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 snapToObjects="1">
      <p:cViewPr varScale="1">
        <p:scale>
          <a:sx n="205" d="100"/>
          <a:sy n="205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nalisa10pradhan@gmail.com" TargetMode="External"/><Relationship Id="rId2" Type="http://schemas.openxmlformats.org/officeDocument/2006/relationships/hyperlink" Target="mailto:satyajeet.pradh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naconda.com/anaconda/instal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0D83-2841-8F4C-B148-4481C071E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50AE-8388-EB4A-8E0D-8C1720FB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18DDB-EA81-3649-A48A-80543D9D43DB}"/>
              </a:ext>
            </a:extLst>
          </p:cNvPr>
          <p:cNvSpPr txBox="1"/>
          <p:nvPr/>
        </p:nvSpPr>
        <p:spPr>
          <a:xfrm>
            <a:off x="864973" y="5511114"/>
            <a:ext cx="166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br>
              <a:rPr lang="en-US" sz="800" dirty="0">
                <a:solidFill>
                  <a:srgbClr val="77A2B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800" dirty="0">
                <a:solidFill>
                  <a:srgbClr val="77A2B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satyajeet.pradhan@gmail.com</a:t>
            </a:r>
            <a:br>
              <a:rPr lang="en-US" sz="800" dirty="0"/>
            </a:br>
            <a:r>
              <a:rPr lang="en-US" sz="800" dirty="0">
                <a:hlinkClick r:id="rId3"/>
              </a:rPr>
              <a:t>monalisa10pradhan@gmail.com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96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9DEA-ED92-4B43-AACF-A601F4E4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9A32-7FC8-E74E-8C6A-E9F3F181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 is a more interactive form of web based notebook for running python codes in blocks</a:t>
            </a:r>
          </a:p>
          <a:p>
            <a:r>
              <a:rPr lang="en-US" dirty="0"/>
              <a:t>Installation steps :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Utilize </a:t>
            </a:r>
            <a:r>
              <a:rPr lang="en-US" sz="1400" i="0" dirty="0">
                <a:hlinkClick r:id="rId2"/>
              </a:rPr>
              <a:t>link</a:t>
            </a:r>
            <a:r>
              <a:rPr lang="en-US" sz="1400" i="0" dirty="0"/>
              <a:t> to install Anaconda based on OS of your system (Windows/macOS/Linux)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Once installed then open Anaconda navigator Home page, </a:t>
            </a:r>
            <a:r>
              <a:rPr lang="en-US" sz="1000" i="0" dirty="0"/>
              <a:t>ref. slide#3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Navigate to environments section using Environments tab link on left side of page</a:t>
            </a:r>
            <a:r>
              <a:rPr lang="en-US" sz="2400" i="0" dirty="0"/>
              <a:t>, </a:t>
            </a:r>
            <a:r>
              <a:rPr lang="en-US" sz="1000" i="0" dirty="0"/>
              <a:t>ref. slide#4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Create a new environment “learning” in it for our class lab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Navigate back to Home page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Start a new </a:t>
            </a:r>
            <a:r>
              <a:rPr lang="en-US" sz="1400" i="0" dirty="0" err="1"/>
              <a:t>jupyter</a:t>
            </a:r>
            <a:r>
              <a:rPr lang="en-US" sz="1400" i="0" dirty="0"/>
              <a:t> instance by clicking on the </a:t>
            </a:r>
            <a:r>
              <a:rPr lang="en-US" sz="1400" i="0" dirty="0" err="1"/>
              <a:t>jupyter</a:t>
            </a:r>
            <a:r>
              <a:rPr lang="en-US" sz="1400" i="0" dirty="0"/>
              <a:t> Notebook thumbnail</a:t>
            </a:r>
          </a:p>
          <a:p>
            <a:pPr lvl="1">
              <a:buFont typeface="+mj-lt"/>
              <a:buAutoNum type="arabicPeriod"/>
            </a:pPr>
            <a:r>
              <a:rPr lang="en-US" sz="1400" i="0" dirty="0"/>
              <a:t>A new </a:t>
            </a:r>
            <a:r>
              <a:rPr lang="en-US" sz="1400" i="0" dirty="0" err="1"/>
              <a:t>jupyter</a:t>
            </a:r>
            <a:r>
              <a:rPr lang="en-US" sz="1400" i="0" dirty="0"/>
              <a:t> notebook instance would be created on your default webpage, </a:t>
            </a:r>
            <a:r>
              <a:rPr lang="en-US" sz="1000" i="0" dirty="0"/>
              <a:t>ref. slide#5</a:t>
            </a:r>
          </a:p>
          <a:p>
            <a:pPr lvl="1">
              <a:buFont typeface="+mj-lt"/>
              <a:buAutoNum type="arabicPeriod"/>
            </a:pPr>
            <a:endParaRPr lang="en-US" sz="1400" i="0" dirty="0"/>
          </a:p>
          <a:p>
            <a:pPr lvl="1">
              <a:buFont typeface="+mj-lt"/>
              <a:buAutoNum type="arabicPeriod"/>
            </a:pPr>
            <a:endParaRPr lang="en-US" sz="1400" i="0" dirty="0"/>
          </a:p>
          <a:p>
            <a:pPr lvl="1"/>
            <a:endParaRPr lang="en-US" sz="1400" i="0" dirty="0"/>
          </a:p>
          <a:p>
            <a:pPr lvl="1"/>
            <a:endParaRPr lang="en-US" sz="1400" i="0" dirty="0"/>
          </a:p>
          <a:p>
            <a:pPr lvl="1"/>
            <a:endParaRPr lang="en-US" sz="1400" i="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FCF0A7-C151-1548-9FEB-7B5471B5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742" y="2667858"/>
            <a:ext cx="2168262" cy="16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1A07D3-2220-9A46-8063-C855D5BD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84" y="420129"/>
            <a:ext cx="10147011" cy="601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40EC4-5EDB-AB4D-9C27-21D022C5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52" y="280420"/>
            <a:ext cx="10351492" cy="6297159"/>
          </a:xfrm>
        </p:spPr>
      </p:pic>
    </p:spTree>
    <p:extLst>
      <p:ext uri="{BB962C8B-B14F-4D97-AF65-F5344CB8AC3E}">
        <p14:creationId xmlns:p14="http://schemas.microsoft.com/office/powerpoint/2010/main" val="226316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E1874-9DF9-8047-B3BF-48DAF9FE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65" y="1408670"/>
            <a:ext cx="7140255" cy="24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238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</TotalTime>
  <Words>140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Python </vt:lpstr>
      <vt:lpstr>Environmental Setup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Pradhan, Satyajeet</dc:creator>
  <cp:lastModifiedBy>Pradhan, Satyajeet</cp:lastModifiedBy>
  <cp:revision>7</cp:revision>
  <dcterms:created xsi:type="dcterms:W3CDTF">2021-07-05T14:06:27Z</dcterms:created>
  <dcterms:modified xsi:type="dcterms:W3CDTF">2021-07-05T16:01:19Z</dcterms:modified>
</cp:coreProperties>
</file>