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61B-B791-CADB-6144-B0A3872F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C87F-BA4B-5A1B-5357-34291C6CD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8FD-7230-D3A0-68E9-77DDD314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D3D5-B0B2-A9A2-EBFF-DF8B6425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70A2-FDDE-BE10-CEBD-7A696CC5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8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988F-4715-7C7B-FB8E-7625BEE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820F-35E1-15B1-40C7-70FDCBEB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D0DB-EDA8-5C77-4C02-6C2BFD5D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FF15-6AF2-7DDA-7622-676CFAF6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D581-7D7C-DC67-B9A8-C83D873C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E70D0-0150-9470-72A0-CF0DF791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03ABD-5A29-12F1-B8BC-047CDF677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6731-37FD-1245-17ED-E99F2B74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6416-CAA5-7DD4-0BB2-843665B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0CFE-AB47-AA67-98A0-9571F0B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3921-A29C-F542-C7F7-CEEDB9A7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5F42-0666-F1D6-C045-732C3C2F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D085-A063-A880-845F-B05819E2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7271-2CF9-3375-917F-E64313EC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753A-BAF5-1E20-3ADF-E6795C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9912-98B2-5F2D-687E-ADAE2BA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8115-105C-3409-6A4E-0E9B3891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2B19-877C-B13E-8943-B09743EC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FF13-407F-53FD-0DB9-1B7A2DD2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E160-F319-5776-6D3F-557E686D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7813-25A7-1B86-9108-5762654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896C-80A5-276E-5822-74A22B4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C43B-C225-BFE2-D790-7E13AE1E1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3A8A0-C20B-2221-2169-DB02C9BF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84E4-B346-9426-C580-69F655B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07385-20D5-D496-FFD3-822892D6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1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5E3-EA19-1CA5-72F4-89EA7CD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9C86-5FC1-F19D-E3BD-E5C7C61C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5162-D3B2-C101-1584-629549A0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E2AD0-146A-BB53-E2A2-3CDBEFF05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E227B-2BB5-2BCF-194B-58414BB8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85424-30D7-2971-A22F-4E4616CC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1DBD-0B09-A596-E2EA-8732CE94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C56D3-F27B-E096-AFA9-D6FE041F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CBEB-7C58-CE00-C8CD-7D492655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59EF-05B5-A690-4A56-F7EF30F1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511EF-20F5-E899-B88F-9E817582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2EE3-F0F3-96C3-DBDD-223D3CD2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964B3-3E60-AD77-0326-9E81FB7D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CD961-CD79-6A7E-3431-90EB1CE3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CC40-9D4D-20FE-BA6A-B6038138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6457-D677-89A4-04AD-B8BBB98D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F19E-1F25-DECA-6ED9-A0DD6D59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C6A5-8EC2-E6AF-130A-559B509C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7E68-D171-6CF6-9869-CD3098D2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45FD9-BECF-339B-22BD-3D5F180E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8451-A874-00C9-0062-85E435DC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676E-D198-875C-4024-F6AFD0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358E1-7773-C5CF-4E21-99C72C97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9BD5F-A782-4323-0091-71607F61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31CE-F56C-FBC7-7324-E0C1BC57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2858A-F154-B607-09B3-17B8B649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80C5-861E-73AE-BFD6-CBA53826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58B0-CF27-53EC-F0F4-3CFD4CB7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1C6E3-AC72-786C-D588-F65F19DE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DD1C-0090-1077-8A1A-DF1AD03BC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8E57-6384-457A-ADA1-AC907303185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EADE-0AFA-5195-69A1-D8BA8CF4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22CC-0CD0-3AAA-B89B-3AC04601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7D0A-F745-4962-9605-AB6D33685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EC8D6B-060E-FE42-9BBD-8AE500E4325B}"/>
              </a:ext>
            </a:extLst>
          </p:cNvPr>
          <p:cNvSpPr/>
          <p:nvPr/>
        </p:nvSpPr>
        <p:spPr>
          <a:xfrm>
            <a:off x="1183340" y="1902757"/>
            <a:ext cx="1978682" cy="537882"/>
          </a:xfrm>
          <a:custGeom>
            <a:avLst/>
            <a:gdLst>
              <a:gd name="connsiteX0" fmla="*/ 1249878 w 1978682"/>
              <a:gd name="connsiteY0" fmla="*/ 47067 h 537882"/>
              <a:gd name="connsiteX1" fmla="*/ 1200840 w 1978682"/>
              <a:gd name="connsiteY1" fmla="*/ 216564 h 537882"/>
              <a:gd name="connsiteX2" fmla="*/ 1042146 w 1978682"/>
              <a:gd name="connsiteY2" fmla="*/ 216563 h 537882"/>
              <a:gd name="connsiteX3" fmla="*/ 1170533 w 1978682"/>
              <a:gd name="connsiteY3" fmla="*/ 321317 h 537882"/>
              <a:gd name="connsiteX4" fmla="*/ 1121493 w 1978682"/>
              <a:gd name="connsiteY4" fmla="*/ 490814 h 537882"/>
              <a:gd name="connsiteX5" fmla="*/ 1249878 w 1978682"/>
              <a:gd name="connsiteY5" fmla="*/ 386058 h 537882"/>
              <a:gd name="connsiteX6" fmla="*/ 1378262 w 1978682"/>
              <a:gd name="connsiteY6" fmla="*/ 490814 h 537882"/>
              <a:gd name="connsiteX7" fmla="*/ 1329222 w 1978682"/>
              <a:gd name="connsiteY7" fmla="*/ 321317 h 537882"/>
              <a:gd name="connsiteX8" fmla="*/ 1457609 w 1978682"/>
              <a:gd name="connsiteY8" fmla="*/ 216563 h 537882"/>
              <a:gd name="connsiteX9" fmla="*/ 1298915 w 1978682"/>
              <a:gd name="connsiteY9" fmla="*/ 216564 h 537882"/>
              <a:gd name="connsiteX10" fmla="*/ 728805 w 1978682"/>
              <a:gd name="connsiteY10" fmla="*/ 47067 h 537882"/>
              <a:gd name="connsiteX11" fmla="*/ 679767 w 1978682"/>
              <a:gd name="connsiteY11" fmla="*/ 216564 h 537882"/>
              <a:gd name="connsiteX12" fmla="*/ 521073 w 1978682"/>
              <a:gd name="connsiteY12" fmla="*/ 216563 h 537882"/>
              <a:gd name="connsiteX13" fmla="*/ 649460 w 1978682"/>
              <a:gd name="connsiteY13" fmla="*/ 321317 h 537882"/>
              <a:gd name="connsiteX14" fmla="*/ 600420 w 1978682"/>
              <a:gd name="connsiteY14" fmla="*/ 490814 h 537882"/>
              <a:gd name="connsiteX15" fmla="*/ 728805 w 1978682"/>
              <a:gd name="connsiteY15" fmla="*/ 386058 h 537882"/>
              <a:gd name="connsiteX16" fmla="*/ 857189 w 1978682"/>
              <a:gd name="connsiteY16" fmla="*/ 490814 h 537882"/>
              <a:gd name="connsiteX17" fmla="*/ 808149 w 1978682"/>
              <a:gd name="connsiteY17" fmla="*/ 321317 h 537882"/>
              <a:gd name="connsiteX18" fmla="*/ 936536 w 1978682"/>
              <a:gd name="connsiteY18" fmla="*/ 216563 h 537882"/>
              <a:gd name="connsiteX19" fmla="*/ 777842 w 1978682"/>
              <a:gd name="connsiteY19" fmla="*/ 216564 h 537882"/>
              <a:gd name="connsiteX20" fmla="*/ 0 w 1978682"/>
              <a:gd name="connsiteY20" fmla="*/ 0 h 537882"/>
              <a:gd name="connsiteX21" fmla="*/ 1978682 w 1978682"/>
              <a:gd name="connsiteY21" fmla="*/ 0 h 537882"/>
              <a:gd name="connsiteX22" fmla="*/ 1978682 w 1978682"/>
              <a:gd name="connsiteY22" fmla="*/ 216563 h 537882"/>
              <a:gd name="connsiteX23" fmla="*/ 1819988 w 1978682"/>
              <a:gd name="connsiteY23" fmla="*/ 216564 h 537882"/>
              <a:gd name="connsiteX24" fmla="*/ 1770951 w 1978682"/>
              <a:gd name="connsiteY24" fmla="*/ 47067 h 537882"/>
              <a:gd name="connsiteX25" fmla="*/ 1721913 w 1978682"/>
              <a:gd name="connsiteY25" fmla="*/ 216564 h 537882"/>
              <a:gd name="connsiteX26" fmla="*/ 1563219 w 1978682"/>
              <a:gd name="connsiteY26" fmla="*/ 216563 h 537882"/>
              <a:gd name="connsiteX27" fmla="*/ 1691606 w 1978682"/>
              <a:gd name="connsiteY27" fmla="*/ 321317 h 537882"/>
              <a:gd name="connsiteX28" fmla="*/ 1642566 w 1978682"/>
              <a:gd name="connsiteY28" fmla="*/ 490814 h 537882"/>
              <a:gd name="connsiteX29" fmla="*/ 1770951 w 1978682"/>
              <a:gd name="connsiteY29" fmla="*/ 386058 h 537882"/>
              <a:gd name="connsiteX30" fmla="*/ 1899335 w 1978682"/>
              <a:gd name="connsiteY30" fmla="*/ 490814 h 537882"/>
              <a:gd name="connsiteX31" fmla="*/ 1850295 w 1978682"/>
              <a:gd name="connsiteY31" fmla="*/ 321317 h 537882"/>
              <a:gd name="connsiteX32" fmla="*/ 1978682 w 1978682"/>
              <a:gd name="connsiteY32" fmla="*/ 216563 h 537882"/>
              <a:gd name="connsiteX33" fmla="*/ 1978682 w 1978682"/>
              <a:gd name="connsiteY33" fmla="*/ 537882 h 537882"/>
              <a:gd name="connsiteX34" fmla="*/ 0 w 1978682"/>
              <a:gd name="connsiteY34" fmla="*/ 537882 h 537882"/>
              <a:gd name="connsiteX35" fmla="*/ 0 w 1978682"/>
              <a:gd name="connsiteY35" fmla="*/ 216567 h 537882"/>
              <a:gd name="connsiteX36" fmla="*/ 128387 w 1978682"/>
              <a:gd name="connsiteY36" fmla="*/ 321321 h 537882"/>
              <a:gd name="connsiteX37" fmla="*/ 79347 w 1978682"/>
              <a:gd name="connsiteY37" fmla="*/ 490818 h 537882"/>
              <a:gd name="connsiteX38" fmla="*/ 207732 w 1978682"/>
              <a:gd name="connsiteY38" fmla="*/ 386062 h 537882"/>
              <a:gd name="connsiteX39" fmla="*/ 336116 w 1978682"/>
              <a:gd name="connsiteY39" fmla="*/ 490818 h 537882"/>
              <a:gd name="connsiteX40" fmla="*/ 287076 w 1978682"/>
              <a:gd name="connsiteY40" fmla="*/ 321321 h 537882"/>
              <a:gd name="connsiteX41" fmla="*/ 415463 w 1978682"/>
              <a:gd name="connsiteY41" fmla="*/ 216567 h 537882"/>
              <a:gd name="connsiteX42" fmla="*/ 256769 w 1978682"/>
              <a:gd name="connsiteY42" fmla="*/ 216568 h 537882"/>
              <a:gd name="connsiteX43" fmla="*/ 207732 w 1978682"/>
              <a:gd name="connsiteY43" fmla="*/ 47071 h 537882"/>
              <a:gd name="connsiteX44" fmla="*/ 158694 w 1978682"/>
              <a:gd name="connsiteY44" fmla="*/ 216568 h 537882"/>
              <a:gd name="connsiteX45" fmla="*/ 0 w 1978682"/>
              <a:gd name="connsiteY45" fmla="*/ 216567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978682" h="537882">
                <a:moveTo>
                  <a:pt x="1249878" y="47067"/>
                </a:moveTo>
                <a:lnTo>
                  <a:pt x="1200840" y="216564"/>
                </a:lnTo>
                <a:lnTo>
                  <a:pt x="1042146" y="216563"/>
                </a:lnTo>
                <a:lnTo>
                  <a:pt x="1170533" y="321317"/>
                </a:lnTo>
                <a:lnTo>
                  <a:pt x="1121493" y="490814"/>
                </a:lnTo>
                <a:lnTo>
                  <a:pt x="1249878" y="386058"/>
                </a:lnTo>
                <a:lnTo>
                  <a:pt x="1378262" y="490814"/>
                </a:lnTo>
                <a:lnTo>
                  <a:pt x="1329222" y="321317"/>
                </a:lnTo>
                <a:lnTo>
                  <a:pt x="1457609" y="216563"/>
                </a:lnTo>
                <a:lnTo>
                  <a:pt x="1298915" y="216564"/>
                </a:lnTo>
                <a:close/>
                <a:moveTo>
                  <a:pt x="728805" y="47067"/>
                </a:moveTo>
                <a:lnTo>
                  <a:pt x="679767" y="216564"/>
                </a:lnTo>
                <a:lnTo>
                  <a:pt x="521073" y="216563"/>
                </a:lnTo>
                <a:lnTo>
                  <a:pt x="649460" y="321317"/>
                </a:lnTo>
                <a:lnTo>
                  <a:pt x="600420" y="490814"/>
                </a:lnTo>
                <a:lnTo>
                  <a:pt x="728805" y="386058"/>
                </a:lnTo>
                <a:lnTo>
                  <a:pt x="857189" y="490814"/>
                </a:lnTo>
                <a:lnTo>
                  <a:pt x="808149" y="321317"/>
                </a:lnTo>
                <a:lnTo>
                  <a:pt x="936536" y="216563"/>
                </a:lnTo>
                <a:lnTo>
                  <a:pt x="777842" y="216564"/>
                </a:lnTo>
                <a:close/>
                <a:moveTo>
                  <a:pt x="0" y="0"/>
                </a:moveTo>
                <a:lnTo>
                  <a:pt x="1978682" y="0"/>
                </a:lnTo>
                <a:lnTo>
                  <a:pt x="1978682" y="216563"/>
                </a:lnTo>
                <a:lnTo>
                  <a:pt x="1819988" y="216564"/>
                </a:lnTo>
                <a:lnTo>
                  <a:pt x="1770951" y="47067"/>
                </a:lnTo>
                <a:lnTo>
                  <a:pt x="1721913" y="216564"/>
                </a:lnTo>
                <a:lnTo>
                  <a:pt x="1563219" y="216563"/>
                </a:lnTo>
                <a:lnTo>
                  <a:pt x="1691606" y="321317"/>
                </a:lnTo>
                <a:lnTo>
                  <a:pt x="1642566" y="490814"/>
                </a:lnTo>
                <a:lnTo>
                  <a:pt x="1770951" y="386058"/>
                </a:lnTo>
                <a:lnTo>
                  <a:pt x="1899335" y="490814"/>
                </a:lnTo>
                <a:lnTo>
                  <a:pt x="1850295" y="321317"/>
                </a:lnTo>
                <a:lnTo>
                  <a:pt x="1978682" y="216563"/>
                </a:lnTo>
                <a:lnTo>
                  <a:pt x="1978682" y="537882"/>
                </a:lnTo>
                <a:lnTo>
                  <a:pt x="0" y="537882"/>
                </a:lnTo>
                <a:lnTo>
                  <a:pt x="0" y="216567"/>
                </a:lnTo>
                <a:lnTo>
                  <a:pt x="128387" y="321321"/>
                </a:lnTo>
                <a:lnTo>
                  <a:pt x="79347" y="490818"/>
                </a:lnTo>
                <a:lnTo>
                  <a:pt x="207732" y="386062"/>
                </a:lnTo>
                <a:lnTo>
                  <a:pt x="336116" y="490818"/>
                </a:lnTo>
                <a:lnTo>
                  <a:pt x="287076" y="321321"/>
                </a:lnTo>
                <a:lnTo>
                  <a:pt x="415463" y="216567"/>
                </a:lnTo>
                <a:lnTo>
                  <a:pt x="256769" y="216568"/>
                </a:lnTo>
                <a:lnTo>
                  <a:pt x="207732" y="47071"/>
                </a:lnTo>
                <a:lnTo>
                  <a:pt x="158694" y="216568"/>
                </a:lnTo>
                <a:lnTo>
                  <a:pt x="0" y="21656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6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satyajeetdasc@outlook.com</dc:creator>
  <cp:lastModifiedBy>satyajeetdasc@outlook.com</cp:lastModifiedBy>
  <cp:revision>1</cp:revision>
  <dcterms:created xsi:type="dcterms:W3CDTF">2023-07-26T14:24:48Z</dcterms:created>
  <dcterms:modified xsi:type="dcterms:W3CDTF">2023-07-26T14:26:01Z</dcterms:modified>
</cp:coreProperties>
</file>