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227"/>
    <a:srgbClr val="042940"/>
    <a:srgbClr val="71E4FF"/>
    <a:srgbClr val="009ABB"/>
    <a:srgbClr val="004151"/>
    <a:srgbClr val="005C53"/>
    <a:srgbClr val="D6D58E"/>
    <a:srgbClr val="A3AB78"/>
    <a:srgbClr val="10454F"/>
    <a:srgbClr val="506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8A29-56CD-E2D9-8DC3-B7822E64C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546BE-24E8-71C9-3C61-B8710E077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6F88-15FA-20A2-B733-4C346E7B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158D-40D9-F2E4-F1E6-45DB2710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46F6-CC8E-746D-A3A3-72796642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4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F536-05B4-9AD1-C3F8-333A97C9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5DA2F-2491-D65B-4437-02F3EAC62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8D2A-BDF6-5E23-FA3D-321C1C73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59F3-4FDA-6358-B804-F7C2FE8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0E81-269D-1E9F-A3EC-379AF6C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8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09485-961D-DB06-82F0-01E3C783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0B743-EEB0-BC90-C4F5-0BA9C25C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C9E8-C870-204C-7F7F-0676C023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A28F-7FD4-64F4-C32E-AB87C87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0C72-F0D8-1D01-E8D7-B24F41D2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3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6209-EAF1-35F3-16CE-1874891F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7CC8-66EA-5D83-9E73-065899233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698E-7853-7319-799D-62EA8395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6C6F-E225-FCAC-2C21-6A6F303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A5B8-DB3C-A5FD-A809-110831FB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72F3-1D84-0AA1-3A4A-82DED03F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DECD-A935-1DAD-86D0-E6F53BCC0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7D74-C9C6-7F93-AD77-8029FAAA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D6A0-8613-064E-21EC-07E5A17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468B-B1CD-7201-3D22-E191FDF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4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B589-1873-49E9-C1C1-D45163CC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9509-1B0E-7824-7F17-76673BEE7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6294-5A22-B93B-B0DE-819789A2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E910-56B0-4BCC-CF0D-17B8620E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F2D0-FCB1-35B3-AAF3-1FBC905A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5EBD6-7883-D02D-1093-8ADB6243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0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A638-88B1-66E9-19C7-06E4572C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FB1A-AF84-3D1D-BB6E-F73B5485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6C30-E5B2-41FA-CBE6-864DCCA3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30A9B-CD61-3067-1F90-7218F5659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7F26E-FA5D-4E90-E486-50420528A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451C7-2888-7F4A-CDC3-6B5E1DE2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62C7B-181C-62FA-CC92-A41FED5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7538D-F0D4-A4C2-0851-1CC3C863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1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6393-973A-6641-83F1-A95AF567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1795F-4B64-430E-F607-B2EEB404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32F30-CAB7-0B2B-D431-D9027359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495DD-1D74-83CA-7BBA-680B9755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90D24-534B-7143-0545-C95CA7F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B4D05-F14A-2BF6-EA92-BC513765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02F2A-58A7-B711-D0CC-98F23635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530A-EAD9-D29D-B36B-F3C74330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D43A-DF84-FB20-5921-9C2DFB3E6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1B209-660A-2A49-557F-DB6D0C50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DA65-A9FC-8244-81A9-250803D5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7F522-DD13-014A-E252-15FB802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4876F-D94D-8276-3942-3CB1B081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3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04DF-A767-D913-0578-03F06216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DE45E-92E4-0EFD-FE09-F64B05434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D45E-EF7D-7411-58C7-88009D59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4BFF-5DD3-FD1F-B05A-5EC8AD57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70016-A636-B59B-22AF-B0042D37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BAD78-2EDD-93F8-8F3D-14E1215D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F6BEA-E26A-16A7-8813-F60DCDA5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A7C9-D541-AEA7-7CB9-08339AE9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B280-0919-6F57-7284-B51FFD6A5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5A41D-3883-4F97-A0F0-B01B16F913D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D54B-05B6-30E9-11C1-5BF9D1E8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6BB2-E02D-09BA-C7AC-91C1095CF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BC857-393D-4C4E-A27A-4C9033622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1200E8B-8A81-F2C3-A1E8-69283C6C0C62}"/>
              </a:ext>
            </a:extLst>
          </p:cNvPr>
          <p:cNvSpPr/>
          <p:nvPr/>
        </p:nvSpPr>
        <p:spPr>
          <a:xfrm>
            <a:off x="0" y="213176"/>
            <a:ext cx="12192000" cy="492370"/>
          </a:xfrm>
          <a:prstGeom prst="roundRect">
            <a:avLst/>
          </a:prstGeom>
          <a:solidFill>
            <a:srgbClr val="A3AB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CE05C4-5896-7BD3-2206-622E4441EDCB}"/>
              </a:ext>
            </a:extLst>
          </p:cNvPr>
          <p:cNvSpPr/>
          <p:nvPr/>
        </p:nvSpPr>
        <p:spPr>
          <a:xfrm>
            <a:off x="5342061" y="863318"/>
            <a:ext cx="6766391" cy="5830637"/>
          </a:xfrm>
          <a:prstGeom prst="roundRect">
            <a:avLst>
              <a:gd name="adj" fmla="val 2544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91753B-BA3F-4015-88CA-5DBEFA79BBCC}"/>
              </a:ext>
            </a:extLst>
          </p:cNvPr>
          <p:cNvSpPr/>
          <p:nvPr/>
        </p:nvSpPr>
        <p:spPr>
          <a:xfrm>
            <a:off x="3531804" y="5751751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37F8C5-34C2-B404-E1D1-59F22A1AC5FA}"/>
              </a:ext>
            </a:extLst>
          </p:cNvPr>
          <p:cNvSpPr/>
          <p:nvPr/>
        </p:nvSpPr>
        <p:spPr>
          <a:xfrm>
            <a:off x="1821744" y="5751751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D805E8-9904-85F4-7BD0-88979891EB52}"/>
              </a:ext>
            </a:extLst>
          </p:cNvPr>
          <p:cNvSpPr/>
          <p:nvPr/>
        </p:nvSpPr>
        <p:spPr>
          <a:xfrm>
            <a:off x="83548" y="5751751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E5F5E49-82A0-0570-55E8-D31C32BF83DC}"/>
              </a:ext>
            </a:extLst>
          </p:cNvPr>
          <p:cNvSpPr/>
          <p:nvPr/>
        </p:nvSpPr>
        <p:spPr>
          <a:xfrm>
            <a:off x="84407" y="1845000"/>
            <a:ext cx="5050258" cy="3700502"/>
          </a:xfrm>
          <a:prstGeom prst="roundRect">
            <a:avLst>
              <a:gd name="adj" fmla="val 4715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9F77E4-F9E1-DBFF-37CF-C4DDD588BB4D}"/>
              </a:ext>
            </a:extLst>
          </p:cNvPr>
          <p:cNvSpPr/>
          <p:nvPr/>
        </p:nvSpPr>
        <p:spPr>
          <a:xfrm>
            <a:off x="3532665" y="813740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A12EDF-9768-8074-1FD7-1306DBC95FB8}"/>
              </a:ext>
            </a:extLst>
          </p:cNvPr>
          <p:cNvSpPr/>
          <p:nvPr/>
        </p:nvSpPr>
        <p:spPr>
          <a:xfrm>
            <a:off x="1808535" y="813740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F53675-E099-2AD6-9D10-951014B2181F}"/>
              </a:ext>
            </a:extLst>
          </p:cNvPr>
          <p:cNvSpPr/>
          <p:nvPr/>
        </p:nvSpPr>
        <p:spPr>
          <a:xfrm>
            <a:off x="84407" y="816721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E5C3D-42EA-5968-B04B-B117DAC71154}"/>
              </a:ext>
            </a:extLst>
          </p:cNvPr>
          <p:cNvSpPr/>
          <p:nvPr/>
        </p:nvSpPr>
        <p:spPr>
          <a:xfrm>
            <a:off x="0" y="1"/>
            <a:ext cx="12192000" cy="647114"/>
          </a:xfrm>
          <a:prstGeom prst="rect">
            <a:avLst/>
          </a:prstGeom>
          <a:solidFill>
            <a:srgbClr val="0429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BD40F4-D417-01DD-EB28-7CB746B9E1B1}"/>
              </a:ext>
            </a:extLst>
          </p:cNvPr>
          <p:cNvSpPr/>
          <p:nvPr/>
        </p:nvSpPr>
        <p:spPr>
          <a:xfrm>
            <a:off x="126611" y="5751751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5A7D10-BDC7-F2FB-353F-697DCE44238E}"/>
              </a:ext>
            </a:extLst>
          </p:cNvPr>
          <p:cNvSpPr/>
          <p:nvPr/>
        </p:nvSpPr>
        <p:spPr>
          <a:xfrm>
            <a:off x="1850740" y="5751751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F047E8-DD4B-3DB2-3C76-71A8E387A760}"/>
              </a:ext>
            </a:extLst>
          </p:cNvPr>
          <p:cNvSpPr/>
          <p:nvPr/>
        </p:nvSpPr>
        <p:spPr>
          <a:xfrm>
            <a:off x="3574869" y="5751751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7D1CF6-211F-E01C-68F2-59506F1A2210}"/>
              </a:ext>
            </a:extLst>
          </p:cNvPr>
          <p:cNvSpPr/>
          <p:nvPr/>
        </p:nvSpPr>
        <p:spPr>
          <a:xfrm>
            <a:off x="126611" y="821115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6AA036-8777-B959-4C2E-F8E8349AECDD}"/>
              </a:ext>
            </a:extLst>
          </p:cNvPr>
          <p:cNvSpPr/>
          <p:nvPr/>
        </p:nvSpPr>
        <p:spPr>
          <a:xfrm>
            <a:off x="1850740" y="821115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9F80F9-2F86-C8A2-B13B-16EE40AF6DA5}"/>
              </a:ext>
            </a:extLst>
          </p:cNvPr>
          <p:cNvSpPr/>
          <p:nvPr/>
        </p:nvSpPr>
        <p:spPr>
          <a:xfrm>
            <a:off x="3574869" y="821115"/>
            <a:ext cx="1602000" cy="9000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3DC81D-45D8-4F8E-88AD-E397FDE7D678}"/>
              </a:ext>
            </a:extLst>
          </p:cNvPr>
          <p:cNvSpPr/>
          <p:nvPr/>
        </p:nvSpPr>
        <p:spPr>
          <a:xfrm>
            <a:off x="126611" y="1845000"/>
            <a:ext cx="5050258" cy="3700502"/>
          </a:xfrm>
          <a:prstGeom prst="roundRect">
            <a:avLst>
              <a:gd name="adj" fmla="val 471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6E5D36-AF04-FBA7-A67E-19D79E464D05}"/>
              </a:ext>
            </a:extLst>
          </p:cNvPr>
          <p:cNvSpPr/>
          <p:nvPr/>
        </p:nvSpPr>
        <p:spPr>
          <a:xfrm>
            <a:off x="5298997" y="821114"/>
            <a:ext cx="6766391" cy="5830637"/>
          </a:xfrm>
          <a:prstGeom prst="roundRect">
            <a:avLst>
              <a:gd name="adj" fmla="val 2544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D39BC2-847B-0195-E98B-485C77D4E902}"/>
              </a:ext>
            </a:extLst>
          </p:cNvPr>
          <p:cNvSpPr/>
          <p:nvPr/>
        </p:nvSpPr>
        <p:spPr>
          <a:xfrm>
            <a:off x="4655004" y="860290"/>
            <a:ext cx="478800" cy="4788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B43E7E-A5E6-62CB-4D14-8D4E19C35511}"/>
              </a:ext>
            </a:extLst>
          </p:cNvPr>
          <p:cNvSpPr/>
          <p:nvPr/>
        </p:nvSpPr>
        <p:spPr>
          <a:xfrm>
            <a:off x="2889533" y="860290"/>
            <a:ext cx="478800" cy="4788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42DD9D-3F34-4D3B-C12F-8951BED6C635}"/>
              </a:ext>
            </a:extLst>
          </p:cNvPr>
          <p:cNvSpPr/>
          <p:nvPr/>
        </p:nvSpPr>
        <p:spPr>
          <a:xfrm>
            <a:off x="1165403" y="860290"/>
            <a:ext cx="478800" cy="4788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62E3E8-5A13-960F-937F-F2D14E2F8014}"/>
              </a:ext>
            </a:extLst>
          </p:cNvPr>
          <p:cNvSpPr/>
          <p:nvPr/>
        </p:nvSpPr>
        <p:spPr>
          <a:xfrm>
            <a:off x="1228280" y="6087528"/>
            <a:ext cx="478800" cy="4788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A95182-928F-0AAF-E6D4-27FFA76784A3}"/>
              </a:ext>
            </a:extLst>
          </p:cNvPr>
          <p:cNvSpPr/>
          <p:nvPr/>
        </p:nvSpPr>
        <p:spPr>
          <a:xfrm>
            <a:off x="2887139" y="6087528"/>
            <a:ext cx="478800" cy="4788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899FCB8-7C10-9270-F49E-5CB2E70B3470}"/>
              </a:ext>
            </a:extLst>
          </p:cNvPr>
          <p:cNvSpPr/>
          <p:nvPr/>
        </p:nvSpPr>
        <p:spPr>
          <a:xfrm>
            <a:off x="4602329" y="6087528"/>
            <a:ext cx="478800" cy="4788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Graphic 43" descr="Statistics with solid fill">
            <a:extLst>
              <a:ext uri="{FF2B5EF4-FFF2-40B4-BE49-F238E27FC236}">
                <a16:creationId xmlns:a16="http://schemas.microsoft.com/office/drawing/2014/main" id="{D9B8E448-C948-AAD3-7AD0-1CF616A7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254" y="6160574"/>
            <a:ext cx="332707" cy="332707"/>
          </a:xfrm>
          <a:prstGeom prst="rect">
            <a:avLst/>
          </a:prstGeom>
        </p:spPr>
      </p:pic>
      <p:pic>
        <p:nvPicPr>
          <p:cNvPr id="45" name="Graphic 44" descr="Presentation with bar chart with solid fill">
            <a:extLst>
              <a:ext uri="{FF2B5EF4-FFF2-40B4-BE49-F238E27FC236}">
                <a16:creationId xmlns:a16="http://schemas.microsoft.com/office/drawing/2014/main" id="{000C40BB-5E4B-97F5-5073-092676058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018" y="6166878"/>
            <a:ext cx="399450" cy="399450"/>
          </a:xfrm>
          <a:prstGeom prst="rect">
            <a:avLst/>
          </a:prstGeom>
        </p:spPr>
      </p:pic>
      <p:pic>
        <p:nvPicPr>
          <p:cNvPr id="46" name="Graphic 45" descr="Upward trend with solid fill">
            <a:extLst>
              <a:ext uri="{FF2B5EF4-FFF2-40B4-BE49-F238E27FC236}">
                <a16:creationId xmlns:a16="http://schemas.microsoft.com/office/drawing/2014/main" id="{9032DF76-EBBE-9FD4-BA58-0C4C90D8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5375" y="6195402"/>
            <a:ext cx="332707" cy="3327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175320D-6632-57D2-5B12-3936BD7373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59" y="950196"/>
            <a:ext cx="284181" cy="2685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8A13B32-6460-FFE9-D627-27720FDBB8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0423" y="982892"/>
            <a:ext cx="393690" cy="22046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75FAB3-BB34-C29A-1173-703B9FDDF0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77" y="924092"/>
            <a:ext cx="326544" cy="3069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D3A1C4-698F-E2E2-B566-FD0EC707A8BB}"/>
              </a:ext>
            </a:extLst>
          </p:cNvPr>
          <p:cNvCxnSpPr/>
          <p:nvPr/>
        </p:nvCxnSpPr>
        <p:spPr>
          <a:xfrm>
            <a:off x="148143" y="2349305"/>
            <a:ext cx="5007193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rgbClr val="D6D58E"/>
                </a:gs>
                <a:gs pos="100000">
                  <a:srgbClr val="A3AB78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4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8D68C5-9E4D-BA48-5519-A90F4FC84F71}"/>
              </a:ext>
            </a:extLst>
          </p:cNvPr>
          <p:cNvSpPr/>
          <p:nvPr/>
        </p:nvSpPr>
        <p:spPr>
          <a:xfrm>
            <a:off x="224147" y="862376"/>
            <a:ext cx="2091600" cy="1188000"/>
          </a:xfrm>
          <a:prstGeom prst="roundRect">
            <a:avLst>
              <a:gd name="adj" fmla="val 8325"/>
            </a:avLst>
          </a:prstGeom>
          <a:solidFill>
            <a:srgbClr val="71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7D1CF6-211F-E01C-68F2-59506F1A2210}"/>
              </a:ext>
            </a:extLst>
          </p:cNvPr>
          <p:cNvSpPr/>
          <p:nvPr/>
        </p:nvSpPr>
        <p:spPr>
          <a:xfrm>
            <a:off x="179721" y="846114"/>
            <a:ext cx="2091600" cy="12384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526112-24B7-BCA0-1BA5-02276A2B3197}"/>
              </a:ext>
            </a:extLst>
          </p:cNvPr>
          <p:cNvSpPr/>
          <p:nvPr/>
        </p:nvSpPr>
        <p:spPr>
          <a:xfrm>
            <a:off x="6601770" y="2196105"/>
            <a:ext cx="5456334" cy="4448719"/>
          </a:xfrm>
          <a:prstGeom prst="roundRect">
            <a:avLst>
              <a:gd name="adj" fmla="val 2879"/>
            </a:avLst>
          </a:prstGeom>
          <a:gradFill flip="none" rotWithShape="1">
            <a:gsLst>
              <a:gs pos="18000">
                <a:srgbClr val="004151"/>
              </a:gs>
              <a:gs pos="87000">
                <a:srgbClr val="004151"/>
              </a:gs>
              <a:gs pos="56000">
                <a:srgbClr val="71E4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CF37BA-761F-1960-0EC8-624DA3CAE4BE}"/>
              </a:ext>
            </a:extLst>
          </p:cNvPr>
          <p:cNvSpPr/>
          <p:nvPr/>
        </p:nvSpPr>
        <p:spPr>
          <a:xfrm>
            <a:off x="9962205" y="858130"/>
            <a:ext cx="2091600" cy="1231036"/>
          </a:xfrm>
          <a:prstGeom prst="roundRect">
            <a:avLst>
              <a:gd name="adj" fmla="val 8325"/>
            </a:avLst>
          </a:prstGeom>
          <a:solidFill>
            <a:srgbClr val="71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63009D-D676-BBB5-4AA4-1A9645A4F4D4}"/>
              </a:ext>
            </a:extLst>
          </p:cNvPr>
          <p:cNvSpPr/>
          <p:nvPr/>
        </p:nvSpPr>
        <p:spPr>
          <a:xfrm>
            <a:off x="5103813" y="860290"/>
            <a:ext cx="2091600" cy="1238400"/>
          </a:xfrm>
          <a:prstGeom prst="roundRect">
            <a:avLst>
              <a:gd name="adj" fmla="val 8325"/>
            </a:avLst>
          </a:prstGeom>
          <a:solidFill>
            <a:srgbClr val="71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1200E8B-8A81-F2C3-A1E8-69283C6C0C62}"/>
              </a:ext>
            </a:extLst>
          </p:cNvPr>
          <p:cNvSpPr/>
          <p:nvPr/>
        </p:nvSpPr>
        <p:spPr>
          <a:xfrm>
            <a:off x="0" y="213176"/>
            <a:ext cx="12192000" cy="492370"/>
          </a:xfrm>
          <a:prstGeom prst="roundRect">
            <a:avLst/>
          </a:prstGeom>
          <a:solidFill>
            <a:srgbClr val="A3AB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E5C3D-42EA-5968-B04B-B117DAC71154}"/>
              </a:ext>
            </a:extLst>
          </p:cNvPr>
          <p:cNvSpPr/>
          <p:nvPr/>
        </p:nvSpPr>
        <p:spPr>
          <a:xfrm>
            <a:off x="0" y="1"/>
            <a:ext cx="12192000" cy="647114"/>
          </a:xfrm>
          <a:prstGeom prst="rect">
            <a:avLst/>
          </a:prstGeom>
          <a:solidFill>
            <a:srgbClr val="0429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71E009-8F7E-2544-1B20-924081D44CCC}"/>
              </a:ext>
            </a:extLst>
          </p:cNvPr>
          <p:cNvSpPr/>
          <p:nvPr/>
        </p:nvSpPr>
        <p:spPr>
          <a:xfrm>
            <a:off x="2615300" y="860290"/>
            <a:ext cx="2091600" cy="12384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8BD83B-B659-8231-C9C2-E93172C9E183}"/>
              </a:ext>
            </a:extLst>
          </p:cNvPr>
          <p:cNvSpPr/>
          <p:nvPr/>
        </p:nvSpPr>
        <p:spPr>
          <a:xfrm>
            <a:off x="5050201" y="860290"/>
            <a:ext cx="2091600" cy="12384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ACAB55-D304-9C4E-0E15-C54FA1934811}"/>
              </a:ext>
            </a:extLst>
          </p:cNvPr>
          <p:cNvSpPr/>
          <p:nvPr/>
        </p:nvSpPr>
        <p:spPr>
          <a:xfrm>
            <a:off x="7485102" y="860290"/>
            <a:ext cx="2091600" cy="12384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670643-989F-DDD7-328C-9312400B69E5}"/>
              </a:ext>
            </a:extLst>
          </p:cNvPr>
          <p:cNvSpPr/>
          <p:nvPr/>
        </p:nvSpPr>
        <p:spPr>
          <a:xfrm>
            <a:off x="9920001" y="860290"/>
            <a:ext cx="2091600" cy="12384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00D722-F838-7DF8-DCA3-4DD4EE3900BC}"/>
              </a:ext>
            </a:extLst>
          </p:cNvPr>
          <p:cNvSpPr/>
          <p:nvPr/>
        </p:nvSpPr>
        <p:spPr>
          <a:xfrm>
            <a:off x="224147" y="918721"/>
            <a:ext cx="563644" cy="586522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rgbClr val="005C5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E3499B-998B-A75F-D019-2EFB8A362DEA}"/>
              </a:ext>
            </a:extLst>
          </p:cNvPr>
          <p:cNvSpPr/>
          <p:nvPr/>
        </p:nvSpPr>
        <p:spPr>
          <a:xfrm>
            <a:off x="2701250" y="918721"/>
            <a:ext cx="604658" cy="586522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rgbClr val="005C5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CC1D53-25EB-E0DE-2C79-3D879EB65FAC}"/>
              </a:ext>
            </a:extLst>
          </p:cNvPr>
          <p:cNvSpPr/>
          <p:nvPr/>
        </p:nvSpPr>
        <p:spPr>
          <a:xfrm>
            <a:off x="5136151" y="918721"/>
            <a:ext cx="563644" cy="586522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rgbClr val="005C5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247B77-B79D-8C31-8856-88F5CDF7AA1E}"/>
              </a:ext>
            </a:extLst>
          </p:cNvPr>
          <p:cNvSpPr/>
          <p:nvPr/>
        </p:nvSpPr>
        <p:spPr>
          <a:xfrm>
            <a:off x="7538712" y="918721"/>
            <a:ext cx="563644" cy="586522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rgbClr val="005C5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943FEC-0665-55A4-8C0F-A775AFD74CF8}"/>
              </a:ext>
            </a:extLst>
          </p:cNvPr>
          <p:cNvSpPr/>
          <p:nvPr/>
        </p:nvSpPr>
        <p:spPr>
          <a:xfrm>
            <a:off x="10015817" y="918721"/>
            <a:ext cx="563644" cy="586522"/>
          </a:xfrm>
          <a:prstGeom prst="ellipse">
            <a:avLst/>
          </a:prstGeom>
          <a:noFill/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rgbClr val="005C53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48EC95-942C-150C-E3AC-44323FA441B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46" y="1036013"/>
            <a:ext cx="362131" cy="362131"/>
          </a:xfrm>
          <a:prstGeom prst="rect">
            <a:avLst/>
          </a:prstGeom>
          <a:noFill/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E978060-0976-3522-A063-0AB1969D35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47" y="987452"/>
            <a:ext cx="360173" cy="360173"/>
          </a:xfrm>
          <a:prstGeom prst="rect">
            <a:avLst/>
          </a:prstGeom>
          <a:noFill/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6BF2819-7888-7D07-86F0-ABB792077CA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149" y="1016359"/>
            <a:ext cx="391245" cy="391245"/>
          </a:xfrm>
          <a:prstGeom prst="rect">
            <a:avLst/>
          </a:prstGeom>
          <a:noFill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0920C67-77F0-1360-B6F9-B37254816BA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06" y="1047477"/>
            <a:ext cx="330214" cy="330214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C010477-30D1-788C-37FF-DCEE4E436CB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31" y="1047477"/>
            <a:ext cx="300148" cy="300148"/>
          </a:xfrm>
          <a:prstGeom prst="rect">
            <a:avLst/>
          </a:prstGeom>
          <a:noFill/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30FC0B5-11B9-F508-05CA-4769CBD733D5}"/>
              </a:ext>
            </a:extLst>
          </p:cNvPr>
          <p:cNvSpPr/>
          <p:nvPr/>
        </p:nvSpPr>
        <p:spPr>
          <a:xfrm>
            <a:off x="185546" y="2197162"/>
            <a:ext cx="6274800" cy="2512800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D70AC5B-1880-831C-EA97-38A2DC798473}"/>
              </a:ext>
            </a:extLst>
          </p:cNvPr>
          <p:cNvSpPr/>
          <p:nvPr/>
        </p:nvSpPr>
        <p:spPr>
          <a:xfrm>
            <a:off x="185546" y="4786290"/>
            <a:ext cx="3117490" cy="947904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D7BC55-65CE-2DBD-DD3C-C0B62B83F5DD}"/>
              </a:ext>
            </a:extLst>
          </p:cNvPr>
          <p:cNvSpPr/>
          <p:nvPr/>
        </p:nvSpPr>
        <p:spPr>
          <a:xfrm>
            <a:off x="3468572" y="4786292"/>
            <a:ext cx="2991774" cy="947902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EA1ED5-1C43-B9E9-B006-48AAE18B379C}"/>
              </a:ext>
            </a:extLst>
          </p:cNvPr>
          <p:cNvSpPr/>
          <p:nvPr/>
        </p:nvSpPr>
        <p:spPr>
          <a:xfrm>
            <a:off x="166056" y="5810522"/>
            <a:ext cx="6294290" cy="891631"/>
          </a:xfrm>
          <a:prstGeom prst="roundRect">
            <a:avLst>
              <a:gd name="adj" fmla="val 8325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25AF65F-B549-D2DD-C7DD-B94FD833980F}"/>
              </a:ext>
            </a:extLst>
          </p:cNvPr>
          <p:cNvSpPr/>
          <p:nvPr/>
        </p:nvSpPr>
        <p:spPr>
          <a:xfrm>
            <a:off x="6569610" y="2194561"/>
            <a:ext cx="5456334" cy="4507592"/>
          </a:xfrm>
          <a:prstGeom prst="roundRect">
            <a:avLst>
              <a:gd name="adj" fmla="val 2879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F4EF26E-B7CC-AD1C-D68A-3C5610A84D82}"/>
              </a:ext>
            </a:extLst>
          </p:cNvPr>
          <p:cNvSpPr/>
          <p:nvPr/>
        </p:nvSpPr>
        <p:spPr>
          <a:xfrm>
            <a:off x="330580" y="4969222"/>
            <a:ext cx="682294" cy="587516"/>
          </a:xfrm>
          <a:prstGeom prst="roundRect">
            <a:avLst>
              <a:gd name="adj" fmla="val 7089"/>
            </a:avLst>
          </a:prstGeom>
          <a:noFill/>
          <a:ln w="22225">
            <a:gradFill flip="none" rotWithShape="1">
              <a:gsLst>
                <a:gs pos="0">
                  <a:srgbClr val="71E4FF"/>
                </a:gs>
                <a:gs pos="71000">
                  <a:srgbClr val="00415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B53A82-9FCF-6E70-9DA0-CD543372928D}"/>
              </a:ext>
            </a:extLst>
          </p:cNvPr>
          <p:cNvSpPr/>
          <p:nvPr/>
        </p:nvSpPr>
        <p:spPr>
          <a:xfrm>
            <a:off x="3632964" y="4969222"/>
            <a:ext cx="682294" cy="587516"/>
          </a:xfrm>
          <a:prstGeom prst="roundRect">
            <a:avLst>
              <a:gd name="adj" fmla="val 7089"/>
            </a:avLst>
          </a:prstGeom>
          <a:noFill/>
          <a:ln w="22225">
            <a:gradFill flip="none" rotWithShape="1">
              <a:gsLst>
                <a:gs pos="0">
                  <a:srgbClr val="71E4FF"/>
                </a:gs>
                <a:gs pos="71000">
                  <a:srgbClr val="00415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029048-4CAF-6BD7-25C9-22FD97009832}"/>
              </a:ext>
            </a:extLst>
          </p:cNvPr>
          <p:cNvSpPr/>
          <p:nvPr/>
        </p:nvSpPr>
        <p:spPr>
          <a:xfrm>
            <a:off x="695461" y="4783728"/>
            <a:ext cx="473930" cy="473930"/>
          </a:xfrm>
          <a:prstGeom prst="ellipse">
            <a:avLst/>
          </a:prstGeom>
          <a:solidFill>
            <a:srgbClr val="042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1DCB2F4-7303-EDB3-A792-8C3973D24203}"/>
              </a:ext>
            </a:extLst>
          </p:cNvPr>
          <p:cNvSpPr/>
          <p:nvPr/>
        </p:nvSpPr>
        <p:spPr>
          <a:xfrm>
            <a:off x="5175596" y="6085961"/>
            <a:ext cx="1048397" cy="337625"/>
          </a:xfrm>
          <a:prstGeom prst="roundRect">
            <a:avLst/>
          </a:prstGeom>
          <a:solidFill>
            <a:srgbClr val="009A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9A73A85-DC7A-6906-EDB9-D3750BA2A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7" y="5964430"/>
            <a:ext cx="580688" cy="58068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823BC3D-44F3-1F24-3993-56B5ABE6A22D}"/>
              </a:ext>
            </a:extLst>
          </p:cNvPr>
          <p:cNvSpPr txBox="1"/>
          <p:nvPr/>
        </p:nvSpPr>
        <p:spPr>
          <a:xfrm>
            <a:off x="838108" y="5820024"/>
            <a:ext cx="130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1E4FF"/>
                </a:solidFill>
              </a:rPr>
              <a:t>Key Insights</a:t>
            </a:r>
            <a:endParaRPr lang="en-IN" dirty="0">
              <a:solidFill>
                <a:srgbClr val="71E4FF"/>
              </a:solidFill>
            </a:endParaRP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3D218AE7-06F4-A32B-8AAB-B42295FAC93B}"/>
              </a:ext>
            </a:extLst>
          </p:cNvPr>
          <p:cNvCxnSpPr>
            <a:cxnSpLocks/>
          </p:cNvCxnSpPr>
          <p:nvPr/>
        </p:nvCxnSpPr>
        <p:spPr>
          <a:xfrm flipV="1">
            <a:off x="671727" y="6172694"/>
            <a:ext cx="341146" cy="264729"/>
          </a:xfrm>
          <a:prstGeom prst="curvedConnector3">
            <a:avLst>
              <a:gd name="adj1" fmla="val 50000"/>
            </a:avLst>
          </a:prstGeom>
          <a:ln w="12700">
            <a:solidFill>
              <a:srgbClr val="71E4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95" descr="Users with solid fill">
            <a:extLst>
              <a:ext uri="{FF2B5EF4-FFF2-40B4-BE49-F238E27FC236}">
                <a16:creationId xmlns:a16="http://schemas.microsoft.com/office/drawing/2014/main" id="{FD109223-7ECA-DF5E-7862-4B74E7B81B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815" y="5120508"/>
            <a:ext cx="451757" cy="451757"/>
          </a:xfrm>
          <a:prstGeom prst="rect">
            <a:avLst/>
          </a:prstGeom>
        </p:spPr>
      </p:pic>
      <p:pic>
        <p:nvPicPr>
          <p:cNvPr id="97" name="Graphic 96" descr="Universal access with solid fill">
            <a:extLst>
              <a:ext uri="{FF2B5EF4-FFF2-40B4-BE49-F238E27FC236}">
                <a16:creationId xmlns:a16="http://schemas.microsoft.com/office/drawing/2014/main" id="{24A1B254-D7E7-EF29-5864-AFD276CBCE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6948" y="5092495"/>
            <a:ext cx="422731" cy="422731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D95D7516-4FEA-BC3D-812D-E8BC847C5E91}"/>
              </a:ext>
            </a:extLst>
          </p:cNvPr>
          <p:cNvSpPr/>
          <p:nvPr/>
        </p:nvSpPr>
        <p:spPr>
          <a:xfrm>
            <a:off x="4056876" y="4791766"/>
            <a:ext cx="473930" cy="473930"/>
          </a:xfrm>
          <a:prstGeom prst="ellipse">
            <a:avLst/>
          </a:prstGeom>
          <a:solidFill>
            <a:srgbClr val="042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5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1200E8B-8A81-F2C3-A1E8-69283C6C0C62}"/>
              </a:ext>
            </a:extLst>
          </p:cNvPr>
          <p:cNvSpPr/>
          <p:nvPr/>
        </p:nvSpPr>
        <p:spPr>
          <a:xfrm>
            <a:off x="0" y="213175"/>
            <a:ext cx="12192000" cy="659021"/>
          </a:xfrm>
          <a:prstGeom prst="roundRect">
            <a:avLst/>
          </a:prstGeom>
          <a:solidFill>
            <a:srgbClr val="A3AB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E5C3D-42EA-5968-B04B-B117DAC71154}"/>
              </a:ext>
            </a:extLst>
          </p:cNvPr>
          <p:cNvSpPr/>
          <p:nvPr/>
        </p:nvSpPr>
        <p:spPr>
          <a:xfrm>
            <a:off x="0" y="0"/>
            <a:ext cx="12192000" cy="757497"/>
          </a:xfrm>
          <a:prstGeom prst="rect">
            <a:avLst/>
          </a:prstGeom>
          <a:solidFill>
            <a:srgbClr val="0429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30FC0B5-11B9-F508-05CA-4769CBD733D5}"/>
              </a:ext>
            </a:extLst>
          </p:cNvPr>
          <p:cNvSpPr/>
          <p:nvPr/>
        </p:nvSpPr>
        <p:spPr>
          <a:xfrm>
            <a:off x="308477" y="1057679"/>
            <a:ext cx="11575045" cy="5587145"/>
          </a:xfrm>
          <a:prstGeom prst="roundRect">
            <a:avLst>
              <a:gd name="adj" fmla="val 2030"/>
            </a:avLst>
          </a:prstGeom>
          <a:solidFill>
            <a:srgbClr val="005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954CB0-F9C6-F1AB-15CE-83B5C9A53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82" y="144996"/>
            <a:ext cx="549504" cy="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690A08-BFE8-13D0-5F43-91581BF7A2F6}"/>
              </a:ext>
            </a:extLst>
          </p:cNvPr>
          <p:cNvGrpSpPr/>
          <p:nvPr/>
        </p:nvGrpSpPr>
        <p:grpSpPr>
          <a:xfrm>
            <a:off x="3488785" y="668216"/>
            <a:ext cx="3727942" cy="5634110"/>
            <a:chOff x="3488785" y="668216"/>
            <a:chExt cx="3727942" cy="56341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EDB8FEC-2DC1-3783-EA22-3D86599D47C9}"/>
                </a:ext>
              </a:extLst>
            </p:cNvPr>
            <p:cNvSpPr/>
            <p:nvPr/>
          </p:nvSpPr>
          <p:spPr>
            <a:xfrm>
              <a:off x="3488785" y="668216"/>
              <a:ext cx="3727942" cy="5634110"/>
            </a:xfrm>
            <a:prstGeom prst="roundRect">
              <a:avLst>
                <a:gd name="adj" fmla="val 2879"/>
              </a:avLst>
            </a:prstGeom>
            <a:solidFill>
              <a:srgbClr val="005C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7E20650-A335-9E35-C12D-5DD02DD93265}"/>
                </a:ext>
              </a:extLst>
            </p:cNvPr>
            <p:cNvSpPr/>
            <p:nvPr/>
          </p:nvSpPr>
          <p:spPr>
            <a:xfrm>
              <a:off x="3488785" y="668216"/>
              <a:ext cx="3727942" cy="640079"/>
            </a:xfrm>
            <a:prstGeom prst="roundRect">
              <a:avLst>
                <a:gd name="adj" fmla="val 5381"/>
              </a:avLst>
            </a:prstGeom>
            <a:solidFill>
              <a:srgbClr val="0429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75CF2F1-B69C-48BA-85EF-C5ED970FE0B1}"/>
                </a:ext>
              </a:extLst>
            </p:cNvPr>
            <p:cNvSpPr/>
            <p:nvPr/>
          </p:nvSpPr>
          <p:spPr>
            <a:xfrm>
              <a:off x="3488785" y="6091312"/>
              <a:ext cx="3727942" cy="211014"/>
            </a:xfrm>
            <a:prstGeom prst="roundRect">
              <a:avLst>
                <a:gd name="adj" fmla="val 20140"/>
              </a:avLst>
            </a:prstGeom>
            <a:solidFill>
              <a:srgbClr val="DBF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</p:spTree>
    <p:extLst>
      <p:ext uri="{BB962C8B-B14F-4D97-AF65-F5344CB8AC3E}">
        <p14:creationId xmlns:p14="http://schemas.microsoft.com/office/powerpoint/2010/main" val="304476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satyajeetdasc@outlook.com</dc:creator>
  <cp:lastModifiedBy>satyajeetdasc@outlook.com</cp:lastModifiedBy>
  <cp:revision>14</cp:revision>
  <dcterms:created xsi:type="dcterms:W3CDTF">2023-08-02T14:50:49Z</dcterms:created>
  <dcterms:modified xsi:type="dcterms:W3CDTF">2023-08-03T16:14:39Z</dcterms:modified>
</cp:coreProperties>
</file>