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67368"/>
    <a:srgbClr val="B34802"/>
    <a:srgbClr val="012623"/>
    <a:srgbClr val="F41921"/>
    <a:srgbClr val="0A3459"/>
    <a:srgbClr val="C9ECE8"/>
    <a:srgbClr val="4CC0B3"/>
    <a:srgbClr val="FFFFFF"/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A2C3-8915-FD58-61D3-A0BF11E87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F688E-1C5C-73AA-B66C-46214A44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65F8C-9E8A-D57B-0B84-0AB2271D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A13B-33B2-4355-9EE5-4371A830920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B4B9-E4CA-075E-0A2A-A93B6FD5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5A609-817D-DDFB-D01A-72F44DAD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F86C-7A2A-49AA-AEF7-BF97ABE5C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2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B66D-9F2A-0668-D3D1-0042340D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3D8EC-21A2-505F-94D8-BBC3C20DC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5A1F4-72B3-EADC-BEA3-BE972C8A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A13B-33B2-4355-9EE5-4371A830920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B64F-EDD9-746B-F69B-0A29CDD5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86F95-F955-3911-3C1D-63F7F954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F86C-7A2A-49AA-AEF7-BF97ABE5C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33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EF364-8584-C067-F3EE-E33C9CBBE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13B6B-D08C-FD76-1FD8-AE5270E6A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CC3D0-71D2-D4F1-C8A1-9BFA3EAD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A13B-33B2-4355-9EE5-4371A830920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E83C2-4BF8-7994-3D9B-FC005310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CE06-3976-8A60-42DC-2CEC3C97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F86C-7A2A-49AA-AEF7-BF97ABE5C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96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9359-EF95-F7A2-C168-8165B359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B12A9-9124-FC22-C6CF-19E15BFA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576E-DB36-4D49-495A-5A22C7D0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A13B-33B2-4355-9EE5-4371A830920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2A49C-2E0A-EACA-297F-ACE9BF55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CDC6-69BD-BFEB-6DDB-99466CEE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F86C-7A2A-49AA-AEF7-BF97ABE5C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93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C78C-F564-04AE-DB45-C001C263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71283-F4DF-D7A4-B2F8-32C2C4481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03AF4-60AF-0AFE-7A64-19ECDABF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A13B-33B2-4355-9EE5-4371A830920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DC19-D0C6-D2B4-C72A-BF68906B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4557-D4DE-3146-9FE6-FD992126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F86C-7A2A-49AA-AEF7-BF97ABE5C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2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B469-D4FE-E914-887E-AE5C4FEE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9BF5-4CBD-FF46-D7CF-F5D88AA1E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CABDA-155B-46FA-EFD3-E75C19142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4D851-2C37-068F-F4FB-2394D5AC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A13B-33B2-4355-9EE5-4371A830920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896CF-7E98-4F30-862E-31E64661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394FB-D47B-46C0-C612-E7FE5A44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F86C-7A2A-49AA-AEF7-BF97ABE5C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ABD8-7FEC-20FE-56BE-688E4BC2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692BA-885F-544B-95FD-E3E679778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6660B-8504-8268-3A02-2AE2A4CDD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A3AB7-012B-D974-A4EA-32CFEAC84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F4481-3513-2922-99DB-A390B7BFF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091FA-A369-A9E0-F172-BE3FC336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A13B-33B2-4355-9EE5-4371A830920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46819-0A2C-7E83-70ED-1EB95CB1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E5B6D-ACE5-D48E-E782-2347ED62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F86C-7A2A-49AA-AEF7-BF97ABE5C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0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F066-E4EE-DE32-1C13-96A2132A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C4E68-EFDE-B360-3768-D382886B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A13B-33B2-4355-9EE5-4371A830920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23EEF-14D5-0981-1461-12B2E9FE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10BB7-3465-16E6-3862-454E7964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F86C-7A2A-49AA-AEF7-BF97ABE5C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06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502B8-D77F-E3CB-7D0A-288654B9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A13B-33B2-4355-9EE5-4371A830920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D9815-9947-A3B9-688F-BFCA763D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5002F-17FE-F4C9-4498-3BE43655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F86C-7A2A-49AA-AEF7-BF97ABE5C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89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34BF-B31E-81FB-1333-46F9FAF6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078D-0AF3-4AA6-C044-072FAE00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EA658-34F3-CECF-14CF-991135680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9A0E0-B452-2D49-5F9C-C27E04CE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A13B-33B2-4355-9EE5-4371A830920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D214B-32F1-AB22-8636-0B1A1450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AA4EA-2C56-A7E0-3864-FE7D1E0D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F86C-7A2A-49AA-AEF7-BF97ABE5C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03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0E42-9AF3-69D7-4F5C-C5016713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51EF5-9934-031B-B713-F53060508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4C559-3025-3E63-DA79-F85FEDC1B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0C917-312F-AB6B-6129-27488AC9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A13B-33B2-4355-9EE5-4371A830920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03B7E-0BB0-0675-E5DE-D646B34C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321D-D50B-053D-DD97-5BF25309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F86C-7A2A-49AA-AEF7-BF97ABE5C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04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CF12D-8B00-4895-9EA7-AF80D677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C0187-5C31-CF2D-C446-15696B205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D26B3-9203-6130-F3A1-BA7BC29F5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A13B-33B2-4355-9EE5-4371A830920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8551-980C-E050-EB1B-F5178DDE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47B8A-67D3-5D1B-5211-E75DA18B7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7F86C-7A2A-49AA-AEF7-BF97ABE5C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1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9B895B-9ABA-47DE-08C7-603A9E441B1B}"/>
              </a:ext>
            </a:extLst>
          </p:cNvPr>
          <p:cNvSpPr/>
          <p:nvPr/>
        </p:nvSpPr>
        <p:spPr>
          <a:xfrm>
            <a:off x="3138265" y="163019"/>
            <a:ext cx="8901679" cy="6516000"/>
          </a:xfrm>
          <a:prstGeom prst="roundRect">
            <a:avLst>
              <a:gd name="adj" fmla="val 1883"/>
            </a:avLst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C6B906-5575-887D-E2CA-8C96A23C6DBF}"/>
              </a:ext>
            </a:extLst>
          </p:cNvPr>
          <p:cNvSpPr/>
          <p:nvPr/>
        </p:nvSpPr>
        <p:spPr>
          <a:xfrm>
            <a:off x="152055" y="163019"/>
            <a:ext cx="3511296" cy="6516000"/>
          </a:xfrm>
          <a:prstGeom prst="roundRect">
            <a:avLst>
              <a:gd name="adj" fmla="val 3826"/>
            </a:avLst>
          </a:prstGeom>
          <a:solidFill>
            <a:srgbClr val="0709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69FF91-3F04-1008-D582-7580DB71B202}"/>
              </a:ext>
            </a:extLst>
          </p:cNvPr>
          <p:cNvSpPr/>
          <p:nvPr/>
        </p:nvSpPr>
        <p:spPr>
          <a:xfrm>
            <a:off x="318522" y="327074"/>
            <a:ext cx="2653277" cy="6203852"/>
          </a:xfrm>
          <a:prstGeom prst="roundRect">
            <a:avLst>
              <a:gd name="adj" fmla="val 3826"/>
            </a:avLst>
          </a:prstGeom>
          <a:solidFill>
            <a:srgbClr val="F419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E15429-7505-A44A-BD14-341363CD4B05}"/>
              </a:ext>
            </a:extLst>
          </p:cNvPr>
          <p:cNvSpPr/>
          <p:nvPr/>
        </p:nvSpPr>
        <p:spPr>
          <a:xfrm>
            <a:off x="2686929" y="327074"/>
            <a:ext cx="9186548" cy="6203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D2F217-60C4-9370-DFE1-EAC10F8F15DF}"/>
              </a:ext>
            </a:extLst>
          </p:cNvPr>
          <p:cNvSpPr/>
          <p:nvPr/>
        </p:nvSpPr>
        <p:spPr>
          <a:xfrm>
            <a:off x="534572" y="1416079"/>
            <a:ext cx="2437226" cy="55339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E3597C-301B-C6CE-6143-D2BE5376C207}"/>
              </a:ext>
            </a:extLst>
          </p:cNvPr>
          <p:cNvSpPr/>
          <p:nvPr/>
        </p:nvSpPr>
        <p:spPr>
          <a:xfrm>
            <a:off x="2889907" y="487613"/>
            <a:ext cx="5544822" cy="553397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739CFD-CDE7-DCCE-CF5E-2385DB9253F1}"/>
              </a:ext>
            </a:extLst>
          </p:cNvPr>
          <p:cNvSpPr/>
          <p:nvPr/>
        </p:nvSpPr>
        <p:spPr>
          <a:xfrm>
            <a:off x="2889910" y="1201549"/>
            <a:ext cx="1298197" cy="1760337"/>
          </a:xfrm>
          <a:prstGeom prst="roundRect">
            <a:avLst/>
          </a:prstGeom>
          <a:solidFill>
            <a:srgbClr val="B348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8E7E4E-CC38-BBC9-4AFF-DF7D950FE232}"/>
              </a:ext>
            </a:extLst>
          </p:cNvPr>
          <p:cNvSpPr/>
          <p:nvPr/>
        </p:nvSpPr>
        <p:spPr>
          <a:xfrm>
            <a:off x="4304047" y="1175048"/>
            <a:ext cx="1299600" cy="1760337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16784D-A043-3EB4-E5EC-F0D3187137CA}"/>
              </a:ext>
            </a:extLst>
          </p:cNvPr>
          <p:cNvSpPr/>
          <p:nvPr/>
        </p:nvSpPr>
        <p:spPr>
          <a:xfrm>
            <a:off x="5719587" y="1201549"/>
            <a:ext cx="1299600" cy="1760337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929CCE-C6A8-5B9B-E59A-88EE17FB5C27}"/>
              </a:ext>
            </a:extLst>
          </p:cNvPr>
          <p:cNvSpPr/>
          <p:nvPr/>
        </p:nvSpPr>
        <p:spPr>
          <a:xfrm>
            <a:off x="7135128" y="1160301"/>
            <a:ext cx="1299600" cy="1788538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04B950-D80B-3CCB-AABA-1D59A8F50F2C}"/>
              </a:ext>
            </a:extLst>
          </p:cNvPr>
          <p:cNvSpPr/>
          <p:nvPr/>
        </p:nvSpPr>
        <p:spPr>
          <a:xfrm>
            <a:off x="2889906" y="3109979"/>
            <a:ext cx="5544822" cy="3260407"/>
          </a:xfrm>
          <a:prstGeom prst="roundRect">
            <a:avLst>
              <a:gd name="adj" fmla="val 3723"/>
            </a:avLst>
          </a:prstGeom>
          <a:solidFill>
            <a:srgbClr val="4CC0B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49021C-0887-E827-2CDD-C90D519FA00C}"/>
              </a:ext>
            </a:extLst>
          </p:cNvPr>
          <p:cNvSpPr/>
          <p:nvPr/>
        </p:nvSpPr>
        <p:spPr>
          <a:xfrm>
            <a:off x="8601194" y="1160301"/>
            <a:ext cx="3056234" cy="1788538"/>
          </a:xfrm>
          <a:prstGeom prst="roundRect">
            <a:avLst>
              <a:gd name="adj" fmla="val 7228"/>
            </a:avLst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82155D-D1F2-9108-F5FC-505B8D19C296}"/>
              </a:ext>
            </a:extLst>
          </p:cNvPr>
          <p:cNvSpPr/>
          <p:nvPr/>
        </p:nvSpPr>
        <p:spPr>
          <a:xfrm>
            <a:off x="8601194" y="3109980"/>
            <a:ext cx="3056234" cy="1631432"/>
          </a:xfrm>
          <a:prstGeom prst="roundRect">
            <a:avLst>
              <a:gd name="adj" fmla="val 7228"/>
            </a:avLst>
          </a:prstGeom>
          <a:solidFill>
            <a:srgbClr val="C9EC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8FEAD9-D958-CC1C-0B65-F87A11D51693}"/>
              </a:ext>
            </a:extLst>
          </p:cNvPr>
          <p:cNvSpPr/>
          <p:nvPr/>
        </p:nvSpPr>
        <p:spPr>
          <a:xfrm>
            <a:off x="8601194" y="4901952"/>
            <a:ext cx="3056234" cy="1468434"/>
          </a:xfrm>
          <a:prstGeom prst="roundRect">
            <a:avLst>
              <a:gd name="adj" fmla="val 7228"/>
            </a:avLst>
          </a:prstGeom>
          <a:solidFill>
            <a:srgbClr val="C9EC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A6FA89-7EC8-7016-EA18-0CE8B0FEE42E}"/>
              </a:ext>
            </a:extLst>
          </p:cNvPr>
          <p:cNvSpPr/>
          <p:nvPr/>
        </p:nvSpPr>
        <p:spPr>
          <a:xfrm>
            <a:off x="3117563" y="1322363"/>
            <a:ext cx="808166" cy="647113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BC37386-623C-FC0D-1CDB-81E0371ADFC0}"/>
              </a:ext>
            </a:extLst>
          </p:cNvPr>
          <p:cNvSpPr/>
          <p:nvPr/>
        </p:nvSpPr>
        <p:spPr>
          <a:xfrm>
            <a:off x="4538575" y="1322362"/>
            <a:ext cx="808166" cy="648000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1B2C82-8E48-5BCC-9C19-3F79A01DCCB7}"/>
              </a:ext>
            </a:extLst>
          </p:cNvPr>
          <p:cNvSpPr/>
          <p:nvPr/>
        </p:nvSpPr>
        <p:spPr>
          <a:xfrm>
            <a:off x="5959587" y="1322362"/>
            <a:ext cx="808166" cy="648000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D911B1-D236-5768-3D84-EFE76E8C5031}"/>
              </a:ext>
            </a:extLst>
          </p:cNvPr>
          <p:cNvSpPr/>
          <p:nvPr/>
        </p:nvSpPr>
        <p:spPr>
          <a:xfrm>
            <a:off x="7380599" y="1322362"/>
            <a:ext cx="808166" cy="648000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4209DE-78CC-88A2-1C92-FCA641AE4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17268" y="1452819"/>
            <a:ext cx="612548" cy="3767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02578B-72B4-1FD0-FC45-04016111A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88" y="1399466"/>
            <a:ext cx="466737" cy="4223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10FCC47-A3A8-BCBC-D479-B0D661E7C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56" y="1405836"/>
            <a:ext cx="433027" cy="4706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6165AB-D5D4-2CC6-9ACA-D0ADBBD95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73" y="1378558"/>
            <a:ext cx="422808" cy="46462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4C92FFF5-4770-CD10-A229-8DEE3D49FC97}"/>
              </a:ext>
            </a:extLst>
          </p:cNvPr>
          <p:cNvSpPr/>
          <p:nvPr/>
        </p:nvSpPr>
        <p:spPr>
          <a:xfrm>
            <a:off x="9896608" y="4901952"/>
            <a:ext cx="514988" cy="5149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Graphic 31" descr="Users with solid fill">
            <a:extLst>
              <a:ext uri="{FF2B5EF4-FFF2-40B4-BE49-F238E27FC236}">
                <a16:creationId xmlns:a16="http://schemas.microsoft.com/office/drawing/2014/main" id="{28DA6A84-8565-334D-DC05-3F47955E2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5738" y="5005873"/>
            <a:ext cx="307145" cy="30714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1DDCA42-4256-2417-D12B-56D286ED0D5E}"/>
              </a:ext>
            </a:extLst>
          </p:cNvPr>
          <p:cNvSpPr/>
          <p:nvPr/>
        </p:nvSpPr>
        <p:spPr>
          <a:xfrm>
            <a:off x="10411596" y="2391508"/>
            <a:ext cx="1094632" cy="418894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Graphic 34" descr="Back with solid fill">
            <a:extLst>
              <a:ext uri="{FF2B5EF4-FFF2-40B4-BE49-F238E27FC236}">
                <a16:creationId xmlns:a16="http://schemas.microsoft.com/office/drawing/2014/main" id="{4EEF50E9-3C6C-4000-AFFB-319A80EDF8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5397" y="2425050"/>
            <a:ext cx="348411" cy="3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8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9B895B-9ABA-47DE-08C7-603A9E441B1B}"/>
              </a:ext>
            </a:extLst>
          </p:cNvPr>
          <p:cNvSpPr/>
          <p:nvPr/>
        </p:nvSpPr>
        <p:spPr>
          <a:xfrm>
            <a:off x="3138265" y="163019"/>
            <a:ext cx="8901679" cy="6516000"/>
          </a:xfrm>
          <a:prstGeom prst="roundRect">
            <a:avLst>
              <a:gd name="adj" fmla="val 1883"/>
            </a:avLst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C6B906-5575-887D-E2CA-8C96A23C6DBF}"/>
              </a:ext>
            </a:extLst>
          </p:cNvPr>
          <p:cNvSpPr/>
          <p:nvPr/>
        </p:nvSpPr>
        <p:spPr>
          <a:xfrm>
            <a:off x="152055" y="163019"/>
            <a:ext cx="3511296" cy="6516000"/>
          </a:xfrm>
          <a:prstGeom prst="roundRect">
            <a:avLst>
              <a:gd name="adj" fmla="val 3826"/>
            </a:avLst>
          </a:prstGeom>
          <a:solidFill>
            <a:srgbClr val="0709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69FF91-3F04-1008-D582-7580DB71B202}"/>
              </a:ext>
            </a:extLst>
          </p:cNvPr>
          <p:cNvSpPr/>
          <p:nvPr/>
        </p:nvSpPr>
        <p:spPr>
          <a:xfrm>
            <a:off x="318522" y="327074"/>
            <a:ext cx="2653277" cy="6203852"/>
          </a:xfrm>
          <a:prstGeom prst="roundRect">
            <a:avLst>
              <a:gd name="adj" fmla="val 3826"/>
            </a:avLst>
          </a:prstGeom>
          <a:solidFill>
            <a:srgbClr val="F419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E15429-7505-A44A-BD14-341363CD4B05}"/>
              </a:ext>
            </a:extLst>
          </p:cNvPr>
          <p:cNvSpPr/>
          <p:nvPr/>
        </p:nvSpPr>
        <p:spPr>
          <a:xfrm>
            <a:off x="2686929" y="327074"/>
            <a:ext cx="9186548" cy="6203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D2F217-60C4-9370-DFE1-EAC10F8F15DF}"/>
              </a:ext>
            </a:extLst>
          </p:cNvPr>
          <p:cNvSpPr/>
          <p:nvPr/>
        </p:nvSpPr>
        <p:spPr>
          <a:xfrm>
            <a:off x="534572" y="1416079"/>
            <a:ext cx="2437226" cy="55339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E3597C-301B-C6CE-6143-D2BE5376C207}"/>
              </a:ext>
            </a:extLst>
          </p:cNvPr>
          <p:cNvSpPr/>
          <p:nvPr/>
        </p:nvSpPr>
        <p:spPr>
          <a:xfrm>
            <a:off x="2889907" y="487613"/>
            <a:ext cx="5544822" cy="553397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739CFD-CDE7-DCCE-CF5E-2385DB9253F1}"/>
              </a:ext>
            </a:extLst>
          </p:cNvPr>
          <p:cNvSpPr/>
          <p:nvPr/>
        </p:nvSpPr>
        <p:spPr>
          <a:xfrm>
            <a:off x="2889910" y="1201549"/>
            <a:ext cx="1298197" cy="1760337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8E7E4E-CC38-BBC9-4AFF-DF7D950FE232}"/>
              </a:ext>
            </a:extLst>
          </p:cNvPr>
          <p:cNvSpPr/>
          <p:nvPr/>
        </p:nvSpPr>
        <p:spPr>
          <a:xfrm>
            <a:off x="4304047" y="1175048"/>
            <a:ext cx="1299600" cy="1760337"/>
          </a:xfrm>
          <a:prstGeom prst="roundRect">
            <a:avLst/>
          </a:prstGeom>
          <a:solidFill>
            <a:srgbClr val="B348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16784D-A043-3EB4-E5EC-F0D3187137CA}"/>
              </a:ext>
            </a:extLst>
          </p:cNvPr>
          <p:cNvSpPr/>
          <p:nvPr/>
        </p:nvSpPr>
        <p:spPr>
          <a:xfrm>
            <a:off x="5719587" y="1201549"/>
            <a:ext cx="1299600" cy="1760337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929CCE-C6A8-5B9B-E59A-88EE17FB5C27}"/>
              </a:ext>
            </a:extLst>
          </p:cNvPr>
          <p:cNvSpPr/>
          <p:nvPr/>
        </p:nvSpPr>
        <p:spPr>
          <a:xfrm>
            <a:off x="7135128" y="1160301"/>
            <a:ext cx="1299600" cy="1788538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04B950-D80B-3CCB-AABA-1D59A8F50F2C}"/>
              </a:ext>
            </a:extLst>
          </p:cNvPr>
          <p:cNvSpPr/>
          <p:nvPr/>
        </p:nvSpPr>
        <p:spPr>
          <a:xfrm>
            <a:off x="2889906" y="3109979"/>
            <a:ext cx="5544822" cy="3260407"/>
          </a:xfrm>
          <a:prstGeom prst="roundRect">
            <a:avLst>
              <a:gd name="adj" fmla="val 3723"/>
            </a:avLst>
          </a:prstGeom>
          <a:solidFill>
            <a:srgbClr val="4CC0B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49021C-0887-E827-2CDD-C90D519FA00C}"/>
              </a:ext>
            </a:extLst>
          </p:cNvPr>
          <p:cNvSpPr/>
          <p:nvPr/>
        </p:nvSpPr>
        <p:spPr>
          <a:xfrm>
            <a:off x="8601194" y="1160301"/>
            <a:ext cx="3056234" cy="1788538"/>
          </a:xfrm>
          <a:prstGeom prst="roundRect">
            <a:avLst>
              <a:gd name="adj" fmla="val 7228"/>
            </a:avLst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82155D-D1F2-9108-F5FC-505B8D19C296}"/>
              </a:ext>
            </a:extLst>
          </p:cNvPr>
          <p:cNvSpPr/>
          <p:nvPr/>
        </p:nvSpPr>
        <p:spPr>
          <a:xfrm>
            <a:off x="8601194" y="3109980"/>
            <a:ext cx="3056234" cy="1631432"/>
          </a:xfrm>
          <a:prstGeom prst="roundRect">
            <a:avLst>
              <a:gd name="adj" fmla="val 7228"/>
            </a:avLst>
          </a:prstGeom>
          <a:solidFill>
            <a:srgbClr val="C9EC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8FEAD9-D958-CC1C-0B65-F87A11D51693}"/>
              </a:ext>
            </a:extLst>
          </p:cNvPr>
          <p:cNvSpPr/>
          <p:nvPr/>
        </p:nvSpPr>
        <p:spPr>
          <a:xfrm>
            <a:off x="8601194" y="4901952"/>
            <a:ext cx="3056234" cy="1468434"/>
          </a:xfrm>
          <a:prstGeom prst="roundRect">
            <a:avLst>
              <a:gd name="adj" fmla="val 7228"/>
            </a:avLst>
          </a:prstGeom>
          <a:solidFill>
            <a:srgbClr val="C9EC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A6FA89-7EC8-7016-EA18-0CE8B0FEE42E}"/>
              </a:ext>
            </a:extLst>
          </p:cNvPr>
          <p:cNvSpPr/>
          <p:nvPr/>
        </p:nvSpPr>
        <p:spPr>
          <a:xfrm>
            <a:off x="3117563" y="1322363"/>
            <a:ext cx="808166" cy="647113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BC37386-623C-FC0D-1CDB-81E0371ADFC0}"/>
              </a:ext>
            </a:extLst>
          </p:cNvPr>
          <p:cNvSpPr/>
          <p:nvPr/>
        </p:nvSpPr>
        <p:spPr>
          <a:xfrm>
            <a:off x="4538575" y="1322362"/>
            <a:ext cx="808166" cy="648000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1B2C82-8E48-5BCC-9C19-3F79A01DCCB7}"/>
              </a:ext>
            </a:extLst>
          </p:cNvPr>
          <p:cNvSpPr/>
          <p:nvPr/>
        </p:nvSpPr>
        <p:spPr>
          <a:xfrm>
            <a:off x="5959587" y="1322362"/>
            <a:ext cx="808166" cy="648000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D911B1-D236-5768-3D84-EFE76E8C5031}"/>
              </a:ext>
            </a:extLst>
          </p:cNvPr>
          <p:cNvSpPr/>
          <p:nvPr/>
        </p:nvSpPr>
        <p:spPr>
          <a:xfrm>
            <a:off x="7380599" y="1322362"/>
            <a:ext cx="808166" cy="648000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4209DE-78CC-88A2-1C92-FCA641AE4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17268" y="1452819"/>
            <a:ext cx="612548" cy="3767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02578B-72B4-1FD0-FC45-04016111A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88" y="1399466"/>
            <a:ext cx="466737" cy="4223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10FCC47-A3A8-BCBC-D479-B0D661E7C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56" y="1405836"/>
            <a:ext cx="433027" cy="4706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6165AB-D5D4-2CC6-9ACA-D0ADBBD95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73" y="1378558"/>
            <a:ext cx="422808" cy="46462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4C92FFF5-4770-CD10-A229-8DEE3D49FC97}"/>
              </a:ext>
            </a:extLst>
          </p:cNvPr>
          <p:cNvSpPr/>
          <p:nvPr/>
        </p:nvSpPr>
        <p:spPr>
          <a:xfrm>
            <a:off x="9896608" y="4901952"/>
            <a:ext cx="514988" cy="5149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Graphic 31" descr="Users with solid fill">
            <a:extLst>
              <a:ext uri="{FF2B5EF4-FFF2-40B4-BE49-F238E27FC236}">
                <a16:creationId xmlns:a16="http://schemas.microsoft.com/office/drawing/2014/main" id="{28DA6A84-8565-334D-DC05-3F47955E2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5738" y="5005873"/>
            <a:ext cx="307145" cy="30714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1DDCA42-4256-2417-D12B-56D286ED0D5E}"/>
              </a:ext>
            </a:extLst>
          </p:cNvPr>
          <p:cNvSpPr/>
          <p:nvPr/>
        </p:nvSpPr>
        <p:spPr>
          <a:xfrm>
            <a:off x="10411596" y="2391508"/>
            <a:ext cx="1094632" cy="418894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Graphic 34" descr="Back with solid fill">
            <a:extLst>
              <a:ext uri="{FF2B5EF4-FFF2-40B4-BE49-F238E27FC236}">
                <a16:creationId xmlns:a16="http://schemas.microsoft.com/office/drawing/2014/main" id="{4EEF50E9-3C6C-4000-AFFB-319A80EDF8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5397" y="2425050"/>
            <a:ext cx="348411" cy="3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9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9B895B-9ABA-47DE-08C7-603A9E441B1B}"/>
              </a:ext>
            </a:extLst>
          </p:cNvPr>
          <p:cNvSpPr/>
          <p:nvPr/>
        </p:nvSpPr>
        <p:spPr>
          <a:xfrm>
            <a:off x="3138265" y="163019"/>
            <a:ext cx="8901679" cy="6516000"/>
          </a:xfrm>
          <a:prstGeom prst="roundRect">
            <a:avLst>
              <a:gd name="adj" fmla="val 1883"/>
            </a:avLst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C6B906-5575-887D-E2CA-8C96A23C6DBF}"/>
              </a:ext>
            </a:extLst>
          </p:cNvPr>
          <p:cNvSpPr/>
          <p:nvPr/>
        </p:nvSpPr>
        <p:spPr>
          <a:xfrm>
            <a:off x="152055" y="163019"/>
            <a:ext cx="3511296" cy="6516000"/>
          </a:xfrm>
          <a:prstGeom prst="roundRect">
            <a:avLst>
              <a:gd name="adj" fmla="val 3826"/>
            </a:avLst>
          </a:prstGeom>
          <a:solidFill>
            <a:srgbClr val="0709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69FF91-3F04-1008-D582-7580DB71B202}"/>
              </a:ext>
            </a:extLst>
          </p:cNvPr>
          <p:cNvSpPr/>
          <p:nvPr/>
        </p:nvSpPr>
        <p:spPr>
          <a:xfrm>
            <a:off x="318522" y="327074"/>
            <a:ext cx="2653277" cy="6203852"/>
          </a:xfrm>
          <a:prstGeom prst="roundRect">
            <a:avLst>
              <a:gd name="adj" fmla="val 3826"/>
            </a:avLst>
          </a:prstGeom>
          <a:solidFill>
            <a:srgbClr val="F419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E15429-7505-A44A-BD14-341363CD4B05}"/>
              </a:ext>
            </a:extLst>
          </p:cNvPr>
          <p:cNvSpPr/>
          <p:nvPr/>
        </p:nvSpPr>
        <p:spPr>
          <a:xfrm>
            <a:off x="2686929" y="327074"/>
            <a:ext cx="9186548" cy="6203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D2F217-60C4-9370-DFE1-EAC10F8F15DF}"/>
              </a:ext>
            </a:extLst>
          </p:cNvPr>
          <p:cNvSpPr/>
          <p:nvPr/>
        </p:nvSpPr>
        <p:spPr>
          <a:xfrm>
            <a:off x="534572" y="1416079"/>
            <a:ext cx="2437226" cy="55339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E3597C-301B-C6CE-6143-D2BE5376C207}"/>
              </a:ext>
            </a:extLst>
          </p:cNvPr>
          <p:cNvSpPr/>
          <p:nvPr/>
        </p:nvSpPr>
        <p:spPr>
          <a:xfrm>
            <a:off x="2889907" y="487613"/>
            <a:ext cx="5544822" cy="553397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739CFD-CDE7-DCCE-CF5E-2385DB9253F1}"/>
              </a:ext>
            </a:extLst>
          </p:cNvPr>
          <p:cNvSpPr/>
          <p:nvPr/>
        </p:nvSpPr>
        <p:spPr>
          <a:xfrm>
            <a:off x="2889910" y="1201549"/>
            <a:ext cx="1298197" cy="1760337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8E7E4E-CC38-BBC9-4AFF-DF7D950FE232}"/>
              </a:ext>
            </a:extLst>
          </p:cNvPr>
          <p:cNvSpPr/>
          <p:nvPr/>
        </p:nvSpPr>
        <p:spPr>
          <a:xfrm>
            <a:off x="4304047" y="1175048"/>
            <a:ext cx="1299600" cy="1760337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16784D-A043-3EB4-E5EC-F0D3187137CA}"/>
              </a:ext>
            </a:extLst>
          </p:cNvPr>
          <p:cNvSpPr/>
          <p:nvPr/>
        </p:nvSpPr>
        <p:spPr>
          <a:xfrm>
            <a:off x="5719587" y="1201549"/>
            <a:ext cx="1299600" cy="1760337"/>
          </a:xfrm>
          <a:prstGeom prst="roundRect">
            <a:avLst/>
          </a:prstGeom>
          <a:solidFill>
            <a:srgbClr val="B348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929CCE-C6A8-5B9B-E59A-88EE17FB5C27}"/>
              </a:ext>
            </a:extLst>
          </p:cNvPr>
          <p:cNvSpPr/>
          <p:nvPr/>
        </p:nvSpPr>
        <p:spPr>
          <a:xfrm>
            <a:off x="7135128" y="1160301"/>
            <a:ext cx="1299600" cy="1788538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04B950-D80B-3CCB-AABA-1D59A8F50F2C}"/>
              </a:ext>
            </a:extLst>
          </p:cNvPr>
          <p:cNvSpPr/>
          <p:nvPr/>
        </p:nvSpPr>
        <p:spPr>
          <a:xfrm>
            <a:off x="2889906" y="3109979"/>
            <a:ext cx="5544822" cy="3260407"/>
          </a:xfrm>
          <a:prstGeom prst="roundRect">
            <a:avLst>
              <a:gd name="adj" fmla="val 3723"/>
            </a:avLst>
          </a:prstGeom>
          <a:solidFill>
            <a:srgbClr val="4CC0B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49021C-0887-E827-2CDD-C90D519FA00C}"/>
              </a:ext>
            </a:extLst>
          </p:cNvPr>
          <p:cNvSpPr/>
          <p:nvPr/>
        </p:nvSpPr>
        <p:spPr>
          <a:xfrm>
            <a:off x="8601194" y="1160301"/>
            <a:ext cx="3056234" cy="1788538"/>
          </a:xfrm>
          <a:prstGeom prst="roundRect">
            <a:avLst>
              <a:gd name="adj" fmla="val 7228"/>
            </a:avLst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82155D-D1F2-9108-F5FC-505B8D19C296}"/>
              </a:ext>
            </a:extLst>
          </p:cNvPr>
          <p:cNvSpPr/>
          <p:nvPr/>
        </p:nvSpPr>
        <p:spPr>
          <a:xfrm>
            <a:off x="8601194" y="3109980"/>
            <a:ext cx="3056234" cy="1631432"/>
          </a:xfrm>
          <a:prstGeom prst="roundRect">
            <a:avLst>
              <a:gd name="adj" fmla="val 7228"/>
            </a:avLst>
          </a:prstGeom>
          <a:solidFill>
            <a:srgbClr val="C9EC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8FEAD9-D958-CC1C-0B65-F87A11D51693}"/>
              </a:ext>
            </a:extLst>
          </p:cNvPr>
          <p:cNvSpPr/>
          <p:nvPr/>
        </p:nvSpPr>
        <p:spPr>
          <a:xfrm>
            <a:off x="8601194" y="4901952"/>
            <a:ext cx="3056234" cy="1468434"/>
          </a:xfrm>
          <a:prstGeom prst="roundRect">
            <a:avLst>
              <a:gd name="adj" fmla="val 7228"/>
            </a:avLst>
          </a:prstGeom>
          <a:solidFill>
            <a:srgbClr val="C9EC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A6FA89-7EC8-7016-EA18-0CE8B0FEE42E}"/>
              </a:ext>
            </a:extLst>
          </p:cNvPr>
          <p:cNvSpPr/>
          <p:nvPr/>
        </p:nvSpPr>
        <p:spPr>
          <a:xfrm>
            <a:off x="3117563" y="1322363"/>
            <a:ext cx="808166" cy="647113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BC37386-623C-FC0D-1CDB-81E0371ADFC0}"/>
              </a:ext>
            </a:extLst>
          </p:cNvPr>
          <p:cNvSpPr/>
          <p:nvPr/>
        </p:nvSpPr>
        <p:spPr>
          <a:xfrm>
            <a:off x="4538575" y="1322362"/>
            <a:ext cx="808166" cy="648000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1B2C82-8E48-5BCC-9C19-3F79A01DCCB7}"/>
              </a:ext>
            </a:extLst>
          </p:cNvPr>
          <p:cNvSpPr/>
          <p:nvPr/>
        </p:nvSpPr>
        <p:spPr>
          <a:xfrm>
            <a:off x="5959587" y="1322362"/>
            <a:ext cx="808166" cy="648000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D911B1-D236-5768-3D84-EFE76E8C5031}"/>
              </a:ext>
            </a:extLst>
          </p:cNvPr>
          <p:cNvSpPr/>
          <p:nvPr/>
        </p:nvSpPr>
        <p:spPr>
          <a:xfrm>
            <a:off x="7380599" y="1322362"/>
            <a:ext cx="808166" cy="648000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4209DE-78CC-88A2-1C92-FCA641AE4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17268" y="1452819"/>
            <a:ext cx="612548" cy="3767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02578B-72B4-1FD0-FC45-04016111A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88" y="1399466"/>
            <a:ext cx="466737" cy="4223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10FCC47-A3A8-BCBC-D479-B0D661E7C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56" y="1405836"/>
            <a:ext cx="433027" cy="4706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6165AB-D5D4-2CC6-9ACA-D0ADBBD95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73" y="1378558"/>
            <a:ext cx="422808" cy="46462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4C92FFF5-4770-CD10-A229-8DEE3D49FC97}"/>
              </a:ext>
            </a:extLst>
          </p:cNvPr>
          <p:cNvSpPr/>
          <p:nvPr/>
        </p:nvSpPr>
        <p:spPr>
          <a:xfrm>
            <a:off x="9896608" y="4901952"/>
            <a:ext cx="514988" cy="5149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Graphic 31" descr="Users with solid fill">
            <a:extLst>
              <a:ext uri="{FF2B5EF4-FFF2-40B4-BE49-F238E27FC236}">
                <a16:creationId xmlns:a16="http://schemas.microsoft.com/office/drawing/2014/main" id="{28DA6A84-8565-334D-DC05-3F47955E2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5738" y="5005873"/>
            <a:ext cx="307145" cy="30714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1DDCA42-4256-2417-D12B-56D286ED0D5E}"/>
              </a:ext>
            </a:extLst>
          </p:cNvPr>
          <p:cNvSpPr/>
          <p:nvPr/>
        </p:nvSpPr>
        <p:spPr>
          <a:xfrm>
            <a:off x="10411596" y="2391508"/>
            <a:ext cx="1094632" cy="418894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Graphic 34" descr="Back with solid fill">
            <a:extLst>
              <a:ext uri="{FF2B5EF4-FFF2-40B4-BE49-F238E27FC236}">
                <a16:creationId xmlns:a16="http://schemas.microsoft.com/office/drawing/2014/main" id="{4EEF50E9-3C6C-4000-AFFB-319A80EDF8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5397" y="2425050"/>
            <a:ext cx="348411" cy="3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9B895B-9ABA-47DE-08C7-603A9E441B1B}"/>
              </a:ext>
            </a:extLst>
          </p:cNvPr>
          <p:cNvSpPr/>
          <p:nvPr/>
        </p:nvSpPr>
        <p:spPr>
          <a:xfrm>
            <a:off x="3138265" y="163019"/>
            <a:ext cx="8901679" cy="6516000"/>
          </a:xfrm>
          <a:prstGeom prst="roundRect">
            <a:avLst>
              <a:gd name="adj" fmla="val 1883"/>
            </a:avLst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C6B906-5575-887D-E2CA-8C96A23C6DBF}"/>
              </a:ext>
            </a:extLst>
          </p:cNvPr>
          <p:cNvSpPr/>
          <p:nvPr/>
        </p:nvSpPr>
        <p:spPr>
          <a:xfrm>
            <a:off x="152055" y="163019"/>
            <a:ext cx="3511296" cy="6516000"/>
          </a:xfrm>
          <a:prstGeom prst="roundRect">
            <a:avLst>
              <a:gd name="adj" fmla="val 3826"/>
            </a:avLst>
          </a:prstGeom>
          <a:solidFill>
            <a:srgbClr val="0709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69FF91-3F04-1008-D582-7580DB71B202}"/>
              </a:ext>
            </a:extLst>
          </p:cNvPr>
          <p:cNvSpPr/>
          <p:nvPr/>
        </p:nvSpPr>
        <p:spPr>
          <a:xfrm>
            <a:off x="318522" y="327074"/>
            <a:ext cx="2653277" cy="6203852"/>
          </a:xfrm>
          <a:prstGeom prst="roundRect">
            <a:avLst>
              <a:gd name="adj" fmla="val 3826"/>
            </a:avLst>
          </a:prstGeom>
          <a:solidFill>
            <a:srgbClr val="F419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E15429-7505-A44A-BD14-341363CD4B05}"/>
              </a:ext>
            </a:extLst>
          </p:cNvPr>
          <p:cNvSpPr/>
          <p:nvPr/>
        </p:nvSpPr>
        <p:spPr>
          <a:xfrm>
            <a:off x="2686929" y="327074"/>
            <a:ext cx="9186548" cy="6203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D2F217-60C4-9370-DFE1-EAC10F8F15DF}"/>
              </a:ext>
            </a:extLst>
          </p:cNvPr>
          <p:cNvSpPr/>
          <p:nvPr/>
        </p:nvSpPr>
        <p:spPr>
          <a:xfrm>
            <a:off x="534572" y="1416079"/>
            <a:ext cx="2437226" cy="55339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E3597C-301B-C6CE-6143-D2BE5376C207}"/>
              </a:ext>
            </a:extLst>
          </p:cNvPr>
          <p:cNvSpPr/>
          <p:nvPr/>
        </p:nvSpPr>
        <p:spPr>
          <a:xfrm>
            <a:off x="2889907" y="487613"/>
            <a:ext cx="5544822" cy="553397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739CFD-CDE7-DCCE-CF5E-2385DB9253F1}"/>
              </a:ext>
            </a:extLst>
          </p:cNvPr>
          <p:cNvSpPr/>
          <p:nvPr/>
        </p:nvSpPr>
        <p:spPr>
          <a:xfrm>
            <a:off x="2889910" y="1201549"/>
            <a:ext cx="1298197" cy="1760337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8E7E4E-CC38-BBC9-4AFF-DF7D950FE232}"/>
              </a:ext>
            </a:extLst>
          </p:cNvPr>
          <p:cNvSpPr/>
          <p:nvPr/>
        </p:nvSpPr>
        <p:spPr>
          <a:xfrm>
            <a:off x="4304047" y="1175048"/>
            <a:ext cx="1299600" cy="1760337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16784D-A043-3EB4-E5EC-F0D3187137CA}"/>
              </a:ext>
            </a:extLst>
          </p:cNvPr>
          <p:cNvSpPr/>
          <p:nvPr/>
        </p:nvSpPr>
        <p:spPr>
          <a:xfrm>
            <a:off x="5719587" y="1201549"/>
            <a:ext cx="1299600" cy="1760337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929CCE-C6A8-5B9B-E59A-88EE17FB5C27}"/>
              </a:ext>
            </a:extLst>
          </p:cNvPr>
          <p:cNvSpPr/>
          <p:nvPr/>
        </p:nvSpPr>
        <p:spPr>
          <a:xfrm>
            <a:off x="7135128" y="1160301"/>
            <a:ext cx="1299600" cy="1788538"/>
          </a:xfrm>
          <a:prstGeom prst="roundRect">
            <a:avLst/>
          </a:prstGeom>
          <a:solidFill>
            <a:srgbClr val="B348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04B950-D80B-3CCB-AABA-1D59A8F50F2C}"/>
              </a:ext>
            </a:extLst>
          </p:cNvPr>
          <p:cNvSpPr/>
          <p:nvPr/>
        </p:nvSpPr>
        <p:spPr>
          <a:xfrm>
            <a:off x="2889906" y="3109979"/>
            <a:ext cx="5544822" cy="3260407"/>
          </a:xfrm>
          <a:prstGeom prst="roundRect">
            <a:avLst>
              <a:gd name="adj" fmla="val 3723"/>
            </a:avLst>
          </a:prstGeom>
          <a:solidFill>
            <a:srgbClr val="4CC0B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49021C-0887-E827-2CDD-C90D519FA00C}"/>
              </a:ext>
            </a:extLst>
          </p:cNvPr>
          <p:cNvSpPr/>
          <p:nvPr/>
        </p:nvSpPr>
        <p:spPr>
          <a:xfrm>
            <a:off x="8601194" y="1160301"/>
            <a:ext cx="3056234" cy="1788538"/>
          </a:xfrm>
          <a:prstGeom prst="roundRect">
            <a:avLst>
              <a:gd name="adj" fmla="val 7228"/>
            </a:avLst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82155D-D1F2-9108-F5FC-505B8D19C296}"/>
              </a:ext>
            </a:extLst>
          </p:cNvPr>
          <p:cNvSpPr/>
          <p:nvPr/>
        </p:nvSpPr>
        <p:spPr>
          <a:xfrm>
            <a:off x="8601194" y="3109980"/>
            <a:ext cx="3056234" cy="1631432"/>
          </a:xfrm>
          <a:prstGeom prst="roundRect">
            <a:avLst>
              <a:gd name="adj" fmla="val 7228"/>
            </a:avLst>
          </a:prstGeom>
          <a:solidFill>
            <a:srgbClr val="C9EC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8FEAD9-D958-CC1C-0B65-F87A11D51693}"/>
              </a:ext>
            </a:extLst>
          </p:cNvPr>
          <p:cNvSpPr/>
          <p:nvPr/>
        </p:nvSpPr>
        <p:spPr>
          <a:xfrm>
            <a:off x="8601194" y="4901952"/>
            <a:ext cx="3056234" cy="1468434"/>
          </a:xfrm>
          <a:prstGeom prst="roundRect">
            <a:avLst>
              <a:gd name="adj" fmla="val 7228"/>
            </a:avLst>
          </a:prstGeom>
          <a:solidFill>
            <a:srgbClr val="C9EC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A6FA89-7EC8-7016-EA18-0CE8B0FEE42E}"/>
              </a:ext>
            </a:extLst>
          </p:cNvPr>
          <p:cNvSpPr/>
          <p:nvPr/>
        </p:nvSpPr>
        <p:spPr>
          <a:xfrm>
            <a:off x="3117563" y="1322363"/>
            <a:ext cx="808166" cy="647113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BC37386-623C-FC0D-1CDB-81E0371ADFC0}"/>
              </a:ext>
            </a:extLst>
          </p:cNvPr>
          <p:cNvSpPr/>
          <p:nvPr/>
        </p:nvSpPr>
        <p:spPr>
          <a:xfrm>
            <a:off x="4538575" y="1322362"/>
            <a:ext cx="808166" cy="648000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1B2C82-8E48-5BCC-9C19-3F79A01DCCB7}"/>
              </a:ext>
            </a:extLst>
          </p:cNvPr>
          <p:cNvSpPr/>
          <p:nvPr/>
        </p:nvSpPr>
        <p:spPr>
          <a:xfrm>
            <a:off x="5959587" y="1322362"/>
            <a:ext cx="808166" cy="648000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D911B1-D236-5768-3D84-EFE76E8C5031}"/>
              </a:ext>
            </a:extLst>
          </p:cNvPr>
          <p:cNvSpPr/>
          <p:nvPr/>
        </p:nvSpPr>
        <p:spPr>
          <a:xfrm>
            <a:off x="7380599" y="1322362"/>
            <a:ext cx="808166" cy="648000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4209DE-78CC-88A2-1C92-FCA641AE4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17268" y="1452819"/>
            <a:ext cx="612548" cy="3767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02578B-72B4-1FD0-FC45-04016111A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88" y="1399466"/>
            <a:ext cx="466737" cy="4223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10FCC47-A3A8-BCBC-D479-B0D661E7C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56" y="1405836"/>
            <a:ext cx="433027" cy="4706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6165AB-D5D4-2CC6-9ACA-D0ADBBD95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73" y="1378558"/>
            <a:ext cx="422808" cy="46462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4C92FFF5-4770-CD10-A229-8DEE3D49FC97}"/>
              </a:ext>
            </a:extLst>
          </p:cNvPr>
          <p:cNvSpPr/>
          <p:nvPr/>
        </p:nvSpPr>
        <p:spPr>
          <a:xfrm>
            <a:off x="9896608" y="4901952"/>
            <a:ext cx="514988" cy="5149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Graphic 31" descr="Users with solid fill">
            <a:extLst>
              <a:ext uri="{FF2B5EF4-FFF2-40B4-BE49-F238E27FC236}">
                <a16:creationId xmlns:a16="http://schemas.microsoft.com/office/drawing/2014/main" id="{28DA6A84-8565-334D-DC05-3F47955E2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5738" y="5005873"/>
            <a:ext cx="307145" cy="30714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1DDCA42-4256-2417-D12B-56D286ED0D5E}"/>
              </a:ext>
            </a:extLst>
          </p:cNvPr>
          <p:cNvSpPr/>
          <p:nvPr/>
        </p:nvSpPr>
        <p:spPr>
          <a:xfrm>
            <a:off x="10411596" y="2391508"/>
            <a:ext cx="1094632" cy="418894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Graphic 34" descr="Back with solid fill">
            <a:extLst>
              <a:ext uri="{FF2B5EF4-FFF2-40B4-BE49-F238E27FC236}">
                <a16:creationId xmlns:a16="http://schemas.microsoft.com/office/drawing/2014/main" id="{4EEF50E9-3C6C-4000-AFFB-319A80EDF8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5397" y="2425050"/>
            <a:ext cx="348411" cy="3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1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9B895B-9ABA-47DE-08C7-603A9E441B1B}"/>
              </a:ext>
            </a:extLst>
          </p:cNvPr>
          <p:cNvSpPr/>
          <p:nvPr/>
        </p:nvSpPr>
        <p:spPr>
          <a:xfrm>
            <a:off x="3138265" y="163019"/>
            <a:ext cx="8901679" cy="6516000"/>
          </a:xfrm>
          <a:prstGeom prst="roundRect">
            <a:avLst>
              <a:gd name="adj" fmla="val 1883"/>
            </a:avLst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C6B906-5575-887D-E2CA-8C96A23C6DBF}"/>
              </a:ext>
            </a:extLst>
          </p:cNvPr>
          <p:cNvSpPr/>
          <p:nvPr/>
        </p:nvSpPr>
        <p:spPr>
          <a:xfrm>
            <a:off x="152055" y="163019"/>
            <a:ext cx="3511296" cy="6516000"/>
          </a:xfrm>
          <a:prstGeom prst="roundRect">
            <a:avLst>
              <a:gd name="adj" fmla="val 3826"/>
            </a:avLst>
          </a:prstGeom>
          <a:solidFill>
            <a:srgbClr val="0709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69FF91-3F04-1008-D582-7580DB71B202}"/>
              </a:ext>
            </a:extLst>
          </p:cNvPr>
          <p:cNvSpPr/>
          <p:nvPr/>
        </p:nvSpPr>
        <p:spPr>
          <a:xfrm>
            <a:off x="318522" y="327074"/>
            <a:ext cx="2653277" cy="6203852"/>
          </a:xfrm>
          <a:prstGeom prst="roundRect">
            <a:avLst>
              <a:gd name="adj" fmla="val 3826"/>
            </a:avLst>
          </a:prstGeom>
          <a:solidFill>
            <a:srgbClr val="B348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E15429-7505-A44A-BD14-341363CD4B05}"/>
              </a:ext>
            </a:extLst>
          </p:cNvPr>
          <p:cNvSpPr/>
          <p:nvPr/>
        </p:nvSpPr>
        <p:spPr>
          <a:xfrm>
            <a:off x="2686929" y="327074"/>
            <a:ext cx="9186548" cy="6203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E3597C-301B-C6CE-6143-D2BE5376C207}"/>
              </a:ext>
            </a:extLst>
          </p:cNvPr>
          <p:cNvSpPr/>
          <p:nvPr/>
        </p:nvSpPr>
        <p:spPr>
          <a:xfrm>
            <a:off x="2889907" y="487613"/>
            <a:ext cx="5544822" cy="553397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739CFD-CDE7-DCCE-CF5E-2385DB9253F1}"/>
              </a:ext>
            </a:extLst>
          </p:cNvPr>
          <p:cNvSpPr/>
          <p:nvPr/>
        </p:nvSpPr>
        <p:spPr>
          <a:xfrm>
            <a:off x="2889910" y="1201549"/>
            <a:ext cx="1298197" cy="1760337"/>
          </a:xfrm>
          <a:prstGeom prst="roundRect">
            <a:avLst/>
          </a:prstGeom>
          <a:solidFill>
            <a:srgbClr val="F41921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8E7E4E-CC38-BBC9-4AFF-DF7D950FE232}"/>
              </a:ext>
            </a:extLst>
          </p:cNvPr>
          <p:cNvSpPr/>
          <p:nvPr/>
        </p:nvSpPr>
        <p:spPr>
          <a:xfrm>
            <a:off x="4304047" y="1175048"/>
            <a:ext cx="1299600" cy="1760337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16784D-A043-3EB4-E5EC-F0D3187137CA}"/>
              </a:ext>
            </a:extLst>
          </p:cNvPr>
          <p:cNvSpPr/>
          <p:nvPr/>
        </p:nvSpPr>
        <p:spPr>
          <a:xfrm>
            <a:off x="5719587" y="1201549"/>
            <a:ext cx="1299600" cy="1760337"/>
          </a:xfrm>
          <a:prstGeom prst="roundRect">
            <a:avLst/>
          </a:prstGeom>
          <a:solidFill>
            <a:srgbClr val="4CC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04B950-D80B-3CCB-AABA-1D59A8F50F2C}"/>
              </a:ext>
            </a:extLst>
          </p:cNvPr>
          <p:cNvSpPr/>
          <p:nvPr/>
        </p:nvSpPr>
        <p:spPr>
          <a:xfrm>
            <a:off x="2889906" y="3109979"/>
            <a:ext cx="4762919" cy="3260407"/>
          </a:xfrm>
          <a:prstGeom prst="roundRect">
            <a:avLst>
              <a:gd name="adj" fmla="val 3723"/>
            </a:avLst>
          </a:prstGeom>
          <a:solidFill>
            <a:srgbClr val="4CC0B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49021C-0887-E827-2CDD-C90D519FA00C}"/>
              </a:ext>
            </a:extLst>
          </p:cNvPr>
          <p:cNvSpPr/>
          <p:nvPr/>
        </p:nvSpPr>
        <p:spPr>
          <a:xfrm>
            <a:off x="7135127" y="1201549"/>
            <a:ext cx="4522301" cy="1747290"/>
          </a:xfrm>
          <a:prstGeom prst="roundRect">
            <a:avLst>
              <a:gd name="adj" fmla="val 6442"/>
            </a:avLst>
          </a:prstGeom>
          <a:solidFill>
            <a:srgbClr val="C9EC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82155D-D1F2-9108-F5FC-505B8D19C296}"/>
              </a:ext>
            </a:extLst>
          </p:cNvPr>
          <p:cNvSpPr/>
          <p:nvPr/>
        </p:nvSpPr>
        <p:spPr>
          <a:xfrm>
            <a:off x="7819291" y="3109980"/>
            <a:ext cx="3838137" cy="3260406"/>
          </a:xfrm>
          <a:prstGeom prst="roundRect">
            <a:avLst>
              <a:gd name="adj" fmla="val 7228"/>
            </a:avLst>
          </a:prstGeom>
          <a:solidFill>
            <a:srgbClr val="C9EC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A6FA89-7EC8-7016-EA18-0CE8B0FEE42E}"/>
              </a:ext>
            </a:extLst>
          </p:cNvPr>
          <p:cNvSpPr/>
          <p:nvPr/>
        </p:nvSpPr>
        <p:spPr>
          <a:xfrm>
            <a:off x="3117563" y="1322363"/>
            <a:ext cx="808166" cy="647113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BC37386-623C-FC0D-1CDB-81E0371ADFC0}"/>
              </a:ext>
            </a:extLst>
          </p:cNvPr>
          <p:cNvSpPr/>
          <p:nvPr/>
        </p:nvSpPr>
        <p:spPr>
          <a:xfrm>
            <a:off x="4538575" y="1322362"/>
            <a:ext cx="808166" cy="648000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1B2C82-8E48-5BCC-9C19-3F79A01DCCB7}"/>
              </a:ext>
            </a:extLst>
          </p:cNvPr>
          <p:cNvSpPr/>
          <p:nvPr/>
        </p:nvSpPr>
        <p:spPr>
          <a:xfrm>
            <a:off x="5959587" y="1322362"/>
            <a:ext cx="808166" cy="648000"/>
          </a:xfrm>
          <a:prstGeom prst="roundRect">
            <a:avLst>
              <a:gd name="adj" fmla="val 414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2" descr="Statistics with solid fill">
            <a:extLst>
              <a:ext uri="{FF2B5EF4-FFF2-40B4-BE49-F238E27FC236}">
                <a16:creationId xmlns:a16="http://schemas.microsoft.com/office/drawing/2014/main" id="{0D1890D8-08AC-5DAD-6B36-1A2DF7804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7576" y="1431814"/>
            <a:ext cx="429120" cy="429120"/>
          </a:xfrm>
          <a:prstGeom prst="rect">
            <a:avLst/>
          </a:prstGeom>
        </p:spPr>
      </p:pic>
      <p:pic>
        <p:nvPicPr>
          <p:cNvPr id="24" name="Graphic 23" descr="Bar graph with downward trend with solid fill">
            <a:extLst>
              <a:ext uri="{FF2B5EF4-FFF2-40B4-BE49-F238E27FC236}">
                <a16:creationId xmlns:a16="http://schemas.microsoft.com/office/drawing/2014/main" id="{7C792533-B05A-15BD-8241-55B61534B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1910" y="1431814"/>
            <a:ext cx="429120" cy="429120"/>
          </a:xfrm>
          <a:prstGeom prst="rect">
            <a:avLst/>
          </a:prstGeom>
        </p:spPr>
      </p:pic>
      <p:pic>
        <p:nvPicPr>
          <p:cNvPr id="28" name="Graphic 27" descr="Downward trend graph with solid fill">
            <a:extLst>
              <a:ext uri="{FF2B5EF4-FFF2-40B4-BE49-F238E27FC236}">
                <a16:creationId xmlns:a16="http://schemas.microsoft.com/office/drawing/2014/main" id="{42197B69-0C4C-1733-A713-8DE65CD60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6685" y="1416079"/>
            <a:ext cx="429120" cy="42912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D2861B0-3E08-C302-A6AC-E0717610FDD8}"/>
              </a:ext>
            </a:extLst>
          </p:cNvPr>
          <p:cNvSpPr/>
          <p:nvPr/>
        </p:nvSpPr>
        <p:spPr>
          <a:xfrm>
            <a:off x="534572" y="2055216"/>
            <a:ext cx="2277659" cy="55339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1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3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AEB2AA-86F2-0EE0-CF5F-6539B2191409}"/>
              </a:ext>
            </a:extLst>
          </p:cNvPr>
          <p:cNvGrpSpPr/>
          <p:nvPr/>
        </p:nvGrpSpPr>
        <p:grpSpPr>
          <a:xfrm>
            <a:off x="456445" y="2364536"/>
            <a:ext cx="2024234" cy="2368080"/>
            <a:chOff x="752622" y="723296"/>
            <a:chExt cx="2024234" cy="23680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A36D0C-7224-7C34-AC97-2CE698FB3E4D}"/>
                </a:ext>
              </a:extLst>
            </p:cNvPr>
            <p:cNvSpPr/>
            <p:nvPr/>
          </p:nvSpPr>
          <p:spPr>
            <a:xfrm>
              <a:off x="752622" y="723296"/>
              <a:ext cx="1467729" cy="2185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AE36D9-5C2B-E3D5-4640-014AE06EBF18}"/>
                </a:ext>
              </a:extLst>
            </p:cNvPr>
            <p:cNvSpPr/>
            <p:nvPr/>
          </p:nvSpPr>
          <p:spPr>
            <a:xfrm>
              <a:off x="752622" y="2110154"/>
              <a:ext cx="1864800" cy="981222"/>
            </a:xfrm>
            <a:prstGeom prst="rect">
              <a:avLst/>
            </a:prstGeom>
            <a:solidFill>
              <a:srgbClr val="067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47DBC3-1D2C-1C3D-6E5B-825AF48AA451}"/>
                </a:ext>
              </a:extLst>
            </p:cNvPr>
            <p:cNvSpPr/>
            <p:nvPr/>
          </p:nvSpPr>
          <p:spPr>
            <a:xfrm>
              <a:off x="912056" y="906176"/>
              <a:ext cx="1864800" cy="2185200"/>
            </a:xfrm>
            <a:prstGeom prst="rect">
              <a:avLst/>
            </a:prstGeom>
            <a:solidFill>
              <a:srgbClr val="0126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2B00BF-C76E-1F00-A204-FFB1FD711807}"/>
              </a:ext>
            </a:extLst>
          </p:cNvPr>
          <p:cNvGrpSpPr/>
          <p:nvPr/>
        </p:nvGrpSpPr>
        <p:grpSpPr>
          <a:xfrm>
            <a:off x="5834159" y="2364536"/>
            <a:ext cx="2024234" cy="2368080"/>
            <a:chOff x="752622" y="723296"/>
            <a:chExt cx="2024234" cy="23680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6E58C3-65A7-B004-F13C-5C5EE779B226}"/>
                </a:ext>
              </a:extLst>
            </p:cNvPr>
            <p:cNvSpPr/>
            <p:nvPr/>
          </p:nvSpPr>
          <p:spPr>
            <a:xfrm>
              <a:off x="752622" y="723296"/>
              <a:ext cx="1467729" cy="2185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53A2C8-450C-2CDE-D089-8F00E20E383B}"/>
                </a:ext>
              </a:extLst>
            </p:cNvPr>
            <p:cNvSpPr/>
            <p:nvPr/>
          </p:nvSpPr>
          <p:spPr>
            <a:xfrm>
              <a:off x="752622" y="2110154"/>
              <a:ext cx="1864800" cy="981222"/>
            </a:xfrm>
            <a:prstGeom prst="rect">
              <a:avLst/>
            </a:prstGeom>
            <a:solidFill>
              <a:srgbClr val="067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5FF10F-66FB-A91C-1CE5-9BD6A1B6114B}"/>
                </a:ext>
              </a:extLst>
            </p:cNvPr>
            <p:cNvSpPr/>
            <p:nvPr/>
          </p:nvSpPr>
          <p:spPr>
            <a:xfrm>
              <a:off x="912056" y="906176"/>
              <a:ext cx="1864800" cy="2185200"/>
            </a:xfrm>
            <a:prstGeom prst="rect">
              <a:avLst/>
            </a:prstGeom>
            <a:solidFill>
              <a:srgbClr val="0126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508C8F2-E4E7-6B3F-115D-4E26E7127C37}"/>
              </a:ext>
            </a:extLst>
          </p:cNvPr>
          <p:cNvSpPr/>
          <p:nvPr/>
        </p:nvSpPr>
        <p:spPr>
          <a:xfrm>
            <a:off x="3225019" y="2547416"/>
            <a:ext cx="1864800" cy="2185200"/>
          </a:xfrm>
          <a:prstGeom prst="rect">
            <a:avLst/>
          </a:prstGeom>
          <a:solidFill>
            <a:srgbClr val="0126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263E68-4917-9EBB-B304-935791CA2335}"/>
              </a:ext>
            </a:extLst>
          </p:cNvPr>
          <p:cNvSpPr/>
          <p:nvPr/>
        </p:nvSpPr>
        <p:spPr>
          <a:xfrm>
            <a:off x="3790991" y="422030"/>
            <a:ext cx="1345808" cy="576775"/>
          </a:xfrm>
          <a:prstGeom prst="roundRect">
            <a:avLst/>
          </a:prstGeom>
          <a:solidFill>
            <a:srgbClr val="0126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523903-5167-4CE7-2416-480A31B7951F}"/>
              </a:ext>
            </a:extLst>
          </p:cNvPr>
          <p:cNvSpPr/>
          <p:nvPr/>
        </p:nvSpPr>
        <p:spPr>
          <a:xfrm>
            <a:off x="456445" y="422031"/>
            <a:ext cx="1345808" cy="57677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AFDE0F-2A34-9533-FDAE-89D8AFA1B9B7}"/>
              </a:ext>
            </a:extLst>
          </p:cNvPr>
          <p:cNvSpPr/>
          <p:nvPr/>
        </p:nvSpPr>
        <p:spPr>
          <a:xfrm>
            <a:off x="2123718" y="422030"/>
            <a:ext cx="1345808" cy="576775"/>
          </a:xfrm>
          <a:prstGeom prst="roundRect">
            <a:avLst/>
          </a:prstGeom>
          <a:solidFill>
            <a:srgbClr val="0126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9371C2-2F8E-D59B-0FF1-17D88D837F24}"/>
              </a:ext>
            </a:extLst>
          </p:cNvPr>
          <p:cNvSpPr/>
          <p:nvPr/>
        </p:nvSpPr>
        <p:spPr>
          <a:xfrm>
            <a:off x="5458265" y="422030"/>
            <a:ext cx="1345808" cy="576775"/>
          </a:xfrm>
          <a:prstGeom prst="roundRect">
            <a:avLst/>
          </a:prstGeom>
          <a:solidFill>
            <a:srgbClr val="0126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28C379-1033-8D6B-B956-F0C1A4ACF522}"/>
              </a:ext>
            </a:extLst>
          </p:cNvPr>
          <p:cNvSpPr/>
          <p:nvPr/>
        </p:nvSpPr>
        <p:spPr>
          <a:xfrm>
            <a:off x="5993593" y="5373858"/>
            <a:ext cx="1864800" cy="54160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22E6AE-7281-54E0-D1D4-3D6C37D6F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895" y="386859"/>
            <a:ext cx="2324269" cy="151460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5EECE0-74A1-FCB6-5985-CAF63C4A87DA}"/>
              </a:ext>
            </a:extLst>
          </p:cNvPr>
          <p:cNvSpPr/>
          <p:nvPr/>
        </p:nvSpPr>
        <p:spPr>
          <a:xfrm>
            <a:off x="6259993" y="4153736"/>
            <a:ext cx="1332000" cy="396000"/>
          </a:xfrm>
          <a:prstGeom prst="roundRect">
            <a:avLst/>
          </a:prstGeom>
          <a:noFill/>
          <a:ln w="15875"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053C9B-9A98-7EA5-DBD8-16F762513359}"/>
              </a:ext>
            </a:extLst>
          </p:cNvPr>
          <p:cNvSpPr/>
          <p:nvPr/>
        </p:nvSpPr>
        <p:spPr>
          <a:xfrm>
            <a:off x="3491419" y="4153736"/>
            <a:ext cx="1332000" cy="396000"/>
          </a:xfrm>
          <a:prstGeom prst="roundRect">
            <a:avLst/>
          </a:prstGeom>
          <a:noFill/>
          <a:ln w="15875"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8C3651-F1FD-3140-5CC7-7031C641510E}"/>
              </a:ext>
            </a:extLst>
          </p:cNvPr>
          <p:cNvSpPr txBox="1"/>
          <p:nvPr/>
        </p:nvSpPr>
        <p:spPr>
          <a:xfrm>
            <a:off x="717452" y="2580727"/>
            <a:ext cx="1603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Ordered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Quantity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2C7E92-41A4-55F0-FB1A-E43CE66DCBE0}"/>
              </a:ext>
            </a:extLst>
          </p:cNvPr>
          <p:cNvSpPr txBox="1"/>
          <p:nvPr/>
        </p:nvSpPr>
        <p:spPr>
          <a:xfrm>
            <a:off x="3362178" y="2580727"/>
            <a:ext cx="1545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Total Net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Revenue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9E3E5-6BF8-CF4C-04AF-E6395FC82C29}"/>
              </a:ext>
            </a:extLst>
          </p:cNvPr>
          <p:cNvSpPr txBox="1"/>
          <p:nvPr/>
        </p:nvSpPr>
        <p:spPr>
          <a:xfrm>
            <a:off x="6096000" y="2580727"/>
            <a:ext cx="1602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Total Gross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Profit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823F3D2-5DE9-9CA6-84D2-B36FB4239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051" y="5652848"/>
            <a:ext cx="2870113" cy="918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266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3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FD8AEE-AC06-1255-3C32-D2CFF3B0AAC1}"/>
              </a:ext>
            </a:extLst>
          </p:cNvPr>
          <p:cNvSpPr/>
          <p:nvPr/>
        </p:nvSpPr>
        <p:spPr>
          <a:xfrm>
            <a:off x="0" y="0"/>
            <a:ext cx="12192000" cy="1420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7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11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satyajeetdasc@outlook.com</dc:creator>
  <cp:lastModifiedBy>satyajeetdasc@outlook.com</cp:lastModifiedBy>
  <cp:revision>20</cp:revision>
  <dcterms:created xsi:type="dcterms:W3CDTF">2023-08-04T06:37:44Z</dcterms:created>
  <dcterms:modified xsi:type="dcterms:W3CDTF">2023-08-05T08:42:42Z</dcterms:modified>
</cp:coreProperties>
</file>