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12054-CB78-DE46-B2C9-11E04AC69791}" v="25" dt="2023-01-29T08:56:3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sh chaudhary" userId="0ae54532fcfa0679" providerId="LiveId" clId="{73C12054-CB78-DE46-B2C9-11E04AC69791}"/>
    <pc:docChg chg="undo custSel addSld delSld modSld sldOrd">
      <pc:chgData name="shivansh chaudhary" userId="0ae54532fcfa0679" providerId="LiveId" clId="{73C12054-CB78-DE46-B2C9-11E04AC69791}" dt="2023-01-29T09:06:40.856" v="594" actId="2696"/>
      <pc:docMkLst>
        <pc:docMk/>
      </pc:docMkLst>
      <pc:sldChg chg="modSp mod">
        <pc:chgData name="shivansh chaudhary" userId="0ae54532fcfa0679" providerId="LiveId" clId="{73C12054-CB78-DE46-B2C9-11E04AC69791}" dt="2023-01-29T08:12:15.778" v="18" actId="20577"/>
        <pc:sldMkLst>
          <pc:docMk/>
          <pc:sldMk cId="3271889784" sldId="256"/>
        </pc:sldMkLst>
        <pc:spChg chg="mod">
          <ac:chgData name="shivansh chaudhary" userId="0ae54532fcfa0679" providerId="LiveId" clId="{73C12054-CB78-DE46-B2C9-11E04AC69791}" dt="2023-01-29T08:12:15.778" v="18" actId="20577"/>
          <ac:spMkLst>
            <pc:docMk/>
            <pc:sldMk cId="3271889784" sldId="256"/>
            <ac:spMk id="2" creationId="{8AAAF28A-20A0-00D9-64CD-4C49BA4E3838}"/>
          </ac:spMkLst>
        </pc:spChg>
      </pc:sldChg>
      <pc:sldChg chg="del">
        <pc:chgData name="shivansh chaudhary" userId="0ae54532fcfa0679" providerId="LiveId" clId="{73C12054-CB78-DE46-B2C9-11E04AC69791}" dt="2023-01-29T08:19:03.916" v="19" actId="2696"/>
        <pc:sldMkLst>
          <pc:docMk/>
          <pc:sldMk cId="2039753722" sldId="257"/>
        </pc:sldMkLst>
      </pc:sldChg>
      <pc:sldChg chg="modSp mod">
        <pc:chgData name="shivansh chaudhary" userId="0ae54532fcfa0679" providerId="LiveId" clId="{73C12054-CB78-DE46-B2C9-11E04AC69791}" dt="2023-01-29T08:20:14.992" v="80" actId="1076"/>
        <pc:sldMkLst>
          <pc:docMk/>
          <pc:sldMk cId="4145882481" sldId="258"/>
        </pc:sldMkLst>
        <pc:spChg chg="mod">
          <ac:chgData name="shivansh chaudhary" userId="0ae54532fcfa0679" providerId="LiveId" clId="{73C12054-CB78-DE46-B2C9-11E04AC69791}" dt="2023-01-29T08:19:20.640" v="31" actId="20577"/>
          <ac:spMkLst>
            <pc:docMk/>
            <pc:sldMk cId="4145882481" sldId="258"/>
            <ac:spMk id="4" creationId="{26B2A1D8-7C67-DB0A-33C9-187ED72AF874}"/>
          </ac:spMkLst>
        </pc:spChg>
        <pc:spChg chg="mod">
          <ac:chgData name="shivansh chaudhary" userId="0ae54532fcfa0679" providerId="LiveId" clId="{73C12054-CB78-DE46-B2C9-11E04AC69791}" dt="2023-01-29T08:20:14.992" v="80" actId="1076"/>
          <ac:spMkLst>
            <pc:docMk/>
            <pc:sldMk cId="4145882481" sldId="258"/>
            <ac:spMk id="5" creationId="{60FDB9AC-5BED-90F9-E391-71B2358B062E}"/>
          </ac:spMkLst>
        </pc:spChg>
        <pc:picChg chg="mod">
          <ac:chgData name="shivansh chaudhary" userId="0ae54532fcfa0679" providerId="LiveId" clId="{73C12054-CB78-DE46-B2C9-11E04AC69791}" dt="2023-01-29T08:19:28.771" v="68" actId="1037"/>
          <ac:picMkLst>
            <pc:docMk/>
            <pc:sldMk cId="4145882481" sldId="258"/>
            <ac:picMk id="10" creationId="{A033BF9D-AE70-7DE2-FC04-EA9EDF39D171}"/>
          </ac:picMkLst>
        </pc:picChg>
      </pc:sldChg>
      <pc:sldChg chg="addSp delSp modSp add mod">
        <pc:chgData name="shivansh chaudhary" userId="0ae54532fcfa0679" providerId="LiveId" clId="{73C12054-CB78-DE46-B2C9-11E04AC69791}" dt="2023-01-29T08:33:57.211" v="276" actId="20577"/>
        <pc:sldMkLst>
          <pc:docMk/>
          <pc:sldMk cId="458410872" sldId="259"/>
        </pc:sldMkLst>
        <pc:spChg chg="mod">
          <ac:chgData name="shivansh chaudhary" userId="0ae54532fcfa0679" providerId="LiveId" clId="{73C12054-CB78-DE46-B2C9-11E04AC69791}" dt="2023-01-29T08:33:57.211" v="276" actId="20577"/>
          <ac:spMkLst>
            <pc:docMk/>
            <pc:sldMk cId="458410872" sldId="259"/>
            <ac:spMk id="4" creationId="{26B2A1D8-7C67-DB0A-33C9-187ED72AF874}"/>
          </ac:spMkLst>
        </pc:spChg>
        <pc:spChg chg="add del mod">
          <ac:chgData name="shivansh chaudhary" userId="0ae54532fcfa0679" providerId="LiveId" clId="{73C12054-CB78-DE46-B2C9-11E04AC69791}" dt="2023-01-29T08:22:04.974" v="130" actId="255"/>
          <ac:spMkLst>
            <pc:docMk/>
            <pc:sldMk cId="458410872" sldId="259"/>
            <ac:spMk id="5" creationId="{60FDB9AC-5BED-90F9-E391-71B2358B062E}"/>
          </ac:spMkLst>
        </pc:spChg>
        <pc:graphicFrameChg chg="add mod modGraphic">
          <ac:chgData name="shivansh chaudhary" userId="0ae54532fcfa0679" providerId="LiveId" clId="{73C12054-CB78-DE46-B2C9-11E04AC69791}" dt="2023-01-29T08:22:52.797" v="161" actId="1076"/>
          <ac:graphicFrameMkLst>
            <pc:docMk/>
            <pc:sldMk cId="458410872" sldId="259"/>
            <ac:graphicFrameMk id="2" creationId="{3E2AE544-9A03-5934-A947-3DD60B2FB572}"/>
          </ac:graphicFrameMkLst>
        </pc:graphicFrameChg>
        <pc:graphicFrameChg chg="add mod modGraphic">
          <ac:chgData name="shivansh chaudhary" userId="0ae54532fcfa0679" providerId="LiveId" clId="{73C12054-CB78-DE46-B2C9-11E04AC69791}" dt="2023-01-29T08:23:13.863" v="174" actId="20577"/>
          <ac:graphicFrameMkLst>
            <pc:docMk/>
            <pc:sldMk cId="458410872" sldId="259"/>
            <ac:graphicFrameMk id="3" creationId="{17C04B88-E968-71A7-2307-7E3452FAEE2A}"/>
          </ac:graphicFrameMkLst>
        </pc:graphicFrameChg>
        <pc:graphicFrameChg chg="add mod modGraphic">
          <ac:chgData name="shivansh chaudhary" userId="0ae54532fcfa0679" providerId="LiveId" clId="{73C12054-CB78-DE46-B2C9-11E04AC69791}" dt="2023-01-29T08:23:47.967" v="186" actId="20577"/>
          <ac:graphicFrameMkLst>
            <pc:docMk/>
            <pc:sldMk cId="458410872" sldId="259"/>
            <ac:graphicFrameMk id="6" creationId="{D88ED5F9-5F49-66AC-87DC-AFF808FC2060}"/>
          </ac:graphicFrameMkLst>
        </pc:graphicFrameChg>
      </pc:sldChg>
      <pc:sldChg chg="addSp delSp modSp add mod ord">
        <pc:chgData name="shivansh chaudhary" userId="0ae54532fcfa0679" providerId="LiveId" clId="{73C12054-CB78-DE46-B2C9-11E04AC69791}" dt="2023-01-29T08:29:06.797" v="254" actId="20578"/>
        <pc:sldMkLst>
          <pc:docMk/>
          <pc:sldMk cId="49978936" sldId="260"/>
        </pc:sldMkLst>
        <pc:spChg chg="mod">
          <ac:chgData name="shivansh chaudhary" userId="0ae54532fcfa0679" providerId="LiveId" clId="{73C12054-CB78-DE46-B2C9-11E04AC69791}" dt="2023-01-29T08:24:39.800" v="203" actId="20577"/>
          <ac:spMkLst>
            <pc:docMk/>
            <pc:sldMk cId="49978936" sldId="260"/>
            <ac:spMk id="4" creationId="{26B2A1D8-7C67-DB0A-33C9-187ED72AF874}"/>
          </ac:spMkLst>
        </pc:spChg>
        <pc:spChg chg="mod">
          <ac:chgData name="shivansh chaudhary" userId="0ae54532fcfa0679" providerId="LiveId" clId="{73C12054-CB78-DE46-B2C9-11E04AC69791}" dt="2023-01-29T08:26:03.736" v="251" actId="14100"/>
          <ac:spMkLst>
            <pc:docMk/>
            <pc:sldMk cId="49978936" sldId="260"/>
            <ac:spMk id="5" creationId="{60FDB9AC-5BED-90F9-E391-71B2358B062E}"/>
          </ac:spMkLst>
        </pc:spChg>
        <pc:graphicFrameChg chg="del">
          <ac:chgData name="shivansh chaudhary" userId="0ae54532fcfa0679" providerId="LiveId" clId="{73C12054-CB78-DE46-B2C9-11E04AC69791}" dt="2023-01-29T08:24:48.322" v="227" actId="478"/>
          <ac:graphicFrameMkLst>
            <pc:docMk/>
            <pc:sldMk cId="49978936" sldId="260"/>
            <ac:graphicFrameMk id="2" creationId="{3E2AE544-9A03-5934-A947-3DD60B2FB572}"/>
          </ac:graphicFrameMkLst>
        </pc:graphicFrameChg>
        <pc:graphicFrameChg chg="del">
          <ac:chgData name="shivansh chaudhary" userId="0ae54532fcfa0679" providerId="LiveId" clId="{73C12054-CB78-DE46-B2C9-11E04AC69791}" dt="2023-01-29T08:24:51.905" v="228" actId="478"/>
          <ac:graphicFrameMkLst>
            <pc:docMk/>
            <pc:sldMk cId="49978936" sldId="260"/>
            <ac:graphicFrameMk id="3" creationId="{17C04B88-E968-71A7-2307-7E3452FAEE2A}"/>
          </ac:graphicFrameMkLst>
        </pc:graphicFrameChg>
        <pc:graphicFrameChg chg="del">
          <ac:chgData name="shivansh chaudhary" userId="0ae54532fcfa0679" providerId="LiveId" clId="{73C12054-CB78-DE46-B2C9-11E04AC69791}" dt="2023-01-29T08:24:55.041" v="229" actId="478"/>
          <ac:graphicFrameMkLst>
            <pc:docMk/>
            <pc:sldMk cId="49978936" sldId="260"/>
            <ac:graphicFrameMk id="6" creationId="{D88ED5F9-5F49-66AC-87DC-AFF808FC2060}"/>
          </ac:graphicFrameMkLst>
        </pc:graphicFrameChg>
        <pc:picChg chg="add mod">
          <ac:chgData name="shivansh chaudhary" userId="0ae54532fcfa0679" providerId="LiveId" clId="{73C12054-CB78-DE46-B2C9-11E04AC69791}" dt="2023-01-29T08:26:06.630" v="252" actId="1076"/>
          <ac:picMkLst>
            <pc:docMk/>
            <pc:sldMk cId="49978936" sldId="260"/>
            <ac:picMk id="8" creationId="{F6E692A6-503B-B72A-674F-76FA2A0D6E8C}"/>
          </ac:picMkLst>
        </pc:picChg>
        <pc:picChg chg="mod">
          <ac:chgData name="shivansh chaudhary" userId="0ae54532fcfa0679" providerId="LiveId" clId="{73C12054-CB78-DE46-B2C9-11E04AC69791}" dt="2023-01-29T08:24:45.333" v="226" actId="1037"/>
          <ac:picMkLst>
            <pc:docMk/>
            <pc:sldMk cId="49978936" sldId="260"/>
            <ac:picMk id="10" creationId="{A033BF9D-AE70-7DE2-FC04-EA9EDF39D171}"/>
          </ac:picMkLst>
        </pc:picChg>
      </pc:sldChg>
      <pc:sldChg chg="del">
        <pc:chgData name="shivansh chaudhary" userId="0ae54532fcfa0679" providerId="LiveId" clId="{73C12054-CB78-DE46-B2C9-11E04AC69791}" dt="2023-01-29T08:12:08.350" v="3" actId="2696"/>
        <pc:sldMkLst>
          <pc:docMk/>
          <pc:sldMk cId="3580169537" sldId="260"/>
        </pc:sldMkLst>
      </pc:sldChg>
      <pc:sldChg chg="del">
        <pc:chgData name="shivansh chaudhary" userId="0ae54532fcfa0679" providerId="LiveId" clId="{73C12054-CB78-DE46-B2C9-11E04AC69791}" dt="2023-01-29T08:12:06.366" v="0" actId="2696"/>
        <pc:sldMkLst>
          <pc:docMk/>
          <pc:sldMk cId="2349293678" sldId="261"/>
        </pc:sldMkLst>
      </pc:sldChg>
      <pc:sldChg chg="delSp modSp add mod">
        <pc:chgData name="shivansh chaudhary" userId="0ae54532fcfa0679" providerId="LiveId" clId="{73C12054-CB78-DE46-B2C9-11E04AC69791}" dt="2023-01-29T08:34:00.438" v="279" actId="20577"/>
        <pc:sldMkLst>
          <pc:docMk/>
          <pc:sldMk cId="3020779198" sldId="261"/>
        </pc:sldMkLst>
        <pc:spChg chg="mod">
          <ac:chgData name="shivansh chaudhary" userId="0ae54532fcfa0679" providerId="LiveId" clId="{73C12054-CB78-DE46-B2C9-11E04AC69791}" dt="2023-01-29T08:34:00.438" v="279" actId="20577"/>
          <ac:spMkLst>
            <pc:docMk/>
            <pc:sldMk cId="3020779198" sldId="261"/>
            <ac:spMk id="4" creationId="{26B2A1D8-7C67-DB0A-33C9-187ED72AF874}"/>
          </ac:spMkLst>
        </pc:spChg>
        <pc:spChg chg="mod">
          <ac:chgData name="shivansh chaudhary" userId="0ae54532fcfa0679" providerId="LiveId" clId="{73C12054-CB78-DE46-B2C9-11E04AC69791}" dt="2023-01-29T08:29:25.449" v="270" actId="20577"/>
          <ac:spMkLst>
            <pc:docMk/>
            <pc:sldMk cId="3020779198" sldId="261"/>
            <ac:spMk id="5" creationId="{60FDB9AC-5BED-90F9-E391-71B2358B062E}"/>
          </ac:spMkLst>
        </pc:spChg>
        <pc:graphicFrameChg chg="del">
          <ac:chgData name="shivansh chaudhary" userId="0ae54532fcfa0679" providerId="LiveId" clId="{73C12054-CB78-DE46-B2C9-11E04AC69791}" dt="2023-01-29T08:29:29.730" v="271" actId="478"/>
          <ac:graphicFrameMkLst>
            <pc:docMk/>
            <pc:sldMk cId="3020779198" sldId="261"/>
            <ac:graphicFrameMk id="6" creationId="{D88ED5F9-5F49-66AC-87DC-AFF808FC2060}"/>
          </ac:graphicFrameMkLst>
        </pc:graphicFrameChg>
      </pc:sldChg>
      <pc:sldChg chg="delSp add del mod ord">
        <pc:chgData name="shivansh chaudhary" userId="0ae54532fcfa0679" providerId="LiveId" clId="{73C12054-CB78-DE46-B2C9-11E04AC69791}" dt="2023-01-29T09:06:40.856" v="594" actId="2696"/>
        <pc:sldMkLst>
          <pc:docMk/>
          <pc:sldMk cId="2304791378" sldId="262"/>
        </pc:sldMkLst>
        <pc:picChg chg="del">
          <ac:chgData name="shivansh chaudhary" userId="0ae54532fcfa0679" providerId="LiveId" clId="{73C12054-CB78-DE46-B2C9-11E04AC69791}" dt="2023-01-29T09:05:56.030" v="593" actId="478"/>
          <ac:picMkLst>
            <pc:docMk/>
            <pc:sldMk cId="2304791378" sldId="262"/>
            <ac:picMk id="8" creationId="{F6E692A6-503B-B72A-674F-76FA2A0D6E8C}"/>
          </ac:picMkLst>
        </pc:picChg>
      </pc:sldChg>
      <pc:sldChg chg="delSp modSp add mod">
        <pc:chgData name="shivansh chaudhary" userId="0ae54532fcfa0679" providerId="LiveId" clId="{73C12054-CB78-DE46-B2C9-11E04AC69791}" dt="2023-01-29T08:48:54.275" v="312" actId="478"/>
        <pc:sldMkLst>
          <pc:docMk/>
          <pc:sldMk cId="541762865" sldId="263"/>
        </pc:sldMkLst>
        <pc:spChg chg="mod">
          <ac:chgData name="shivansh chaudhary" userId="0ae54532fcfa0679" providerId="LiveId" clId="{73C12054-CB78-DE46-B2C9-11E04AC69791}" dt="2023-01-29T08:48:23.709" v="283" actId="20577"/>
          <ac:spMkLst>
            <pc:docMk/>
            <pc:sldMk cId="541762865" sldId="263"/>
            <ac:spMk id="4" creationId="{26B2A1D8-7C67-DB0A-33C9-187ED72AF874}"/>
          </ac:spMkLst>
        </pc:spChg>
        <pc:spChg chg="mod">
          <ac:chgData name="shivansh chaudhary" userId="0ae54532fcfa0679" providerId="LiveId" clId="{73C12054-CB78-DE46-B2C9-11E04AC69791}" dt="2023-01-29T08:48:50.699" v="310" actId="20577"/>
          <ac:spMkLst>
            <pc:docMk/>
            <pc:sldMk cId="541762865" sldId="263"/>
            <ac:spMk id="5" creationId="{60FDB9AC-5BED-90F9-E391-71B2358B062E}"/>
          </ac:spMkLst>
        </pc:spChg>
        <pc:graphicFrameChg chg="del">
          <ac:chgData name="shivansh chaudhary" userId="0ae54532fcfa0679" providerId="LiveId" clId="{73C12054-CB78-DE46-B2C9-11E04AC69791}" dt="2023-01-29T08:48:53.353" v="311" actId="478"/>
          <ac:graphicFrameMkLst>
            <pc:docMk/>
            <pc:sldMk cId="541762865" sldId="263"/>
            <ac:graphicFrameMk id="2" creationId="{3E2AE544-9A03-5934-A947-3DD60B2FB572}"/>
          </ac:graphicFrameMkLst>
        </pc:graphicFrameChg>
        <pc:graphicFrameChg chg="del">
          <ac:chgData name="shivansh chaudhary" userId="0ae54532fcfa0679" providerId="LiveId" clId="{73C12054-CB78-DE46-B2C9-11E04AC69791}" dt="2023-01-29T08:48:54.275" v="312" actId="478"/>
          <ac:graphicFrameMkLst>
            <pc:docMk/>
            <pc:sldMk cId="541762865" sldId="263"/>
            <ac:graphicFrameMk id="3" creationId="{17C04B88-E968-71A7-2307-7E3452FAEE2A}"/>
          </ac:graphicFrameMkLst>
        </pc:graphicFrameChg>
      </pc:sldChg>
      <pc:sldChg chg="del">
        <pc:chgData name="shivansh chaudhary" userId="0ae54532fcfa0679" providerId="LiveId" clId="{73C12054-CB78-DE46-B2C9-11E04AC69791}" dt="2023-01-29T08:12:06.821" v="1" actId="2696"/>
        <pc:sldMkLst>
          <pc:docMk/>
          <pc:sldMk cId="679439551" sldId="263"/>
        </pc:sldMkLst>
      </pc:sldChg>
      <pc:sldChg chg="modSp add mod">
        <pc:chgData name="shivansh chaudhary" userId="0ae54532fcfa0679" providerId="LiveId" clId="{73C12054-CB78-DE46-B2C9-11E04AC69791}" dt="2023-01-29T08:51:18.091" v="327" actId="20577"/>
        <pc:sldMkLst>
          <pc:docMk/>
          <pc:sldMk cId="1409964199" sldId="264"/>
        </pc:sldMkLst>
        <pc:spChg chg="mod">
          <ac:chgData name="shivansh chaudhary" userId="0ae54532fcfa0679" providerId="LiveId" clId="{73C12054-CB78-DE46-B2C9-11E04AC69791}" dt="2023-01-29T08:51:05.811" v="315" actId="20577"/>
          <ac:spMkLst>
            <pc:docMk/>
            <pc:sldMk cId="1409964199" sldId="264"/>
            <ac:spMk id="4" creationId="{26B2A1D8-7C67-DB0A-33C9-187ED72AF874}"/>
          </ac:spMkLst>
        </pc:spChg>
        <pc:spChg chg="mod">
          <ac:chgData name="shivansh chaudhary" userId="0ae54532fcfa0679" providerId="LiveId" clId="{73C12054-CB78-DE46-B2C9-11E04AC69791}" dt="2023-01-29T08:51:18.091" v="327" actId="20577"/>
          <ac:spMkLst>
            <pc:docMk/>
            <pc:sldMk cId="1409964199" sldId="264"/>
            <ac:spMk id="5" creationId="{60FDB9AC-5BED-90F9-E391-71B2358B062E}"/>
          </ac:spMkLst>
        </pc:spChg>
      </pc:sldChg>
      <pc:sldChg chg="addSp delSp modSp add mod">
        <pc:chgData name="shivansh chaudhary" userId="0ae54532fcfa0679" providerId="LiveId" clId="{73C12054-CB78-DE46-B2C9-11E04AC69791}" dt="2023-01-29T08:58:29.784" v="592" actId="14100"/>
        <pc:sldMkLst>
          <pc:docMk/>
          <pc:sldMk cId="576155324" sldId="265"/>
        </pc:sldMkLst>
        <pc:spChg chg="add del">
          <ac:chgData name="shivansh chaudhary" userId="0ae54532fcfa0679" providerId="LiveId" clId="{73C12054-CB78-DE46-B2C9-11E04AC69791}" dt="2023-01-29T08:54:25.788" v="331" actId="22"/>
          <ac:spMkLst>
            <pc:docMk/>
            <pc:sldMk cId="576155324" sldId="265"/>
            <ac:spMk id="3" creationId="{D760C321-8743-BB58-2C94-32C2843AEB67}"/>
          </ac:spMkLst>
        </pc:spChg>
        <pc:spChg chg="del">
          <ac:chgData name="shivansh chaudhary" userId="0ae54532fcfa0679" providerId="LiveId" clId="{73C12054-CB78-DE46-B2C9-11E04AC69791}" dt="2023-01-29T08:54:24.751" v="329" actId="478"/>
          <ac:spMkLst>
            <pc:docMk/>
            <pc:sldMk cId="576155324" sldId="265"/>
            <ac:spMk id="5" creationId="{60FDB9AC-5BED-90F9-E391-71B2358B062E}"/>
          </ac:spMkLst>
        </pc:spChg>
        <pc:spChg chg="add mod">
          <ac:chgData name="shivansh chaudhary" userId="0ae54532fcfa0679" providerId="LiveId" clId="{73C12054-CB78-DE46-B2C9-11E04AC69791}" dt="2023-01-29T08:58:29.784" v="592" actId="14100"/>
          <ac:spMkLst>
            <pc:docMk/>
            <pc:sldMk cId="576155324" sldId="265"/>
            <ac:spMk id="6" creationId="{A0D17823-BCF1-5C93-7CAF-BC29C56F6C1C}"/>
          </ac:spMkLst>
        </pc:spChg>
      </pc:sldChg>
      <pc:sldChg chg="del">
        <pc:chgData name="shivansh chaudhary" userId="0ae54532fcfa0679" providerId="LiveId" clId="{73C12054-CB78-DE46-B2C9-11E04AC69791}" dt="2023-01-29T08:12:08.707" v="4" actId="2696"/>
        <pc:sldMkLst>
          <pc:docMk/>
          <pc:sldMk cId="740788054" sldId="265"/>
        </pc:sldMkLst>
      </pc:sldChg>
      <pc:sldChg chg="add">
        <pc:chgData name="shivansh chaudhary" userId="0ae54532fcfa0679" providerId="LiveId" clId="{73C12054-CB78-DE46-B2C9-11E04AC69791}" dt="2023-01-29T08:57:16.381" v="560" actId="2890"/>
        <pc:sldMkLst>
          <pc:docMk/>
          <pc:sldMk cId="1913982129" sldId="266"/>
        </pc:sldMkLst>
      </pc:sldChg>
      <pc:sldChg chg="del">
        <pc:chgData name="shivansh chaudhary" userId="0ae54532fcfa0679" providerId="LiveId" clId="{73C12054-CB78-DE46-B2C9-11E04AC69791}" dt="2023-01-29T08:12:07.281" v="2" actId="2696"/>
        <pc:sldMkLst>
          <pc:docMk/>
          <pc:sldMk cId="298206356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346B-F81E-FA40-AA2E-54CEEE8FCD51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CC86-EF40-524B-BE45-A172EB4ED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DE77-277D-7817-1702-E5164DC9D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C29D8-68A4-C849-44A9-8B4B687D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3281-34D2-2364-258C-C580D02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A229-E368-7C41-1437-99DC3EE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DC7C-2D0D-5F3C-ED9F-EF4EC8BE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085-D9BA-699F-CDAF-A818A97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2EFA9-0C7E-2E1E-3D93-DFD6F0891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7C31-68FA-42DE-1DD8-30A74FE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E5AD-473B-7969-F5D4-9BD941ED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DE13-CF1E-95BA-38ED-CCF89EEF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B324-EBAC-0430-3097-62F600F96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53C0-DE29-B5FA-6936-B8E226F6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96E9-55A7-4A64-B52D-662DB54A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09E2-1932-CD2F-AAAB-57226D5C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361A-3A3A-9867-807A-D4AE612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5811-C822-E431-5D67-04AABF3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8B6A-0FBB-AF87-7677-C0225683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07BC-9346-AEC3-91BE-FF747DBD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C20C-FE20-345E-EA50-C129AD42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3B2B-8EEB-DF9D-C087-F55079FE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F01B-9EA3-B897-8FAF-4B35F4C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FB17-08C8-A876-0FDC-0C84D099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8C30-659F-440E-4540-F1C76583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BAE4-A332-82D8-C86B-747A091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014B-8B9E-72EB-1D64-B2644989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05C-6DF8-5014-AC8C-9FE6383E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F54-4CDC-B483-177E-F91C9B8F9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3A6B-0761-4BC7-13BE-531EFDE5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E0E7-E3A9-200B-2DAC-2732F8F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33254-F90D-F839-FCDB-803A24E0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86A8-CD19-EDC5-60AF-A55793C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31D4-8AA0-C238-61B5-28F6B952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468C-5B13-91F5-8347-7EE72704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626D9-AEAF-6872-7509-EB467EC0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8763-0047-FB8B-67AC-9CA292B5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4BD7F-655B-A923-A7C8-16272A1EF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E3FDF-8DF3-912A-93AF-EE0611F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ADAC-76BD-78E2-A8AA-6C59D9C5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003F3-7D21-68F5-40A6-2D6156FC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7F0A-4FA7-5837-D92C-6B93B522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62810-5394-C3C4-E749-6F4C818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11006-CE24-E825-06DA-67140BEF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59BE-9645-76E7-F979-D7DB8EE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D302F-7316-F767-7690-38514F10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51D5D-24A0-BED6-7460-0716B82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7F855-7476-7DEA-46AD-F7F21526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0697-BCCE-0991-48EC-C898F55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0BCA-0554-FE0C-5DF3-E96C8729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82B6-4CEB-3EC5-B447-CE0BC73D8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BDB0-E0A5-63A6-BCE3-E1A48C5E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2ED2-6DAF-49BC-C8A0-92F82BDD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2967-FCCC-C4D9-B65F-A7A22683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BEA4-C108-B417-1E85-A7FC6764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0CB36-B267-D572-52FD-BFED4BE8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5109D-D6AE-3A33-F4C2-B41E03D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767F-17B3-91C6-9C49-D77E49D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14E9B-B2A4-EDC7-D2C3-B6A6E87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139A-2BF1-8AE8-CE22-05AF64A9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8508B-EEA3-3F83-85EA-6E69D7A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C4D2-D051-7036-079F-57489B80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9C38-0BA6-2494-F111-A8F9875E2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2151-65AC-8440-A8B9-A7CAFB62E1B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6396-E86C-C52A-C1F7-825DF66A7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E919-332E-277F-E7BE-8205751D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9E91-483D-B147-A57F-672FB25D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s.fi/problemset/task/164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28A-20A0-00D9-64CD-4C49BA4E3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690"/>
            <a:ext cx="9144000" cy="2639311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</a:t>
            </a:r>
            <a:br>
              <a:rPr lang="en-IN" sz="5400" b="1" i="1" u="none" strike="noStrike" dirty="0">
                <a:solidFill>
                  <a:srgbClr val="20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150E0-B730-24BA-DE82-001EEF8F56AE}"/>
              </a:ext>
            </a:extLst>
          </p:cNvPr>
          <p:cNvSpPr txBox="1"/>
          <p:nvPr/>
        </p:nvSpPr>
        <p:spPr>
          <a:xfrm>
            <a:off x="4412512" y="4691395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Shivansh ( CF : shiv_codegen ) </a:t>
            </a:r>
          </a:p>
        </p:txBody>
      </p:sp>
    </p:spTree>
    <p:extLst>
      <p:ext uri="{BB962C8B-B14F-4D97-AF65-F5344CB8AC3E}">
        <p14:creationId xmlns:p14="http://schemas.microsoft.com/office/powerpoint/2010/main" val="32718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Two Pointers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293997"/>
            <a:ext cx="907261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Widely used in Competitive Programming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Optimization Technique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Most Two Pointer problems can be solved using Binary Search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Useful for a lot of array based problems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Super useful for interviews too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Two Pointers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17823-BCF1-5C93-7CAF-BC29C56F6C1C}"/>
              </a:ext>
            </a:extLst>
          </p:cNvPr>
          <p:cNvSpPr txBox="1"/>
          <p:nvPr/>
        </p:nvSpPr>
        <p:spPr>
          <a:xfrm>
            <a:off x="659219" y="1293997"/>
            <a:ext cx="8591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two pointers algorithm is typically used for finding solutions in pairs using “x pointers”.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variable moves in a single direction, and they only traverse the array a single time.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time complexity will be O(N+M) where N and M are the time complexities for the two variables.</a:t>
            </a:r>
            <a:br>
              <a:rPr lang="en-IN" sz="2000" dirty="0"/>
            </a:b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5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Two Pointers</a:t>
            </a:r>
            <a:endParaRPr lang="en-US" sz="28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17823-BCF1-5C93-7CAF-BC29C56F6C1C}"/>
              </a:ext>
            </a:extLst>
          </p:cNvPr>
          <p:cNvSpPr txBox="1"/>
          <p:nvPr/>
        </p:nvSpPr>
        <p:spPr>
          <a:xfrm>
            <a:off x="659218" y="1293997"/>
            <a:ext cx="9072611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</a:rPr>
              <a:t>Used in problems such as: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Re</a:t>
            </a:r>
            <a:r>
              <a:rPr lang="en-IN" sz="2000" dirty="0">
                <a:solidFill>
                  <a:srgbClr val="000000"/>
                </a:solidFill>
              </a:rPr>
              <a:t>versing an array/string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Check </a:t>
            </a:r>
            <a:r>
              <a:rPr lang="en-IN" sz="2000" dirty="0">
                <a:solidFill>
                  <a:srgbClr val="000000"/>
                </a:solidFill>
              </a:rPr>
              <a:t>if array/string is palindrome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Merging two sorted arrays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Problem : </a:t>
            </a:r>
            <a:r>
              <a:rPr lang="en-IN" sz="2000" dirty="0">
                <a:solidFill>
                  <a:srgbClr val="000000"/>
                </a:solidFill>
                <a:hlinkClick r:id="rId4"/>
              </a:rPr>
              <a:t>Link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8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Problem 1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293997"/>
            <a:ext cx="907261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Given 2 sorted arrays, merge them into one single array keeping the elements sorted.</a:t>
            </a: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2AE544-9A03-5934-A947-3DD60B2F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5498"/>
              </p:ext>
            </p:extLst>
          </p:nvPr>
        </p:nvGraphicFramePr>
        <p:xfrm>
          <a:off x="1075070" y="3058160"/>
          <a:ext cx="4911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65">
                  <a:extLst>
                    <a:ext uri="{9D8B030D-6E8A-4147-A177-3AD203B41FA5}">
                      <a16:colId xmlns:a16="http://schemas.microsoft.com/office/drawing/2014/main" val="171426466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48260361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28360916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90287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C04B88-E968-71A7-2307-7E3452FAE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40670"/>
              </p:ext>
            </p:extLst>
          </p:nvPr>
        </p:nvGraphicFramePr>
        <p:xfrm>
          <a:off x="6401982" y="3058160"/>
          <a:ext cx="4911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65">
                  <a:extLst>
                    <a:ext uri="{9D8B030D-6E8A-4147-A177-3AD203B41FA5}">
                      <a16:colId xmlns:a16="http://schemas.microsoft.com/office/drawing/2014/main" val="171426466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48260361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28360916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90287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8ED5F9-5F49-66AC-87DC-AFF808FC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8340"/>
              </p:ext>
            </p:extLst>
          </p:nvPr>
        </p:nvGraphicFramePr>
        <p:xfrm>
          <a:off x="2032000" y="44209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63627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1201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92013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5083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454710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16663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486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663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7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1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Hind" panose="020B0604020202020204" pitchFamily="34" charset="0"/>
              </a:rPr>
              <a:t>Solution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293997"/>
            <a:ext cx="607119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Maintain 2 Pointers,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</a:rPr>
              <a:t>i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IN" sz="2000" b="0" i="1" u="none" strike="noStrike" dirty="0">
                <a:solidFill>
                  <a:srgbClr val="000000"/>
                </a:solidFill>
                <a:effectLst/>
              </a:rPr>
              <a:t>j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both starting from the left ends of the arrays</a:t>
            </a:r>
            <a:endParaRPr lang="en-IN" sz="2000" dirty="0">
              <a:solidFill>
                <a:srgbClr val="000000"/>
              </a:solidFill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Keep pushing the smaller of the 2 elements from the arrays into the output array.</a:t>
            </a: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313" y="590107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692A6-503B-B72A-674F-76FA2A0D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444" y="1047307"/>
            <a:ext cx="4108598" cy="39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Problem 2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DB9AC-5BED-90F9-E391-71B2358B062E}"/>
              </a:ext>
            </a:extLst>
          </p:cNvPr>
          <p:cNvSpPr txBox="1"/>
          <p:nvPr/>
        </p:nvSpPr>
        <p:spPr>
          <a:xfrm>
            <a:off x="659218" y="1293997"/>
            <a:ext cx="907261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Given 2 sorted arrays, for each element in 1</a:t>
            </a:r>
            <a:r>
              <a:rPr lang="en-IN" sz="2400" b="0" i="0" u="none" strike="noStrike" baseline="30000" dirty="0">
                <a:solidFill>
                  <a:srgbClr val="000000"/>
                </a:solidFill>
                <a:effectLst/>
              </a:rPr>
              <a:t>st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 array find number of elements smaller than that in the 2</a:t>
            </a:r>
            <a:r>
              <a:rPr lang="en-IN" sz="2400" b="0" i="0" u="none" strike="noStrike" baseline="30000" dirty="0">
                <a:solidFill>
                  <a:srgbClr val="000000"/>
                </a:solidFill>
                <a:effectLst/>
              </a:rPr>
              <a:t>nd</a:t>
            </a:r>
            <a:r>
              <a:rPr lang="en-IN" sz="2400" baseline="30000" dirty="0">
                <a:solidFill>
                  <a:srgbClr val="000000"/>
                </a:solidFill>
              </a:rPr>
              <a:t>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array.</a:t>
            </a:r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2AE544-9A03-5934-A947-3DD60B2FB572}"/>
              </a:ext>
            </a:extLst>
          </p:cNvPr>
          <p:cNvGraphicFramePr>
            <a:graphicFrameLocks noGrp="1"/>
          </p:cNvGraphicFramePr>
          <p:nvPr/>
        </p:nvGraphicFramePr>
        <p:xfrm>
          <a:off x="1075070" y="3058160"/>
          <a:ext cx="4911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65">
                  <a:extLst>
                    <a:ext uri="{9D8B030D-6E8A-4147-A177-3AD203B41FA5}">
                      <a16:colId xmlns:a16="http://schemas.microsoft.com/office/drawing/2014/main" val="171426466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48260361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28360916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90287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C04B88-E968-71A7-2307-7E3452FAEE2A}"/>
              </a:ext>
            </a:extLst>
          </p:cNvPr>
          <p:cNvGraphicFramePr>
            <a:graphicFrameLocks noGrp="1"/>
          </p:cNvGraphicFramePr>
          <p:nvPr/>
        </p:nvGraphicFramePr>
        <p:xfrm>
          <a:off x="6401982" y="3058160"/>
          <a:ext cx="49110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65">
                  <a:extLst>
                    <a:ext uri="{9D8B030D-6E8A-4147-A177-3AD203B41FA5}">
                      <a16:colId xmlns:a16="http://schemas.microsoft.com/office/drawing/2014/main" val="171426466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48260361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283609161"/>
                    </a:ext>
                  </a:extLst>
                </a:gridCol>
                <a:gridCol w="1227765">
                  <a:extLst>
                    <a:ext uri="{9D8B030D-6E8A-4147-A177-3AD203B41FA5}">
                      <a16:colId xmlns:a16="http://schemas.microsoft.com/office/drawing/2014/main" val="390287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7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Problem 3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DB9AC-5BED-90F9-E391-71B2358B062E}"/>
                  </a:ext>
                </a:extLst>
              </p:cNvPr>
              <p:cNvSpPr txBox="1"/>
              <p:nvPr/>
            </p:nvSpPr>
            <p:spPr>
              <a:xfrm>
                <a:off x="659218" y="1293997"/>
                <a:ext cx="9072611" cy="11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2400" b="0" i="0" u="none" strike="noStrike" dirty="0">
                    <a:solidFill>
                      <a:srgbClr val="000000"/>
                    </a:solidFill>
                    <a:effectLst/>
                  </a:rPr>
                  <a:t>Given an array of positive integers find the lengt</a:t>
                </a:r>
                <a:r>
                  <a:rPr lang="en-IN" sz="2400" dirty="0">
                    <a:solidFill>
                      <a:srgbClr val="000000"/>
                    </a:solidFill>
                  </a:rPr>
                  <a:t>h </a:t>
                </a:r>
                <a:r>
                  <a:rPr lang="en-IN" sz="2400" b="0" i="0" u="none" strike="noStrike" dirty="0">
                    <a:solidFill>
                      <a:srgbClr val="000000"/>
                    </a:solidFill>
                    <a:effectLst/>
                  </a:rPr>
                  <a:t>of longest subarray with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DB9AC-5BED-90F9-E391-71B2358B0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" y="1293997"/>
                <a:ext cx="9072611" cy="1143070"/>
              </a:xfrm>
              <a:prstGeom prst="rect">
                <a:avLst/>
              </a:prstGeom>
              <a:blipFill>
                <a:blip r:embed="rId2"/>
                <a:stretch>
                  <a:fillRect l="-97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2A1D8-7C67-DB0A-33C9-187ED72AF874}"/>
              </a:ext>
            </a:extLst>
          </p:cNvPr>
          <p:cNvSpPr txBox="1"/>
          <p:nvPr/>
        </p:nvSpPr>
        <p:spPr>
          <a:xfrm>
            <a:off x="659218" y="590107"/>
            <a:ext cx="1065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effectLst/>
                <a:latin typeface="Hind" panose="020B0604020202020204" pitchFamily="34" charset="0"/>
              </a:rPr>
              <a:t>Problem 4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DB9AC-5BED-90F9-E391-71B2358B062E}"/>
                  </a:ext>
                </a:extLst>
              </p:cNvPr>
              <p:cNvSpPr txBox="1"/>
              <p:nvPr/>
            </p:nvSpPr>
            <p:spPr>
              <a:xfrm>
                <a:off x="659218" y="1293997"/>
                <a:ext cx="9072611" cy="169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000000"/>
                    </a:solidFill>
                  </a:rPr>
                  <a:t>Given an array of positive integers find the length of smallest subarray with sum of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IN" sz="2400" b="0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FDB9AC-5BED-90F9-E391-71B2358B0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8" y="1293997"/>
                <a:ext cx="9072611" cy="1697068"/>
              </a:xfrm>
              <a:prstGeom prst="rect">
                <a:avLst/>
              </a:prstGeo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A033BF9D-AE70-7DE2-FC04-EA9EDF3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8125" y="5901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275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Hind</vt:lpstr>
      <vt:lpstr>Times New Roman</vt:lpstr>
      <vt:lpstr>Office Theme</vt:lpstr>
      <vt:lpstr>Two Pointers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   Problem Solving </dc:title>
  <dc:creator>shivansh chaudhary</dc:creator>
  <cp:lastModifiedBy>shivansh chaudhary</cp:lastModifiedBy>
  <cp:revision>6</cp:revision>
  <dcterms:created xsi:type="dcterms:W3CDTF">2022-10-08T21:50:02Z</dcterms:created>
  <dcterms:modified xsi:type="dcterms:W3CDTF">2023-01-29T09:06:50Z</dcterms:modified>
</cp:coreProperties>
</file>