
<file path=[Content_Types].xml><?xml version="1.0" encoding="utf-8"?>
<Types xmlns="http://schemas.openxmlformats.org/package/2006/content-types">
  <Default Extension="bin" ContentType="image/unknown"/>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6" r:id="rId4"/>
  </p:sldMasterIdLst>
  <p:notesMasterIdLst>
    <p:notesMasterId r:id="rId22"/>
  </p:notesMasterIdLst>
  <p:handoutMasterIdLst>
    <p:handoutMasterId r:id="rId23"/>
  </p:handoutMasterIdLst>
  <p:sldIdLst>
    <p:sldId id="256" r:id="rId5"/>
    <p:sldId id="277" r:id="rId6"/>
    <p:sldId id="295" r:id="rId7"/>
    <p:sldId id="309" r:id="rId8"/>
    <p:sldId id="296" r:id="rId9"/>
    <p:sldId id="318" r:id="rId10"/>
    <p:sldId id="298" r:id="rId11"/>
    <p:sldId id="311" r:id="rId12"/>
    <p:sldId id="301" r:id="rId13"/>
    <p:sldId id="303" r:id="rId14"/>
    <p:sldId id="312" r:id="rId15"/>
    <p:sldId id="304" r:id="rId16"/>
    <p:sldId id="313" r:id="rId17"/>
    <p:sldId id="306" r:id="rId18"/>
    <p:sldId id="319" r:id="rId19"/>
    <p:sldId id="314" r:id="rId20"/>
    <p:sldId id="31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6D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9B9ACD0-782D-44EF-84A1-BE3B247EEA85}" v="5" dt="2023-11-02T17:39:59.952"/>
  </p1510:revLst>
</p1510:revInfo>
</file>

<file path=ppt/tableStyles.xml><?xml version="1.0" encoding="utf-8"?>
<a:tblStyleLst xmlns:a="http://schemas.openxmlformats.org/drawingml/2006/main" def="{7E9639D4-E3E2-4D34-9284-5A2195B3D0D7}">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06" autoAdjust="0"/>
    <p:restoredTop sz="94609" autoAdjust="0"/>
  </p:normalViewPr>
  <p:slideViewPr>
    <p:cSldViewPr snapToGrid="0">
      <p:cViewPr varScale="1">
        <p:scale>
          <a:sx n="67" d="100"/>
          <a:sy n="67" d="100"/>
        </p:scale>
        <p:origin x="604" y="76"/>
      </p:cViewPr>
      <p:guideLst>
        <p:guide orient="horz" pos="33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HRUV GANDHI" userId="beb55236b52cff12" providerId="LiveId" clId="{59B9ACD0-782D-44EF-84A1-BE3B247EEA85}"/>
    <pc:docChg chg="undo redo custSel addSld delSld modSld sldOrd modMainMaster">
      <pc:chgData name="DHRUV GANDHI" userId="beb55236b52cff12" providerId="LiveId" clId="{59B9ACD0-782D-44EF-84A1-BE3B247EEA85}" dt="2023-11-02T17:43:17.539" v="95"/>
      <pc:docMkLst>
        <pc:docMk/>
      </pc:docMkLst>
      <pc:sldChg chg="modTransition">
        <pc:chgData name="DHRUV GANDHI" userId="beb55236b52cff12" providerId="LiveId" clId="{59B9ACD0-782D-44EF-84A1-BE3B247EEA85}" dt="2023-11-02T17:35:00.174" v="0"/>
        <pc:sldMkLst>
          <pc:docMk/>
          <pc:sldMk cId="1642425379" sldId="256"/>
        </pc:sldMkLst>
      </pc:sldChg>
      <pc:sldChg chg="modTransition">
        <pc:chgData name="DHRUV GANDHI" userId="beb55236b52cff12" providerId="LiveId" clId="{59B9ACD0-782D-44EF-84A1-BE3B247EEA85}" dt="2023-11-02T17:35:00.174" v="0"/>
        <pc:sldMkLst>
          <pc:docMk/>
          <pc:sldMk cId="2243494996" sldId="277"/>
        </pc:sldMkLst>
      </pc:sldChg>
      <pc:sldChg chg="modTransition">
        <pc:chgData name="DHRUV GANDHI" userId="beb55236b52cff12" providerId="LiveId" clId="{59B9ACD0-782D-44EF-84A1-BE3B247EEA85}" dt="2023-11-02T17:35:00.174" v="0"/>
        <pc:sldMkLst>
          <pc:docMk/>
          <pc:sldMk cId="648791435" sldId="295"/>
        </pc:sldMkLst>
      </pc:sldChg>
      <pc:sldChg chg="modTransition">
        <pc:chgData name="DHRUV GANDHI" userId="beb55236b52cff12" providerId="LiveId" clId="{59B9ACD0-782D-44EF-84A1-BE3B247EEA85}" dt="2023-11-02T17:35:00.174" v="0"/>
        <pc:sldMkLst>
          <pc:docMk/>
          <pc:sldMk cId="2833476195" sldId="296"/>
        </pc:sldMkLst>
      </pc:sldChg>
      <pc:sldChg chg="addSp delSp modSp mod modTransition">
        <pc:chgData name="DHRUV GANDHI" userId="beb55236b52cff12" providerId="LiveId" clId="{59B9ACD0-782D-44EF-84A1-BE3B247EEA85}" dt="2023-11-02T17:41:45.086" v="63" actId="20577"/>
        <pc:sldMkLst>
          <pc:docMk/>
          <pc:sldMk cId="4136794395" sldId="298"/>
        </pc:sldMkLst>
        <pc:spChg chg="add del mod">
          <ac:chgData name="DHRUV GANDHI" userId="beb55236b52cff12" providerId="LiveId" clId="{59B9ACD0-782D-44EF-84A1-BE3B247EEA85}" dt="2023-11-02T17:39:40.364" v="24" actId="1076"/>
          <ac:spMkLst>
            <pc:docMk/>
            <pc:sldMk cId="4136794395" sldId="298"/>
            <ac:spMk id="3" creationId="{ED9BC677-5266-23E3-5435-31EB5B1AF21D}"/>
          </ac:spMkLst>
        </pc:spChg>
        <pc:spChg chg="mod">
          <ac:chgData name="DHRUV GANDHI" userId="beb55236b52cff12" providerId="LiveId" clId="{59B9ACD0-782D-44EF-84A1-BE3B247EEA85}" dt="2023-11-02T17:41:45.086" v="63" actId="20577"/>
          <ac:spMkLst>
            <pc:docMk/>
            <pc:sldMk cId="4136794395" sldId="298"/>
            <ac:spMk id="9" creationId="{A6ABC0F8-4CD2-F792-5660-44932DC029BB}"/>
          </ac:spMkLst>
        </pc:spChg>
        <pc:spChg chg="add del mod">
          <ac:chgData name="DHRUV GANDHI" userId="beb55236b52cff12" providerId="LiveId" clId="{59B9ACD0-782D-44EF-84A1-BE3B247EEA85}" dt="2023-11-02T17:39:18.393" v="21"/>
          <ac:spMkLst>
            <pc:docMk/>
            <pc:sldMk cId="4136794395" sldId="298"/>
            <ac:spMk id="12" creationId="{E82CB1CF-A90B-7679-EB83-ED08DBEB5523}"/>
          </ac:spMkLst>
        </pc:spChg>
        <pc:spChg chg="add mod">
          <ac:chgData name="DHRUV GANDHI" userId="beb55236b52cff12" providerId="LiveId" clId="{59B9ACD0-782D-44EF-84A1-BE3B247EEA85}" dt="2023-11-02T17:40:05.381" v="28"/>
          <ac:spMkLst>
            <pc:docMk/>
            <pc:sldMk cId="4136794395" sldId="298"/>
            <ac:spMk id="16" creationId="{4CC6BA25-9998-311B-1F53-B26223106708}"/>
          </ac:spMkLst>
        </pc:spChg>
        <pc:spChg chg="add del">
          <ac:chgData name="DHRUV GANDHI" userId="beb55236b52cff12" providerId="LiveId" clId="{59B9ACD0-782D-44EF-84A1-BE3B247EEA85}" dt="2023-11-02T17:40:12.769" v="36" actId="22"/>
          <ac:spMkLst>
            <pc:docMk/>
            <pc:sldMk cId="4136794395" sldId="298"/>
            <ac:spMk id="18" creationId="{06816DA5-3629-D5CC-F2B1-F91DF178E4E9}"/>
          </ac:spMkLst>
        </pc:spChg>
        <pc:spChg chg="add mod">
          <ac:chgData name="DHRUV GANDHI" userId="beb55236b52cff12" providerId="LiveId" clId="{59B9ACD0-782D-44EF-84A1-BE3B247EEA85}" dt="2023-11-02T17:41:17.057" v="49" actId="20577"/>
          <ac:spMkLst>
            <pc:docMk/>
            <pc:sldMk cId="4136794395" sldId="298"/>
            <ac:spMk id="20" creationId="{FB07FE21-DF97-4758-82BB-0EDC44096425}"/>
          </ac:spMkLst>
        </pc:spChg>
        <pc:picChg chg="add del mod">
          <ac:chgData name="DHRUV GANDHI" userId="beb55236b52cff12" providerId="LiveId" clId="{59B9ACD0-782D-44EF-84A1-BE3B247EEA85}" dt="2023-11-02T17:40:56.282" v="42" actId="1076"/>
          <ac:picMkLst>
            <pc:docMk/>
            <pc:sldMk cId="4136794395" sldId="298"/>
            <ac:picMk id="4" creationId="{52AEE84C-81F4-8E5A-04DC-CBE43AECB563}"/>
          </ac:picMkLst>
        </pc:picChg>
        <pc:picChg chg="add del mod">
          <ac:chgData name="DHRUV GANDHI" userId="beb55236b52cff12" providerId="LiveId" clId="{59B9ACD0-782D-44EF-84A1-BE3B247EEA85}" dt="2023-11-02T17:40:56.282" v="42" actId="1076"/>
          <ac:picMkLst>
            <pc:docMk/>
            <pc:sldMk cId="4136794395" sldId="298"/>
            <ac:picMk id="5" creationId="{EAD0DD8B-315C-EEFE-DE9E-8F85E47F2ED2}"/>
          </ac:picMkLst>
        </pc:picChg>
      </pc:sldChg>
      <pc:sldChg chg="del modTransition">
        <pc:chgData name="DHRUV GANDHI" userId="beb55236b52cff12" providerId="LiveId" clId="{59B9ACD0-782D-44EF-84A1-BE3B247EEA85}" dt="2023-11-02T17:41:28.990" v="50" actId="47"/>
        <pc:sldMkLst>
          <pc:docMk/>
          <pc:sldMk cId="3983196483" sldId="300"/>
        </pc:sldMkLst>
      </pc:sldChg>
      <pc:sldChg chg="modSp mod modTransition">
        <pc:chgData name="DHRUV GANDHI" userId="beb55236b52cff12" providerId="LiveId" clId="{59B9ACD0-782D-44EF-84A1-BE3B247EEA85}" dt="2023-11-02T17:42:16.360" v="75" actId="947"/>
        <pc:sldMkLst>
          <pc:docMk/>
          <pc:sldMk cId="2199011962" sldId="301"/>
        </pc:sldMkLst>
        <pc:spChg chg="mod">
          <ac:chgData name="DHRUV GANDHI" userId="beb55236b52cff12" providerId="LiveId" clId="{59B9ACD0-782D-44EF-84A1-BE3B247EEA85}" dt="2023-11-02T17:42:16.360" v="75" actId="947"/>
          <ac:spMkLst>
            <pc:docMk/>
            <pc:sldMk cId="2199011962" sldId="301"/>
            <ac:spMk id="13" creationId="{1040919C-06DE-32E9-28C8-E65DA27294F6}"/>
          </ac:spMkLst>
        </pc:spChg>
      </pc:sldChg>
      <pc:sldChg chg="modSp mod modTransition">
        <pc:chgData name="DHRUV GANDHI" userId="beb55236b52cff12" providerId="LiveId" clId="{59B9ACD0-782D-44EF-84A1-BE3B247EEA85}" dt="2023-11-02T17:42:58.733" v="92" actId="20577"/>
        <pc:sldMkLst>
          <pc:docMk/>
          <pc:sldMk cId="389540497" sldId="303"/>
        </pc:sldMkLst>
        <pc:spChg chg="mod">
          <ac:chgData name="DHRUV GANDHI" userId="beb55236b52cff12" providerId="LiveId" clId="{59B9ACD0-782D-44EF-84A1-BE3B247EEA85}" dt="2023-11-02T17:42:58.733" v="92" actId="20577"/>
          <ac:spMkLst>
            <pc:docMk/>
            <pc:sldMk cId="389540497" sldId="303"/>
            <ac:spMk id="14" creationId="{CB718596-831C-7502-9EC4-6AD1399FA17A}"/>
          </ac:spMkLst>
        </pc:spChg>
      </pc:sldChg>
      <pc:sldChg chg="modTransition">
        <pc:chgData name="DHRUV GANDHI" userId="beb55236b52cff12" providerId="LiveId" clId="{59B9ACD0-782D-44EF-84A1-BE3B247EEA85}" dt="2023-11-02T17:35:00.174" v="0"/>
        <pc:sldMkLst>
          <pc:docMk/>
          <pc:sldMk cId="3742264350" sldId="304"/>
        </pc:sldMkLst>
      </pc:sldChg>
      <pc:sldChg chg="modTransition">
        <pc:chgData name="DHRUV GANDHI" userId="beb55236b52cff12" providerId="LiveId" clId="{59B9ACD0-782D-44EF-84A1-BE3B247EEA85}" dt="2023-11-02T17:35:00.174" v="0"/>
        <pc:sldMkLst>
          <pc:docMk/>
          <pc:sldMk cId="3644574247" sldId="306"/>
        </pc:sldMkLst>
      </pc:sldChg>
      <pc:sldChg chg="modTransition">
        <pc:chgData name="DHRUV GANDHI" userId="beb55236b52cff12" providerId="LiveId" clId="{59B9ACD0-782D-44EF-84A1-BE3B247EEA85}" dt="2023-11-02T17:35:00.174" v="0"/>
        <pc:sldMkLst>
          <pc:docMk/>
          <pc:sldMk cId="345442411" sldId="308"/>
        </pc:sldMkLst>
      </pc:sldChg>
      <pc:sldChg chg="modTransition">
        <pc:chgData name="DHRUV GANDHI" userId="beb55236b52cff12" providerId="LiveId" clId="{59B9ACD0-782D-44EF-84A1-BE3B247EEA85}" dt="2023-11-02T17:35:00.174" v="0"/>
        <pc:sldMkLst>
          <pc:docMk/>
          <pc:sldMk cId="2809625796" sldId="309"/>
        </pc:sldMkLst>
      </pc:sldChg>
      <pc:sldChg chg="del modTransition">
        <pc:chgData name="DHRUV GANDHI" userId="beb55236b52cff12" providerId="LiveId" clId="{59B9ACD0-782D-44EF-84A1-BE3B247EEA85}" dt="2023-11-02T17:35:40.916" v="4" actId="47"/>
        <pc:sldMkLst>
          <pc:docMk/>
          <pc:sldMk cId="1963984622" sldId="310"/>
        </pc:sldMkLst>
      </pc:sldChg>
      <pc:sldChg chg="modTransition">
        <pc:chgData name="DHRUV GANDHI" userId="beb55236b52cff12" providerId="LiveId" clId="{59B9ACD0-782D-44EF-84A1-BE3B247EEA85}" dt="2023-11-02T17:35:00.174" v="0"/>
        <pc:sldMkLst>
          <pc:docMk/>
          <pc:sldMk cId="2490262566" sldId="311"/>
        </pc:sldMkLst>
      </pc:sldChg>
      <pc:sldChg chg="modTransition">
        <pc:chgData name="DHRUV GANDHI" userId="beb55236b52cff12" providerId="LiveId" clId="{59B9ACD0-782D-44EF-84A1-BE3B247EEA85}" dt="2023-11-02T17:35:00.174" v="0"/>
        <pc:sldMkLst>
          <pc:docMk/>
          <pc:sldMk cId="4130875897" sldId="312"/>
        </pc:sldMkLst>
      </pc:sldChg>
      <pc:sldChg chg="modTransition">
        <pc:chgData name="DHRUV GANDHI" userId="beb55236b52cff12" providerId="LiveId" clId="{59B9ACD0-782D-44EF-84A1-BE3B247EEA85}" dt="2023-11-02T17:35:00.174" v="0"/>
        <pc:sldMkLst>
          <pc:docMk/>
          <pc:sldMk cId="2130599156" sldId="313"/>
        </pc:sldMkLst>
      </pc:sldChg>
      <pc:sldChg chg="modTransition">
        <pc:chgData name="DHRUV GANDHI" userId="beb55236b52cff12" providerId="LiveId" clId="{59B9ACD0-782D-44EF-84A1-BE3B247EEA85}" dt="2023-11-02T17:35:00.174" v="0"/>
        <pc:sldMkLst>
          <pc:docMk/>
          <pc:sldMk cId="3519687536" sldId="314"/>
        </pc:sldMkLst>
      </pc:sldChg>
      <pc:sldChg chg="modTransition">
        <pc:chgData name="DHRUV GANDHI" userId="beb55236b52cff12" providerId="LiveId" clId="{59B9ACD0-782D-44EF-84A1-BE3B247EEA85}" dt="2023-11-02T17:35:00.174" v="0"/>
        <pc:sldMkLst>
          <pc:docMk/>
          <pc:sldMk cId="3942445" sldId="315"/>
        </pc:sldMkLst>
      </pc:sldChg>
      <pc:sldChg chg="add del ord">
        <pc:chgData name="DHRUV GANDHI" userId="beb55236b52cff12" providerId="LiveId" clId="{59B9ACD0-782D-44EF-84A1-BE3B247EEA85}" dt="2023-11-02T17:38:18.739" v="17" actId="47"/>
        <pc:sldMkLst>
          <pc:docMk/>
          <pc:sldMk cId="1780257774" sldId="316"/>
        </pc:sldMkLst>
      </pc:sldChg>
      <pc:sldChg chg="add del">
        <pc:chgData name="DHRUV GANDHI" userId="beb55236b52cff12" providerId="LiveId" clId="{59B9ACD0-782D-44EF-84A1-BE3B247EEA85}" dt="2023-11-02T17:38:54.867" v="18" actId="47"/>
        <pc:sldMkLst>
          <pc:docMk/>
          <pc:sldMk cId="1063140993" sldId="317"/>
        </pc:sldMkLst>
      </pc:sldChg>
      <pc:sldChg chg="add ord">
        <pc:chgData name="DHRUV GANDHI" userId="beb55236b52cff12" providerId="LiveId" clId="{59B9ACD0-782D-44EF-84A1-BE3B247EEA85}" dt="2023-11-02T17:37:50.894" v="10"/>
        <pc:sldMkLst>
          <pc:docMk/>
          <pc:sldMk cId="3432543866" sldId="318"/>
        </pc:sldMkLst>
      </pc:sldChg>
      <pc:sldChg chg="add ord">
        <pc:chgData name="DHRUV GANDHI" userId="beb55236b52cff12" providerId="LiveId" clId="{59B9ACD0-782D-44EF-84A1-BE3B247EEA85}" dt="2023-11-02T17:43:17.539" v="95"/>
        <pc:sldMkLst>
          <pc:docMk/>
          <pc:sldMk cId="2555306655" sldId="319"/>
        </pc:sldMkLst>
      </pc:sldChg>
      <pc:sldMasterChg chg="modTransition modSldLayout">
        <pc:chgData name="DHRUV GANDHI" userId="beb55236b52cff12" providerId="LiveId" clId="{59B9ACD0-782D-44EF-84A1-BE3B247EEA85}" dt="2023-11-02T17:35:00.174" v="0"/>
        <pc:sldMasterMkLst>
          <pc:docMk/>
          <pc:sldMasterMk cId="1928452137" sldId="2147483666"/>
        </pc:sldMasterMkLst>
        <pc:sldLayoutChg chg="modTransition">
          <pc:chgData name="DHRUV GANDHI" userId="beb55236b52cff12" providerId="LiveId" clId="{59B9ACD0-782D-44EF-84A1-BE3B247EEA85}" dt="2023-11-02T17:35:00.174" v="0"/>
          <pc:sldLayoutMkLst>
            <pc:docMk/>
            <pc:sldMasterMk cId="1928452137" sldId="2147483666"/>
            <pc:sldLayoutMk cId="913108640" sldId="2147483667"/>
          </pc:sldLayoutMkLst>
        </pc:sldLayoutChg>
        <pc:sldLayoutChg chg="modTransition">
          <pc:chgData name="DHRUV GANDHI" userId="beb55236b52cff12" providerId="LiveId" clId="{59B9ACD0-782D-44EF-84A1-BE3B247EEA85}" dt="2023-11-02T17:35:00.174" v="0"/>
          <pc:sldLayoutMkLst>
            <pc:docMk/>
            <pc:sldMasterMk cId="1928452137" sldId="2147483666"/>
            <pc:sldLayoutMk cId="2631270364" sldId="2147483668"/>
          </pc:sldLayoutMkLst>
        </pc:sldLayoutChg>
        <pc:sldLayoutChg chg="modTransition">
          <pc:chgData name="DHRUV GANDHI" userId="beb55236b52cff12" providerId="LiveId" clId="{59B9ACD0-782D-44EF-84A1-BE3B247EEA85}" dt="2023-11-02T17:35:00.174" v="0"/>
          <pc:sldLayoutMkLst>
            <pc:docMk/>
            <pc:sldMasterMk cId="1928452137" sldId="2147483666"/>
            <pc:sldLayoutMk cId="3052812340" sldId="2147483670"/>
          </pc:sldLayoutMkLst>
        </pc:sldLayoutChg>
        <pc:sldLayoutChg chg="modTransition">
          <pc:chgData name="DHRUV GANDHI" userId="beb55236b52cff12" providerId="LiveId" clId="{59B9ACD0-782D-44EF-84A1-BE3B247EEA85}" dt="2023-11-02T17:35:00.174" v="0"/>
          <pc:sldLayoutMkLst>
            <pc:docMk/>
            <pc:sldMasterMk cId="1928452137" sldId="2147483666"/>
            <pc:sldLayoutMk cId="3021740900" sldId="2147483671"/>
          </pc:sldLayoutMkLst>
        </pc:sldLayoutChg>
        <pc:sldLayoutChg chg="modTransition">
          <pc:chgData name="DHRUV GANDHI" userId="beb55236b52cff12" providerId="LiveId" clId="{59B9ACD0-782D-44EF-84A1-BE3B247EEA85}" dt="2023-11-02T17:35:00.174" v="0"/>
          <pc:sldLayoutMkLst>
            <pc:docMk/>
            <pc:sldMasterMk cId="1928452137" sldId="2147483666"/>
            <pc:sldLayoutMk cId="4203189534" sldId="2147483672"/>
          </pc:sldLayoutMkLst>
        </pc:sldLayoutChg>
        <pc:sldLayoutChg chg="modTransition">
          <pc:chgData name="DHRUV GANDHI" userId="beb55236b52cff12" providerId="LiveId" clId="{59B9ACD0-782D-44EF-84A1-BE3B247EEA85}" dt="2023-11-02T17:35:00.174" v="0"/>
          <pc:sldLayoutMkLst>
            <pc:docMk/>
            <pc:sldMasterMk cId="1928452137" sldId="2147483666"/>
            <pc:sldLayoutMk cId="3228668804" sldId="2147483673"/>
          </pc:sldLayoutMkLst>
        </pc:sldLayoutChg>
        <pc:sldLayoutChg chg="modTransition">
          <pc:chgData name="DHRUV GANDHI" userId="beb55236b52cff12" providerId="LiveId" clId="{59B9ACD0-782D-44EF-84A1-BE3B247EEA85}" dt="2023-11-02T17:35:00.174" v="0"/>
          <pc:sldLayoutMkLst>
            <pc:docMk/>
            <pc:sldMasterMk cId="1928452137" sldId="2147483666"/>
            <pc:sldLayoutMk cId="3562372833" sldId="2147483674"/>
          </pc:sldLayoutMkLst>
        </pc:sldLayoutChg>
        <pc:sldLayoutChg chg="modTransition">
          <pc:chgData name="DHRUV GANDHI" userId="beb55236b52cff12" providerId="LiveId" clId="{59B9ACD0-782D-44EF-84A1-BE3B247EEA85}" dt="2023-11-02T17:35:00.174" v="0"/>
          <pc:sldLayoutMkLst>
            <pc:docMk/>
            <pc:sldMasterMk cId="1928452137" sldId="2147483666"/>
            <pc:sldLayoutMk cId="609095538" sldId="2147483675"/>
          </pc:sldLayoutMkLst>
        </pc:sldLayoutChg>
        <pc:sldLayoutChg chg="modTransition">
          <pc:chgData name="DHRUV GANDHI" userId="beb55236b52cff12" providerId="LiveId" clId="{59B9ACD0-782D-44EF-84A1-BE3B247EEA85}" dt="2023-11-02T17:35:00.174" v="0"/>
          <pc:sldLayoutMkLst>
            <pc:docMk/>
            <pc:sldMasterMk cId="1928452137" sldId="2147483666"/>
            <pc:sldLayoutMk cId="264798778" sldId="2147483676"/>
          </pc:sldLayoutMkLst>
        </pc:sldLayoutChg>
        <pc:sldLayoutChg chg="modTransition">
          <pc:chgData name="DHRUV GANDHI" userId="beb55236b52cff12" providerId="LiveId" clId="{59B9ACD0-782D-44EF-84A1-BE3B247EEA85}" dt="2023-11-02T17:35:00.174" v="0"/>
          <pc:sldLayoutMkLst>
            <pc:docMk/>
            <pc:sldMasterMk cId="1928452137" sldId="2147483666"/>
            <pc:sldLayoutMk cId="1616316768" sldId="2147483677"/>
          </pc:sldLayoutMkLst>
        </pc:sldLayoutChg>
        <pc:sldLayoutChg chg="modTransition">
          <pc:chgData name="DHRUV GANDHI" userId="beb55236b52cff12" providerId="LiveId" clId="{59B9ACD0-782D-44EF-84A1-BE3B247EEA85}" dt="2023-11-02T17:35:00.174" v="0"/>
          <pc:sldLayoutMkLst>
            <pc:docMk/>
            <pc:sldMasterMk cId="1928452137" sldId="2147483666"/>
            <pc:sldLayoutMk cId="429355126" sldId="2147483678"/>
          </pc:sldLayoutMkLst>
        </pc:sldLayoutChg>
        <pc:sldLayoutChg chg="modTransition">
          <pc:chgData name="DHRUV GANDHI" userId="beb55236b52cff12" providerId="LiveId" clId="{59B9ACD0-782D-44EF-84A1-BE3B247EEA85}" dt="2023-11-02T17:35:00.174" v="0"/>
          <pc:sldLayoutMkLst>
            <pc:docMk/>
            <pc:sldMasterMk cId="1928452137" sldId="2147483666"/>
            <pc:sldLayoutMk cId="23543133" sldId="2147483681"/>
          </pc:sldLayoutMkLst>
        </pc:sldLayoutChg>
        <pc:sldLayoutChg chg="modTransition">
          <pc:chgData name="DHRUV GANDHI" userId="beb55236b52cff12" providerId="LiveId" clId="{59B9ACD0-782D-44EF-84A1-BE3B247EEA85}" dt="2023-11-02T17:35:00.174" v="0"/>
          <pc:sldLayoutMkLst>
            <pc:docMk/>
            <pc:sldMasterMk cId="1928452137" sldId="2147483666"/>
            <pc:sldLayoutMk cId="2501487619" sldId="2147483688"/>
          </pc:sldLayoutMkLst>
        </pc:sldLayoutChg>
        <pc:sldLayoutChg chg="modTransition">
          <pc:chgData name="DHRUV GANDHI" userId="beb55236b52cff12" providerId="LiveId" clId="{59B9ACD0-782D-44EF-84A1-BE3B247EEA85}" dt="2023-11-02T17:35:00.174" v="0"/>
          <pc:sldLayoutMkLst>
            <pc:docMk/>
            <pc:sldMasterMk cId="1928452137" sldId="2147483666"/>
            <pc:sldLayoutMk cId="2056323463" sldId="2147483692"/>
          </pc:sldLayoutMkLst>
        </pc:sldLayoutChg>
        <pc:sldLayoutChg chg="modTransition">
          <pc:chgData name="DHRUV GANDHI" userId="beb55236b52cff12" providerId="LiveId" clId="{59B9ACD0-782D-44EF-84A1-BE3B247EEA85}" dt="2023-11-02T17:35:00.174" v="0"/>
          <pc:sldLayoutMkLst>
            <pc:docMk/>
            <pc:sldMasterMk cId="1928452137" sldId="2147483666"/>
            <pc:sldLayoutMk cId="3061950496" sldId="2147483694"/>
          </pc:sldLayoutMkLst>
        </pc:sldLayoutChg>
        <pc:sldLayoutChg chg="modTransition">
          <pc:chgData name="DHRUV GANDHI" userId="beb55236b52cff12" providerId="LiveId" clId="{59B9ACD0-782D-44EF-84A1-BE3B247EEA85}" dt="2023-11-02T17:35:00.174" v="0"/>
          <pc:sldLayoutMkLst>
            <pc:docMk/>
            <pc:sldMasterMk cId="1928452137" sldId="2147483666"/>
            <pc:sldLayoutMk cId="1386696317" sldId="2147483696"/>
          </pc:sldLayoutMkLst>
        </pc:sldLayoutChg>
        <pc:sldLayoutChg chg="modTransition">
          <pc:chgData name="DHRUV GANDHI" userId="beb55236b52cff12" providerId="LiveId" clId="{59B9ACD0-782D-44EF-84A1-BE3B247EEA85}" dt="2023-11-02T17:35:00.174" v="0"/>
          <pc:sldLayoutMkLst>
            <pc:docMk/>
            <pc:sldMasterMk cId="1928452137" sldId="2147483666"/>
            <pc:sldLayoutMk cId="129327841" sldId="2147483697"/>
          </pc:sldLayoutMkLst>
        </pc:sldLayoutChg>
        <pc:sldLayoutChg chg="modTransition">
          <pc:chgData name="DHRUV GANDHI" userId="beb55236b52cff12" providerId="LiveId" clId="{59B9ACD0-782D-44EF-84A1-BE3B247EEA85}" dt="2023-11-02T17:35:00.174" v="0"/>
          <pc:sldLayoutMkLst>
            <pc:docMk/>
            <pc:sldMasterMk cId="1928452137" sldId="2147483666"/>
            <pc:sldLayoutMk cId="1442619314" sldId="2147483699"/>
          </pc:sldLayoutMkLst>
        </pc:sldLayoutChg>
        <pc:sldLayoutChg chg="modTransition">
          <pc:chgData name="DHRUV GANDHI" userId="beb55236b52cff12" providerId="LiveId" clId="{59B9ACD0-782D-44EF-84A1-BE3B247EEA85}" dt="2023-11-02T17:35:00.174" v="0"/>
          <pc:sldLayoutMkLst>
            <pc:docMk/>
            <pc:sldMasterMk cId="1928452137" sldId="2147483666"/>
            <pc:sldLayoutMk cId="2376933483" sldId="2147483700"/>
          </pc:sldLayoutMkLst>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3F6ED8B-CF52-4A64-BACC-61D9C1041E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D7022B2-02C5-4E03-99BC-0BA3C57AC49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52A77B-D33C-49B3-A83C-450AA2ED72B3}" type="datetimeFigureOut">
              <a:rPr lang="en-US" smtClean="0"/>
              <a:t>11/23/2023</a:t>
            </a:fld>
            <a:endParaRPr lang="en-US" dirty="0"/>
          </a:p>
        </p:txBody>
      </p:sp>
      <p:sp>
        <p:nvSpPr>
          <p:cNvPr id="4" name="Footer Placeholder 3">
            <a:extLst>
              <a:ext uri="{FF2B5EF4-FFF2-40B4-BE49-F238E27FC236}">
                <a16:creationId xmlns:a16="http://schemas.microsoft.com/office/drawing/2014/main" id="{BC3FEE8C-8D38-4F2A-950E-071C6823E27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C567A6D-959B-4552-AB8D-4CCA819CAA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BF9A36D-7FAC-478F-9944-F324014F6FD1}" type="slidenum">
              <a:rPr lang="en-US" smtClean="0"/>
              <a:t>‹#›</a:t>
            </a:fld>
            <a:endParaRPr lang="en-US" dirty="0"/>
          </a:p>
        </p:txBody>
      </p:sp>
    </p:spTree>
    <p:extLst>
      <p:ext uri="{BB962C8B-B14F-4D97-AF65-F5344CB8AC3E}">
        <p14:creationId xmlns:p14="http://schemas.microsoft.com/office/powerpoint/2010/main" val="13424676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8D8F9A-F5CB-4EF8-A859-ED5E107B9763}" type="datetimeFigureOut">
              <a:rPr lang="en-US" smtClean="0"/>
              <a:t>11/23/2023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B9A9E5-4F7F-4A7D-9DE1-899232329269}" type="slidenum">
              <a:rPr lang="en-US" smtClean="0"/>
              <a:t>‹#›</a:t>
            </a:fld>
            <a:endParaRPr lang="en-US" dirty="0"/>
          </a:p>
        </p:txBody>
      </p:sp>
    </p:spTree>
    <p:extLst>
      <p:ext uri="{BB962C8B-B14F-4D97-AF65-F5344CB8AC3E}">
        <p14:creationId xmlns:p14="http://schemas.microsoft.com/office/powerpoint/2010/main" val="1387783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6.svg"/><Relationship Id="rId7" Type="http://schemas.openxmlformats.org/officeDocument/2006/relationships/image" Target="../media/image20.svg"/><Relationship Id="rId2" Type="http://schemas.openxmlformats.org/officeDocument/2006/relationships/image" Target="../media/image15.png"/><Relationship Id="rId1" Type="http://schemas.openxmlformats.org/officeDocument/2006/relationships/slideMaster" Target="../slideMasters/slideMaster1.xml"/><Relationship Id="rId6" Type="http://schemas.openxmlformats.org/officeDocument/2006/relationships/image" Target="../media/image19.png"/><Relationship Id="rId5" Type="http://schemas.openxmlformats.org/officeDocument/2006/relationships/image" Target="../media/image18.svg"/><Relationship Id="rId4" Type="http://schemas.openxmlformats.org/officeDocument/2006/relationships/image" Target="../media/image17.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cap="all" spc="150" baseline="0">
                <a:solidFill>
                  <a:schemeClr val="tx1">
                    <a:lumMod val="75000"/>
                    <a:lumOff val="25000"/>
                  </a:schemeClr>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lnSpc>
                <a:spcPct val="100000"/>
              </a:lnSpc>
              <a:buNone/>
              <a:defRPr sz="16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8" name="Graphic 7">
            <a:extLst>
              <a:ext uri="{FF2B5EF4-FFF2-40B4-BE49-F238E27FC236}">
                <a16:creationId xmlns:a16="http://schemas.microsoft.com/office/drawing/2014/main" id="{A04F1E16-9A84-4D0E-9706-79C396AF6AE6}"/>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91310864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Market comparison">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063855"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3" name="Text Placeholder 2">
            <a:extLst>
              <a:ext uri="{FF2B5EF4-FFF2-40B4-BE49-F238E27FC236}">
                <a16:creationId xmlns:a16="http://schemas.microsoft.com/office/drawing/2014/main" id="{A066E2EA-C6EA-4A02-818E-33BD582D92E7}"/>
              </a:ext>
            </a:extLst>
          </p:cNvPr>
          <p:cNvSpPr>
            <a:spLocks noGrp="1"/>
          </p:cNvSpPr>
          <p:nvPr>
            <p:ph type="body" idx="15" hasCustomPrompt="1"/>
          </p:nvPr>
        </p:nvSpPr>
        <p:spPr>
          <a:xfrm>
            <a:off x="5475514"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4" name="Text Placeholder 2">
            <a:extLst>
              <a:ext uri="{FF2B5EF4-FFF2-40B4-BE49-F238E27FC236}">
                <a16:creationId xmlns:a16="http://schemas.microsoft.com/office/drawing/2014/main" id="{97B9C3B0-3522-407C-B662-631E19ECC95F}"/>
              </a:ext>
            </a:extLst>
          </p:cNvPr>
          <p:cNvSpPr>
            <a:spLocks noGrp="1"/>
          </p:cNvSpPr>
          <p:nvPr>
            <p:ph type="body" idx="16" hasCustomPrompt="1"/>
          </p:nvPr>
        </p:nvSpPr>
        <p:spPr>
          <a:xfrm>
            <a:off x="8887174"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129698" y="4824188"/>
            <a:ext cx="3124093" cy="462927"/>
          </a:xfrm>
        </p:spPr>
        <p:txBody>
          <a:bodyPr>
            <a:no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526261" y="4824188"/>
            <a:ext cx="3139479" cy="462927"/>
          </a:xfrm>
        </p:spPr>
        <p:txBody>
          <a:bodyPr>
            <a:norm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2000" cap="all"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7938210" y="4824188"/>
            <a:ext cx="3124093" cy="462927"/>
          </a:xfrm>
        </p:spPr>
        <p:txBody>
          <a:bodyPr>
            <a:no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pic>
        <p:nvPicPr>
          <p:cNvPr id="11" name="Graphic 10">
            <a:extLst>
              <a:ext uri="{FF2B5EF4-FFF2-40B4-BE49-F238E27FC236}">
                <a16:creationId xmlns:a16="http://schemas.microsoft.com/office/drawing/2014/main" id="{B38B0D13-BD5F-460B-B337-F4A9342026D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465141" y="2358007"/>
            <a:ext cx="2438400" cy="2019300"/>
          </a:xfrm>
          <a:prstGeom prst="rect">
            <a:avLst/>
          </a:prstGeom>
        </p:spPr>
      </p:pic>
      <p:pic>
        <p:nvPicPr>
          <p:cNvPr id="13" name="Graphic 12">
            <a:extLst>
              <a:ext uri="{FF2B5EF4-FFF2-40B4-BE49-F238E27FC236}">
                <a16:creationId xmlns:a16="http://schemas.microsoft.com/office/drawing/2014/main" id="{BE72876B-D3DA-4462-9E24-3354D8D02A27}"/>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000625" y="2531837"/>
            <a:ext cx="2190750" cy="1943100"/>
          </a:xfrm>
          <a:prstGeom prst="rect">
            <a:avLst/>
          </a:prstGeom>
        </p:spPr>
      </p:pic>
      <p:pic>
        <p:nvPicPr>
          <p:cNvPr id="15" name="Graphic 14">
            <a:extLst>
              <a:ext uri="{FF2B5EF4-FFF2-40B4-BE49-F238E27FC236}">
                <a16:creationId xmlns:a16="http://schemas.microsoft.com/office/drawing/2014/main" id="{14A539B6-6E3F-41BA-ACE2-76E8BB651636}"/>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8345608" y="2421056"/>
            <a:ext cx="2324100" cy="2057400"/>
          </a:xfrm>
          <a:prstGeom prst="rect">
            <a:avLst/>
          </a:prstGeom>
        </p:spPr>
      </p:pic>
      <p:sp>
        <p:nvSpPr>
          <p:cNvPr id="25" name="Content Placeholder 3">
            <a:extLst>
              <a:ext uri="{FF2B5EF4-FFF2-40B4-BE49-F238E27FC236}">
                <a16:creationId xmlns:a16="http://schemas.microsoft.com/office/drawing/2014/main" id="{82D8880F-3EAC-45C9-91F2-19A193791A18}"/>
              </a:ext>
            </a:extLst>
          </p:cNvPr>
          <p:cNvSpPr>
            <a:spLocks noGrp="1"/>
          </p:cNvSpPr>
          <p:nvPr>
            <p:ph sz="half" idx="17"/>
          </p:nvPr>
        </p:nvSpPr>
        <p:spPr>
          <a:xfrm>
            <a:off x="1129698" y="5280763"/>
            <a:ext cx="3124093"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6" name="Content Placeholder 5">
            <a:extLst>
              <a:ext uri="{FF2B5EF4-FFF2-40B4-BE49-F238E27FC236}">
                <a16:creationId xmlns:a16="http://schemas.microsoft.com/office/drawing/2014/main" id="{9019518E-E850-403D-A5B5-4B53F8C4A56B}"/>
              </a:ext>
            </a:extLst>
          </p:cNvPr>
          <p:cNvSpPr>
            <a:spLocks noGrp="1"/>
          </p:cNvSpPr>
          <p:nvPr>
            <p:ph sz="quarter" idx="18"/>
          </p:nvPr>
        </p:nvSpPr>
        <p:spPr>
          <a:xfrm>
            <a:off x="4526261" y="5280763"/>
            <a:ext cx="3139479"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gn="ctr">
              <a:lnSpc>
                <a:spcPct val="100000"/>
              </a:lnSpc>
              <a:buNone/>
              <a:defRPr sz="1400" cap="none" spc="50" baseline="0">
                <a:solidFill>
                  <a:schemeClr val="tx1">
                    <a:lumMod val="75000"/>
                    <a:lumOff val="25000"/>
                  </a:schemeClr>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a:p>
            <a:pPr lvl="1"/>
            <a:r>
              <a:rPr lang="en-US"/>
              <a:t>Second level</a:t>
            </a:r>
          </a:p>
        </p:txBody>
      </p:sp>
      <p:sp>
        <p:nvSpPr>
          <p:cNvPr id="27" name="Content Placeholder 3">
            <a:extLst>
              <a:ext uri="{FF2B5EF4-FFF2-40B4-BE49-F238E27FC236}">
                <a16:creationId xmlns:a16="http://schemas.microsoft.com/office/drawing/2014/main" id="{A8058154-45E5-403E-B714-AC85774F391F}"/>
              </a:ext>
            </a:extLst>
          </p:cNvPr>
          <p:cNvSpPr>
            <a:spLocks noGrp="1"/>
          </p:cNvSpPr>
          <p:nvPr>
            <p:ph sz="half" idx="19"/>
          </p:nvPr>
        </p:nvSpPr>
        <p:spPr>
          <a:xfrm>
            <a:off x="7938210" y="5280763"/>
            <a:ext cx="3124093"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44261931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302174090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pic>
        <p:nvPicPr>
          <p:cNvPr id="14" name="Graphic 13">
            <a:extLst>
              <a:ext uri="{FF2B5EF4-FFF2-40B4-BE49-F238E27FC236}">
                <a16:creationId xmlns:a16="http://schemas.microsoft.com/office/drawing/2014/main" id="{AE202E03-5C65-4305-B969-65220AD41002}"/>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41825" b="23071"/>
          <a:stretch/>
        </p:blipFill>
        <p:spPr>
          <a:xfrm flipH="1">
            <a:off x="0" y="0"/>
            <a:ext cx="5441888" cy="6858000"/>
          </a:xfrm>
          <a:custGeom>
            <a:avLst/>
            <a:gdLst>
              <a:gd name="connsiteX0" fmla="*/ 5441888 w 5441888"/>
              <a:gd name="connsiteY0" fmla="*/ 0 h 6858000"/>
              <a:gd name="connsiteX1" fmla="*/ 0 w 5441888"/>
              <a:gd name="connsiteY1" fmla="*/ 0 h 6858000"/>
              <a:gd name="connsiteX2" fmla="*/ 0 w 5441888"/>
              <a:gd name="connsiteY2" fmla="*/ 6858000 h 6858000"/>
              <a:gd name="connsiteX3" fmla="*/ 5441888 w 544188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441888" h="6858000">
                <a:moveTo>
                  <a:pt x="5441888" y="0"/>
                </a:moveTo>
                <a:lnTo>
                  <a:pt x="0" y="0"/>
                </a:lnTo>
                <a:lnTo>
                  <a:pt x="0" y="6858000"/>
                </a:lnTo>
                <a:lnTo>
                  <a:pt x="5441888" y="6858000"/>
                </a:lnTo>
                <a:close/>
              </a:path>
            </a:pathLst>
          </a:custGeom>
        </p:spPr>
      </p:pic>
      <p:sp>
        <p:nvSpPr>
          <p:cNvPr id="19" name="Title 1">
            <a:extLst>
              <a:ext uri="{FF2B5EF4-FFF2-40B4-BE49-F238E27FC236}">
                <a16:creationId xmlns:a16="http://schemas.microsoft.com/office/drawing/2014/main" id="{1E1C8C6D-0530-475B-A7F7-0E00C33ACFEB}"/>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20" name="Text Placeholder 15">
            <a:extLst>
              <a:ext uri="{FF2B5EF4-FFF2-40B4-BE49-F238E27FC236}">
                <a16:creationId xmlns:a16="http://schemas.microsoft.com/office/drawing/2014/main" id="{3D2778A3-7084-4333-8349-03B1FEB5FE75}"/>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5" name="Text Placeholder 18">
            <a:extLst>
              <a:ext uri="{FF2B5EF4-FFF2-40B4-BE49-F238E27FC236}">
                <a16:creationId xmlns:a16="http://schemas.microsoft.com/office/drawing/2014/main" id="{70ED2545-F96B-400C-B6F4-F1D2D83B7243}"/>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6" name="Text Placeholder 15">
            <a:extLst>
              <a:ext uri="{FF2B5EF4-FFF2-40B4-BE49-F238E27FC236}">
                <a16:creationId xmlns:a16="http://schemas.microsoft.com/office/drawing/2014/main" id="{4A2FECA2-3808-47DC-84EB-CD3395C2052D}"/>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7" name="Text Placeholder 18">
            <a:extLst>
              <a:ext uri="{FF2B5EF4-FFF2-40B4-BE49-F238E27FC236}">
                <a16:creationId xmlns:a16="http://schemas.microsoft.com/office/drawing/2014/main" id="{24393B9A-03C4-45C1-8172-F8B354458A48}"/>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8" name="Text Placeholder 15">
            <a:extLst>
              <a:ext uri="{FF2B5EF4-FFF2-40B4-BE49-F238E27FC236}">
                <a16:creationId xmlns:a16="http://schemas.microsoft.com/office/drawing/2014/main" id="{18EC24A5-B4A5-4BAB-AE40-30EB69D6EF73}"/>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9" name="Text Placeholder 18">
            <a:extLst>
              <a:ext uri="{FF2B5EF4-FFF2-40B4-BE49-F238E27FC236}">
                <a16:creationId xmlns:a16="http://schemas.microsoft.com/office/drawing/2014/main" id="{726F36C0-4E6A-4A10-960D-11D78D04447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3769334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extLst>
    <p:ext uri="{DCECCB84-F9BA-43D5-87BE-67443E8EF086}">
      <p15:sldGuideLst xmlns:p15="http://schemas.microsoft.com/office/powerpoint/2012/main">
        <p15:guide id="1" pos="300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D46070C-E825-43D0-99F4-8B4614131131}"/>
              </a:ext>
            </a:extLst>
          </p:cNvPr>
          <p:cNvSpPr/>
          <p:nvPr userDrawn="1"/>
        </p:nvSpPr>
        <p:spPr>
          <a:xfrm>
            <a:off x="0" y="3057683"/>
            <a:ext cx="12191998" cy="2010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lumMod val="75000"/>
                  <a:lumOff val="25000"/>
                </a:schemeClr>
              </a:solidFill>
            </a:endParaRPr>
          </a:p>
        </p:txBody>
      </p:sp>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p:txBody>
          <a:bodyPr>
            <a:normAutofit/>
          </a:bodyPr>
          <a:lstStyle>
            <a:lvl1pPr algn="l">
              <a:defRPr lang="en-US" sz="2800" kern="1200" spc="150" baseline="0" dirty="0">
                <a:solidFill>
                  <a:schemeClr val="tx1">
                    <a:lumMod val="75000"/>
                    <a:lumOff val="25000"/>
                  </a:schemeClr>
                </a:solidFill>
                <a:latin typeface="+mj-lt"/>
                <a:ea typeface="+mj-ea"/>
                <a:cs typeface="+mj-cs"/>
              </a:defRPr>
            </a:lvl1pPr>
          </a:lstStyle>
          <a:p>
            <a:r>
              <a:rPr lang="en-US" noProof="0" dirty="0"/>
              <a:t>CLICK TO EDIT MASTER TITLE STYLE</a:t>
            </a:r>
          </a:p>
        </p:txBody>
      </p:sp>
      <p:sp>
        <p:nvSpPr>
          <p:cNvPr id="6" name="Text Placeholder 10">
            <a:extLst>
              <a:ext uri="{FF2B5EF4-FFF2-40B4-BE49-F238E27FC236}">
                <a16:creationId xmlns:a16="http://schemas.microsoft.com/office/drawing/2014/main" id="{E4E92FC5-6FC2-45C2-9200-3244F9EA69A0}"/>
              </a:ext>
            </a:extLst>
          </p:cNvPr>
          <p:cNvSpPr>
            <a:spLocks noGrp="1"/>
          </p:cNvSpPr>
          <p:nvPr>
            <p:ph type="body" sz="quarter" idx="33" hasCustomPrompt="1"/>
          </p:nvPr>
        </p:nvSpPr>
        <p:spPr>
          <a:xfrm>
            <a:off x="914399" y="3354712"/>
            <a:ext cx="731520" cy="457200"/>
          </a:xfrm>
        </p:spPr>
        <p:txBody>
          <a:bodyPr anchor="ctr"/>
          <a:lstStyle>
            <a:lvl1pPr marL="0" indent="0" algn="l">
              <a:buNone/>
              <a:defRPr sz="1400" b="1">
                <a:solidFill>
                  <a:schemeClr val="tx1">
                    <a:lumMod val="75000"/>
                    <a:lumOff val="25000"/>
                  </a:schemeClr>
                </a:solidFill>
                <a:latin typeface="+mj-lt"/>
              </a:defRPr>
            </a:lvl1pPr>
          </a:lstStyle>
          <a:p>
            <a:pPr lvl="0"/>
            <a:r>
              <a:rPr lang="en-US" noProof="0" dirty="0"/>
              <a:t>Year</a:t>
            </a:r>
          </a:p>
        </p:txBody>
      </p:sp>
      <p:sp>
        <p:nvSpPr>
          <p:cNvPr id="7" name="Text Placeholder 10">
            <a:extLst>
              <a:ext uri="{FF2B5EF4-FFF2-40B4-BE49-F238E27FC236}">
                <a16:creationId xmlns:a16="http://schemas.microsoft.com/office/drawing/2014/main" id="{4D75C136-D6C3-4431-8776-997070627AAB}"/>
              </a:ext>
            </a:extLst>
          </p:cNvPr>
          <p:cNvSpPr>
            <a:spLocks noGrp="1"/>
          </p:cNvSpPr>
          <p:nvPr>
            <p:ph type="body" sz="quarter" idx="34" hasCustomPrompt="1"/>
          </p:nvPr>
        </p:nvSpPr>
        <p:spPr>
          <a:xfrm>
            <a:off x="19659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8" name="Text Placeholder 10">
            <a:extLst>
              <a:ext uri="{FF2B5EF4-FFF2-40B4-BE49-F238E27FC236}">
                <a16:creationId xmlns:a16="http://schemas.microsoft.com/office/drawing/2014/main" id="{FD15D323-BFE3-4ACE-9A2E-C9EB69458B12}"/>
              </a:ext>
            </a:extLst>
          </p:cNvPr>
          <p:cNvSpPr>
            <a:spLocks noGrp="1"/>
          </p:cNvSpPr>
          <p:nvPr>
            <p:ph type="body" sz="quarter" idx="35" hasCustomPrompt="1"/>
          </p:nvPr>
        </p:nvSpPr>
        <p:spPr>
          <a:xfrm>
            <a:off x="275388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9" name="Text Placeholder 10">
            <a:extLst>
              <a:ext uri="{FF2B5EF4-FFF2-40B4-BE49-F238E27FC236}">
                <a16:creationId xmlns:a16="http://schemas.microsoft.com/office/drawing/2014/main" id="{3B520767-B49F-4503-8120-B66E411F33E4}"/>
              </a:ext>
            </a:extLst>
          </p:cNvPr>
          <p:cNvSpPr>
            <a:spLocks noGrp="1"/>
          </p:cNvSpPr>
          <p:nvPr>
            <p:ph type="body" sz="quarter" idx="36" hasCustomPrompt="1"/>
          </p:nvPr>
        </p:nvSpPr>
        <p:spPr>
          <a:xfrm>
            <a:off x="354180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0" name="Text Placeholder 10">
            <a:extLst>
              <a:ext uri="{FF2B5EF4-FFF2-40B4-BE49-F238E27FC236}">
                <a16:creationId xmlns:a16="http://schemas.microsoft.com/office/drawing/2014/main" id="{30C2F5A0-E03E-4C89-B9EB-8D48889F5F91}"/>
              </a:ext>
            </a:extLst>
          </p:cNvPr>
          <p:cNvSpPr>
            <a:spLocks noGrp="1"/>
          </p:cNvSpPr>
          <p:nvPr>
            <p:ph type="body" sz="quarter" idx="37" hasCustomPrompt="1"/>
          </p:nvPr>
        </p:nvSpPr>
        <p:spPr>
          <a:xfrm>
            <a:off x="432972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1" name="Text Placeholder 10">
            <a:extLst>
              <a:ext uri="{FF2B5EF4-FFF2-40B4-BE49-F238E27FC236}">
                <a16:creationId xmlns:a16="http://schemas.microsoft.com/office/drawing/2014/main" id="{AB3645A3-D681-45BF-B195-452D000802CA}"/>
              </a:ext>
            </a:extLst>
          </p:cNvPr>
          <p:cNvSpPr>
            <a:spLocks noGrp="1"/>
          </p:cNvSpPr>
          <p:nvPr>
            <p:ph type="body" sz="quarter" idx="38" hasCustomPrompt="1"/>
          </p:nvPr>
        </p:nvSpPr>
        <p:spPr>
          <a:xfrm>
            <a:off x="914400" y="4292468"/>
            <a:ext cx="731520" cy="457200"/>
          </a:xfrm>
        </p:spPr>
        <p:txBody>
          <a:bodyPr anchor="ctr"/>
          <a:lstStyle>
            <a:lvl1pPr marL="0" indent="0" algn="l">
              <a:buNone/>
              <a:defRPr sz="1400" b="1">
                <a:solidFill>
                  <a:schemeClr val="tx1">
                    <a:lumMod val="75000"/>
                    <a:lumOff val="25000"/>
                  </a:schemeClr>
                </a:solidFill>
                <a:latin typeface="+mj-lt"/>
              </a:defRPr>
            </a:lvl1pPr>
          </a:lstStyle>
          <a:p>
            <a:pPr lvl="0"/>
            <a:r>
              <a:rPr lang="en-US" noProof="0" dirty="0"/>
              <a:t>Year</a:t>
            </a:r>
          </a:p>
        </p:txBody>
      </p:sp>
      <p:sp>
        <p:nvSpPr>
          <p:cNvPr id="12" name="Text Placeholder 10">
            <a:extLst>
              <a:ext uri="{FF2B5EF4-FFF2-40B4-BE49-F238E27FC236}">
                <a16:creationId xmlns:a16="http://schemas.microsoft.com/office/drawing/2014/main" id="{59D3CBFE-13C8-4DB1-A831-9393264923E7}"/>
              </a:ext>
            </a:extLst>
          </p:cNvPr>
          <p:cNvSpPr>
            <a:spLocks noGrp="1"/>
          </p:cNvSpPr>
          <p:nvPr>
            <p:ph type="body" sz="quarter" idx="39" hasCustomPrompt="1"/>
          </p:nvPr>
        </p:nvSpPr>
        <p:spPr>
          <a:xfrm>
            <a:off x="511764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3" name="Text Placeholder 10">
            <a:extLst>
              <a:ext uri="{FF2B5EF4-FFF2-40B4-BE49-F238E27FC236}">
                <a16:creationId xmlns:a16="http://schemas.microsoft.com/office/drawing/2014/main" id="{82385A0A-C61D-4BBD-AC77-D7642F895E22}"/>
              </a:ext>
            </a:extLst>
          </p:cNvPr>
          <p:cNvSpPr>
            <a:spLocks noGrp="1"/>
          </p:cNvSpPr>
          <p:nvPr>
            <p:ph type="body" sz="quarter" idx="40" hasCustomPrompt="1"/>
          </p:nvPr>
        </p:nvSpPr>
        <p:spPr>
          <a:xfrm>
            <a:off x="59055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4" name="Text Placeholder 10">
            <a:extLst>
              <a:ext uri="{FF2B5EF4-FFF2-40B4-BE49-F238E27FC236}">
                <a16:creationId xmlns:a16="http://schemas.microsoft.com/office/drawing/2014/main" id="{FED89FCE-7507-4C8C-923F-922290589466}"/>
              </a:ext>
            </a:extLst>
          </p:cNvPr>
          <p:cNvSpPr>
            <a:spLocks noGrp="1"/>
          </p:cNvSpPr>
          <p:nvPr>
            <p:ph type="body" sz="quarter" idx="41" hasCustomPrompt="1"/>
          </p:nvPr>
        </p:nvSpPr>
        <p:spPr>
          <a:xfrm>
            <a:off x="669348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5" name="Text Placeholder 10">
            <a:extLst>
              <a:ext uri="{FF2B5EF4-FFF2-40B4-BE49-F238E27FC236}">
                <a16:creationId xmlns:a16="http://schemas.microsoft.com/office/drawing/2014/main" id="{F2F73935-BF53-4510-8B8F-EDB1CD56A1BB}"/>
              </a:ext>
            </a:extLst>
          </p:cNvPr>
          <p:cNvSpPr>
            <a:spLocks noGrp="1"/>
          </p:cNvSpPr>
          <p:nvPr>
            <p:ph type="body" sz="quarter" idx="42" hasCustomPrompt="1"/>
          </p:nvPr>
        </p:nvSpPr>
        <p:spPr>
          <a:xfrm>
            <a:off x="905724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6" name="Text Placeholder 10">
            <a:extLst>
              <a:ext uri="{FF2B5EF4-FFF2-40B4-BE49-F238E27FC236}">
                <a16:creationId xmlns:a16="http://schemas.microsoft.com/office/drawing/2014/main" id="{2A9276DB-F427-4F8E-8E4C-466600F390FD}"/>
              </a:ext>
            </a:extLst>
          </p:cNvPr>
          <p:cNvSpPr>
            <a:spLocks noGrp="1"/>
          </p:cNvSpPr>
          <p:nvPr>
            <p:ph type="body" sz="quarter" idx="43" hasCustomPrompt="1"/>
          </p:nvPr>
        </p:nvSpPr>
        <p:spPr>
          <a:xfrm>
            <a:off x="748140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7" name="Text Placeholder 10">
            <a:extLst>
              <a:ext uri="{FF2B5EF4-FFF2-40B4-BE49-F238E27FC236}">
                <a16:creationId xmlns:a16="http://schemas.microsoft.com/office/drawing/2014/main" id="{79023948-0C1E-4DAB-B885-1C713409AA08}"/>
              </a:ext>
            </a:extLst>
          </p:cNvPr>
          <p:cNvSpPr>
            <a:spLocks noGrp="1"/>
          </p:cNvSpPr>
          <p:nvPr>
            <p:ph type="body" sz="quarter" idx="44" hasCustomPrompt="1"/>
          </p:nvPr>
        </p:nvSpPr>
        <p:spPr>
          <a:xfrm>
            <a:off x="826932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8" name="Text Placeholder 10">
            <a:extLst>
              <a:ext uri="{FF2B5EF4-FFF2-40B4-BE49-F238E27FC236}">
                <a16:creationId xmlns:a16="http://schemas.microsoft.com/office/drawing/2014/main" id="{4AB6A03C-6180-41ED-A88D-ECBB80D160F2}"/>
              </a:ext>
            </a:extLst>
          </p:cNvPr>
          <p:cNvSpPr>
            <a:spLocks noGrp="1"/>
          </p:cNvSpPr>
          <p:nvPr>
            <p:ph type="body" sz="quarter" idx="45" hasCustomPrompt="1"/>
          </p:nvPr>
        </p:nvSpPr>
        <p:spPr>
          <a:xfrm>
            <a:off x="98451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9" name="Text Placeholder 10">
            <a:extLst>
              <a:ext uri="{FF2B5EF4-FFF2-40B4-BE49-F238E27FC236}">
                <a16:creationId xmlns:a16="http://schemas.microsoft.com/office/drawing/2014/main" id="{145AD645-55F0-41A9-AC53-ED30BF1340BA}"/>
              </a:ext>
            </a:extLst>
          </p:cNvPr>
          <p:cNvSpPr>
            <a:spLocks noGrp="1"/>
          </p:cNvSpPr>
          <p:nvPr>
            <p:ph type="body" sz="quarter" idx="46" hasCustomPrompt="1"/>
          </p:nvPr>
        </p:nvSpPr>
        <p:spPr>
          <a:xfrm>
            <a:off x="10633085"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0" name="Text Placeholder 10">
            <a:extLst>
              <a:ext uri="{FF2B5EF4-FFF2-40B4-BE49-F238E27FC236}">
                <a16:creationId xmlns:a16="http://schemas.microsoft.com/office/drawing/2014/main" id="{C39F248D-01B4-40EE-B483-E8E81806DFBE}"/>
              </a:ext>
            </a:extLst>
          </p:cNvPr>
          <p:cNvSpPr>
            <a:spLocks noGrp="1"/>
          </p:cNvSpPr>
          <p:nvPr>
            <p:ph type="body" sz="quarter" idx="47" hasCustomPrompt="1"/>
          </p:nvPr>
        </p:nvSpPr>
        <p:spPr>
          <a:xfrm>
            <a:off x="1969915"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1" name="Text Placeholder 10">
            <a:extLst>
              <a:ext uri="{FF2B5EF4-FFF2-40B4-BE49-F238E27FC236}">
                <a16:creationId xmlns:a16="http://schemas.microsoft.com/office/drawing/2014/main" id="{1D0F1859-7A34-42DF-873E-2CF864E4C4BE}"/>
              </a:ext>
            </a:extLst>
          </p:cNvPr>
          <p:cNvSpPr>
            <a:spLocks noGrp="1"/>
          </p:cNvSpPr>
          <p:nvPr>
            <p:ph type="body" sz="quarter" idx="48" hasCustomPrompt="1"/>
          </p:nvPr>
        </p:nvSpPr>
        <p:spPr>
          <a:xfrm>
            <a:off x="2757602"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2" name="Text Placeholder 10">
            <a:extLst>
              <a:ext uri="{FF2B5EF4-FFF2-40B4-BE49-F238E27FC236}">
                <a16:creationId xmlns:a16="http://schemas.microsoft.com/office/drawing/2014/main" id="{6EB397AF-B5C1-40FE-86D4-BA660E4C6E46}"/>
              </a:ext>
            </a:extLst>
          </p:cNvPr>
          <p:cNvSpPr>
            <a:spLocks noGrp="1"/>
          </p:cNvSpPr>
          <p:nvPr>
            <p:ph type="body" sz="quarter" idx="49" hasCustomPrompt="1"/>
          </p:nvPr>
        </p:nvSpPr>
        <p:spPr>
          <a:xfrm>
            <a:off x="3545289"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3" name="Text Placeholder 10">
            <a:extLst>
              <a:ext uri="{FF2B5EF4-FFF2-40B4-BE49-F238E27FC236}">
                <a16:creationId xmlns:a16="http://schemas.microsoft.com/office/drawing/2014/main" id="{AF1343D5-DC0F-4C7E-967F-CFC300A2C807}"/>
              </a:ext>
            </a:extLst>
          </p:cNvPr>
          <p:cNvSpPr>
            <a:spLocks noGrp="1"/>
          </p:cNvSpPr>
          <p:nvPr>
            <p:ph type="body" sz="quarter" idx="50" hasCustomPrompt="1"/>
          </p:nvPr>
        </p:nvSpPr>
        <p:spPr>
          <a:xfrm>
            <a:off x="4332976"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4" name="Text Placeholder 10">
            <a:extLst>
              <a:ext uri="{FF2B5EF4-FFF2-40B4-BE49-F238E27FC236}">
                <a16:creationId xmlns:a16="http://schemas.microsoft.com/office/drawing/2014/main" id="{9AD688A5-D2DF-4FC3-8171-FAEA8C4F5566}"/>
              </a:ext>
            </a:extLst>
          </p:cNvPr>
          <p:cNvSpPr>
            <a:spLocks noGrp="1"/>
          </p:cNvSpPr>
          <p:nvPr>
            <p:ph type="body" sz="quarter" idx="51" hasCustomPrompt="1"/>
          </p:nvPr>
        </p:nvSpPr>
        <p:spPr>
          <a:xfrm>
            <a:off x="5120663"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5" name="Text Placeholder 10">
            <a:extLst>
              <a:ext uri="{FF2B5EF4-FFF2-40B4-BE49-F238E27FC236}">
                <a16:creationId xmlns:a16="http://schemas.microsoft.com/office/drawing/2014/main" id="{EA05A5D4-01B0-4932-B03E-571986E282EA}"/>
              </a:ext>
            </a:extLst>
          </p:cNvPr>
          <p:cNvSpPr>
            <a:spLocks noGrp="1"/>
          </p:cNvSpPr>
          <p:nvPr>
            <p:ph type="body" sz="quarter" idx="52" hasCustomPrompt="1"/>
          </p:nvPr>
        </p:nvSpPr>
        <p:spPr>
          <a:xfrm>
            <a:off x="5908350"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6" name="Text Placeholder 10">
            <a:extLst>
              <a:ext uri="{FF2B5EF4-FFF2-40B4-BE49-F238E27FC236}">
                <a16:creationId xmlns:a16="http://schemas.microsoft.com/office/drawing/2014/main" id="{72A84601-CD4F-49ED-8D51-CEF032363058}"/>
              </a:ext>
            </a:extLst>
          </p:cNvPr>
          <p:cNvSpPr>
            <a:spLocks noGrp="1"/>
          </p:cNvSpPr>
          <p:nvPr>
            <p:ph type="body" sz="quarter" idx="53" hasCustomPrompt="1"/>
          </p:nvPr>
        </p:nvSpPr>
        <p:spPr>
          <a:xfrm>
            <a:off x="6696037"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7" name="Text Placeholder 10">
            <a:extLst>
              <a:ext uri="{FF2B5EF4-FFF2-40B4-BE49-F238E27FC236}">
                <a16:creationId xmlns:a16="http://schemas.microsoft.com/office/drawing/2014/main" id="{C49FB196-753D-4A12-9460-57D8AB4B540B}"/>
              </a:ext>
            </a:extLst>
          </p:cNvPr>
          <p:cNvSpPr>
            <a:spLocks noGrp="1"/>
          </p:cNvSpPr>
          <p:nvPr>
            <p:ph type="body" sz="quarter" idx="54" hasCustomPrompt="1"/>
          </p:nvPr>
        </p:nvSpPr>
        <p:spPr>
          <a:xfrm>
            <a:off x="9059098"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8" name="Text Placeholder 10">
            <a:extLst>
              <a:ext uri="{FF2B5EF4-FFF2-40B4-BE49-F238E27FC236}">
                <a16:creationId xmlns:a16="http://schemas.microsoft.com/office/drawing/2014/main" id="{DFC05EC7-9D6C-486B-9E2F-D3612013C0A1}"/>
              </a:ext>
            </a:extLst>
          </p:cNvPr>
          <p:cNvSpPr>
            <a:spLocks noGrp="1"/>
          </p:cNvSpPr>
          <p:nvPr>
            <p:ph type="body" sz="quarter" idx="55" hasCustomPrompt="1"/>
          </p:nvPr>
        </p:nvSpPr>
        <p:spPr>
          <a:xfrm>
            <a:off x="7483724"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9" name="Text Placeholder 10">
            <a:extLst>
              <a:ext uri="{FF2B5EF4-FFF2-40B4-BE49-F238E27FC236}">
                <a16:creationId xmlns:a16="http://schemas.microsoft.com/office/drawing/2014/main" id="{98F455FB-241B-4E1F-B581-FA6CBA239545}"/>
              </a:ext>
            </a:extLst>
          </p:cNvPr>
          <p:cNvSpPr>
            <a:spLocks noGrp="1"/>
          </p:cNvSpPr>
          <p:nvPr>
            <p:ph type="body" sz="quarter" idx="56" hasCustomPrompt="1"/>
          </p:nvPr>
        </p:nvSpPr>
        <p:spPr>
          <a:xfrm>
            <a:off x="8271411"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30" name="Text Placeholder 10">
            <a:extLst>
              <a:ext uri="{FF2B5EF4-FFF2-40B4-BE49-F238E27FC236}">
                <a16:creationId xmlns:a16="http://schemas.microsoft.com/office/drawing/2014/main" id="{9E38664A-8108-4E24-800B-3C32ADA43978}"/>
              </a:ext>
            </a:extLst>
          </p:cNvPr>
          <p:cNvSpPr>
            <a:spLocks noGrp="1"/>
          </p:cNvSpPr>
          <p:nvPr>
            <p:ph type="body" sz="quarter" idx="57" hasCustomPrompt="1"/>
          </p:nvPr>
        </p:nvSpPr>
        <p:spPr>
          <a:xfrm>
            <a:off x="9846785"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31" name="Text Placeholder 10">
            <a:extLst>
              <a:ext uri="{FF2B5EF4-FFF2-40B4-BE49-F238E27FC236}">
                <a16:creationId xmlns:a16="http://schemas.microsoft.com/office/drawing/2014/main" id="{2908458B-A3ED-4855-9E08-108D7C4A8D36}"/>
              </a:ext>
            </a:extLst>
          </p:cNvPr>
          <p:cNvSpPr>
            <a:spLocks noGrp="1"/>
          </p:cNvSpPr>
          <p:nvPr>
            <p:ph type="body" sz="quarter" idx="58" hasCustomPrompt="1"/>
          </p:nvPr>
        </p:nvSpPr>
        <p:spPr>
          <a:xfrm>
            <a:off x="10634472"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32" name="Rectangle 31">
            <a:extLst>
              <a:ext uri="{FF2B5EF4-FFF2-40B4-BE49-F238E27FC236}">
                <a16:creationId xmlns:a16="http://schemas.microsoft.com/office/drawing/2014/main" id="{FFA35437-CCDE-4D92-B879-F23B329C8EC3}"/>
              </a:ext>
            </a:extLst>
          </p:cNvPr>
          <p:cNvSpPr/>
          <p:nvPr userDrawn="1"/>
        </p:nvSpPr>
        <p:spPr>
          <a:xfrm>
            <a:off x="929640" y="4034785"/>
            <a:ext cx="10332720" cy="4571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lumMod val="75000"/>
                  <a:lumOff val="25000"/>
                </a:schemeClr>
              </a:solidFill>
            </a:endParaRPr>
          </a:p>
        </p:txBody>
      </p:sp>
      <p:sp>
        <p:nvSpPr>
          <p:cNvPr id="36" name="Date Placeholder 2">
            <a:extLst>
              <a:ext uri="{FF2B5EF4-FFF2-40B4-BE49-F238E27FC236}">
                <a16:creationId xmlns:a16="http://schemas.microsoft.com/office/drawing/2014/main" id="{1CDC588F-73BC-4108-974B-0EAAB8213CE0}"/>
              </a:ext>
            </a:extLst>
          </p:cNvPr>
          <p:cNvSpPr>
            <a:spLocks noGrp="1"/>
          </p:cNvSpPr>
          <p:nvPr>
            <p:ph type="dt" sz="half" idx="10"/>
          </p:nvPr>
        </p:nvSpPr>
        <p:spPr>
          <a:xfrm>
            <a:off x="838200" y="6356350"/>
            <a:ext cx="2743200" cy="365125"/>
          </a:xfrm>
        </p:spPr>
        <p:txBody>
          <a:bodyPr/>
          <a:lstStyle>
            <a:lvl1pPr>
              <a:defRPr sz="900"/>
            </a:lvl1pPr>
          </a:lstStyle>
          <a:p>
            <a:r>
              <a:rPr lang="en-US" noProof="0" dirty="0"/>
              <a:t>20XX</a:t>
            </a:r>
          </a:p>
        </p:txBody>
      </p:sp>
      <p:sp>
        <p:nvSpPr>
          <p:cNvPr id="37" name="Footer Placeholder 3">
            <a:extLst>
              <a:ext uri="{FF2B5EF4-FFF2-40B4-BE49-F238E27FC236}">
                <a16:creationId xmlns:a16="http://schemas.microsoft.com/office/drawing/2014/main" id="{B2AC1EB2-9B8F-4077-8B66-64F9549F2C99}"/>
              </a:ext>
            </a:extLst>
          </p:cNvPr>
          <p:cNvSpPr>
            <a:spLocks noGrp="1"/>
          </p:cNvSpPr>
          <p:nvPr>
            <p:ph type="ftr" sz="quarter" idx="11"/>
          </p:nvPr>
        </p:nvSpPr>
        <p:spPr>
          <a:xfrm>
            <a:off x="4038600" y="6356350"/>
            <a:ext cx="4114800" cy="365125"/>
          </a:xfrm>
        </p:spPr>
        <p:txBody>
          <a:bodyPr/>
          <a:lstStyle>
            <a:lvl1pPr>
              <a:defRPr sz="900"/>
            </a:lvl1pPr>
          </a:lstStyle>
          <a:p>
            <a:r>
              <a:rPr lang="en-US" noProof="0" dirty="0"/>
              <a:t>Pitch Deck</a:t>
            </a:r>
          </a:p>
        </p:txBody>
      </p:sp>
      <p:sp>
        <p:nvSpPr>
          <p:cNvPr id="38" name="Slide Number Placeholder 4">
            <a:extLst>
              <a:ext uri="{FF2B5EF4-FFF2-40B4-BE49-F238E27FC236}">
                <a16:creationId xmlns:a16="http://schemas.microsoft.com/office/drawing/2014/main" id="{28DE3E33-346A-45AF-B164-CB5DF04FAE6D}"/>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noProof="0" smtClean="0"/>
              <a:t>‹#›</a:t>
            </a:fld>
            <a:endParaRPr lang="en-US" noProof="0" dirty="0"/>
          </a:p>
        </p:txBody>
      </p:sp>
    </p:spTree>
    <p:extLst>
      <p:ext uri="{BB962C8B-B14F-4D97-AF65-F5344CB8AC3E}">
        <p14:creationId xmlns:p14="http://schemas.microsoft.com/office/powerpoint/2010/main" val="205632346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Pitch Deck</a:t>
            </a:r>
          </a:p>
        </p:txBody>
      </p:sp>
      <p:cxnSp>
        <p:nvCxnSpPr>
          <p:cNvPr id="10" name="Straight Connector 9">
            <a:extLst>
              <a:ext uri="{FF2B5EF4-FFF2-40B4-BE49-F238E27FC236}">
                <a16:creationId xmlns:a16="http://schemas.microsoft.com/office/drawing/2014/main" id="{66988B2D-0240-4256-8268-4B9FF1E72363}"/>
              </a:ext>
            </a:extLst>
          </p:cNvPr>
          <p:cNvCxnSpPr>
            <a:cxnSpLocks/>
          </p:cNvCxnSpPr>
          <p:nvPr/>
        </p:nvCxnSpPr>
        <p:spPr>
          <a:xfrm flipV="1">
            <a:off x="0" y="0"/>
            <a:ext cx="2590800" cy="762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p:nvCxnSpPr>
        <p:spPr>
          <a:xfrm flipH="1">
            <a:off x="0" y="0"/>
            <a:ext cx="704850" cy="1027906"/>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
        <p:nvSpPr>
          <p:cNvPr id="8" name="Content Placeholder 7">
            <a:extLst>
              <a:ext uri="{FF2B5EF4-FFF2-40B4-BE49-F238E27FC236}">
                <a16:creationId xmlns:a16="http://schemas.microsoft.com/office/drawing/2014/main" id="{F5756781-A599-0594-4502-A54BC85E87FF}"/>
              </a:ext>
            </a:extLst>
          </p:cNvPr>
          <p:cNvSpPr>
            <a:spLocks noGrp="1"/>
          </p:cNvSpPr>
          <p:nvPr>
            <p:ph sz="quarter" idx="16"/>
          </p:nvPr>
        </p:nvSpPr>
        <p:spPr>
          <a:xfrm>
            <a:off x="838199" y="2136775"/>
            <a:ext cx="10515599" cy="3697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54313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normAutofit/>
          </a:bodyPr>
          <a:lstStyle>
            <a:lvl1pPr marL="0" indent="0">
              <a:buNone/>
              <a:defRPr sz="1400"/>
            </a:lvl1pPr>
            <a:lvl2pPr marL="457200" indent="0" algn="l">
              <a:lnSpc>
                <a:spcPct val="100000"/>
              </a:lnSpc>
              <a:buNone/>
              <a:defRPr sz="1400">
                <a:solidFill>
                  <a:schemeClr val="tx1">
                    <a:lumMod val="75000"/>
                    <a:lumOff val="25000"/>
                  </a:schemeClr>
                </a:solidFill>
              </a:defRPr>
            </a:lvl2pPr>
          </a:lstStyle>
          <a:p>
            <a:pPr lvl="0"/>
            <a:r>
              <a:rPr lang="en-US"/>
              <a:t>Click icon to add picture</a:t>
            </a:r>
            <a:endParaRPr lang="en-US" dirty="0"/>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343248" y="5084524"/>
            <a:ext cx="2123743"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692980" y="5099206"/>
            <a:ext cx="2135755"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83644" y="5099206"/>
            <a:ext cx="2123743"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603525" y="5084524"/>
            <a:ext cx="2123742"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cxnSp>
        <p:nvCxnSpPr>
          <p:cNvPr id="10" name="Straight Connector 9">
            <a:extLst>
              <a:ext uri="{FF2B5EF4-FFF2-40B4-BE49-F238E27FC236}">
                <a16:creationId xmlns:a16="http://schemas.microsoft.com/office/drawing/2014/main" id="{4E4B72DA-52CB-4D39-A342-8857B4D959B2}"/>
              </a:ext>
              <a:ext uri="{C183D7F6-B498-43B3-948B-1728B52AA6E4}">
                <adec:decorative xmlns:adec="http://schemas.microsoft.com/office/drawing/2017/decorative" val="1"/>
              </a:ext>
            </a:extLst>
          </p:cNvPr>
          <p:cNvCxnSpPr/>
          <p:nvPr/>
        </p:nvCxnSpPr>
        <p:spPr>
          <a:xfrm flipH="1" flipV="1">
            <a:off x="7334250" y="0"/>
            <a:ext cx="4857750" cy="76200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 uri="{C183D7F6-B498-43B3-948B-1728B52AA6E4}">
                <adec:decorative xmlns:adec="http://schemas.microsoft.com/office/drawing/2017/decorative" val="1"/>
              </a:ext>
            </a:extLst>
          </p:cNvPr>
          <p:cNvCxnSpPr>
            <a:cxnSpLocks/>
          </p:cNvCxnSpPr>
          <p:nvPr/>
        </p:nvCxnSpPr>
        <p:spPr>
          <a:xfrm>
            <a:off x="11487150" y="0"/>
            <a:ext cx="704850" cy="1724025"/>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237283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extLst>
    <p:ext uri="{DCECCB84-F9BA-43D5-87BE-67443E8EF086}">
      <p15:sldGuideLst xmlns:p15="http://schemas.microsoft.com/office/powerpoint/2012/main">
        <p15:guide id="2" pos="936">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eam Slide 8 Peopl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bg1">
                    <a:lumMod val="75000"/>
                    <a:lumOff val="25000"/>
                  </a:schemeClr>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716934" y="2428875"/>
            <a:ext cx="1066800" cy="1066800"/>
          </a:xfrm>
          <a:solidFill>
            <a:schemeClr val="tx1"/>
          </a:solidFill>
        </p:spPr>
        <p:txBody>
          <a:bodyPr>
            <a:noAutofit/>
          </a:bodyPr>
          <a:lstStyle>
            <a:lvl1pPr marL="0" indent="0" algn="l">
              <a:buNone/>
              <a:defRPr sz="900">
                <a:solidFill>
                  <a:schemeClr val="bg1">
                    <a:lumMod val="75000"/>
                    <a:lumOff val="25000"/>
                  </a:schemeClr>
                </a:solidFill>
              </a:defRPr>
            </a:lvl1pPr>
            <a:lvl2pPr marL="457200" indent="0">
              <a:lnSpc>
                <a:spcPct val="100000"/>
              </a:lnSpc>
              <a:buNone/>
              <a:defRPr sz="900">
                <a:solidFill>
                  <a:schemeClr val="bg1">
                    <a:lumMod val="75000"/>
                    <a:lumOff val="25000"/>
                  </a:schemeClr>
                </a:solidFill>
              </a:defRPr>
            </a:lvl2pPr>
          </a:lstStyle>
          <a:p>
            <a:pPr lvl="0"/>
            <a:r>
              <a:rPr lang="en-US"/>
              <a:t>Click icon to add picture</a:t>
            </a:r>
            <a:endParaRPr lang="en-US" dirty="0"/>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390120" y="3782039"/>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69060"/>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739214" y="3796721"/>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339926" y="3669060"/>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217963" y="3796721"/>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634432" y="3782039"/>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7" name="Picture Placeholder 10">
            <a:extLst>
              <a:ext uri="{FF2B5EF4-FFF2-40B4-BE49-F238E27FC236}">
                <a16:creationId xmlns:a16="http://schemas.microsoft.com/office/drawing/2014/main" id="{0FB38616-82FB-4DAD-A82E-3777ACB41148}"/>
              </a:ext>
            </a:extLst>
          </p:cNvPr>
          <p:cNvSpPr>
            <a:spLocks noGrp="1"/>
          </p:cNvSpPr>
          <p:nvPr>
            <p:ph type="pic" sz="quarter" idx="28"/>
          </p:nvPr>
        </p:nvSpPr>
        <p:spPr>
          <a:xfrm>
            <a:off x="6716934" y="4287711"/>
            <a:ext cx="1066800" cy="1066800"/>
          </a:xfrm>
          <a:solidFill>
            <a:schemeClr val="tx1"/>
          </a:solidFill>
        </p:spPr>
        <p:txBody>
          <a:bodyPr>
            <a:normAutofit/>
          </a:bodyPr>
          <a:lstStyle>
            <a:lvl1pPr marL="0" indent="0">
              <a:buNone/>
              <a:defRPr sz="900">
                <a:solidFill>
                  <a:schemeClr val="bg1">
                    <a:lumMod val="75000"/>
                    <a:lumOff val="25000"/>
                  </a:schemeClr>
                </a:solidFill>
              </a:defRPr>
            </a:lvl1pPr>
            <a:lvl2pPr marL="457200" indent="0">
              <a:lnSpc>
                <a:spcPct val="100000"/>
              </a:lnSpc>
              <a:buNone/>
              <a:defRPr sz="900">
                <a:solidFill>
                  <a:schemeClr val="bg1">
                    <a:lumMod val="75000"/>
                    <a:lumOff val="25000"/>
                  </a:schemeClr>
                </a:solidFill>
              </a:defRPr>
            </a:lvl2pPr>
          </a:lstStyle>
          <a:p>
            <a:pPr lvl="0"/>
            <a:r>
              <a:rPr lang="en-US"/>
              <a:t>Click icon to add picture</a:t>
            </a:r>
            <a:endParaRPr lang="en-US" dirty="0"/>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390120" y="5640875"/>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27896"/>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739214" y="5655557"/>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27896"/>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229878" y="5655557"/>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634432" y="5640875"/>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B5CEABB6-07DC-46E8-9B57-56EC44A396E5}" type="slidenum">
              <a:rPr lang="en-US" smtClean="0"/>
              <a:t>‹#›</a:t>
            </a:fld>
            <a:endParaRPr lang="en-US" dirty="0"/>
          </a:p>
        </p:txBody>
      </p:sp>
      <p:pic>
        <p:nvPicPr>
          <p:cNvPr id="13" name="Graphic 12">
            <a:extLst>
              <a:ext uri="{FF2B5EF4-FFF2-40B4-BE49-F238E27FC236}">
                <a16:creationId xmlns:a16="http://schemas.microsoft.com/office/drawing/2014/main" id="{B0DFD584-E5CF-41EF-B51E-679CE22DDF93}"/>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6090955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1" name="Content Placeholder 10">
            <a:extLst>
              <a:ext uri="{FF2B5EF4-FFF2-40B4-BE49-F238E27FC236}">
                <a16:creationId xmlns:a16="http://schemas.microsoft.com/office/drawing/2014/main" id="{ADC2540D-94C4-405B-8607-0CEDD6F54B9C}"/>
              </a:ext>
            </a:extLst>
          </p:cNvPr>
          <p:cNvSpPr>
            <a:spLocks noGrp="1"/>
          </p:cNvSpPr>
          <p:nvPr>
            <p:ph sz="quarter" idx="21" hasCustomPrompt="1"/>
          </p:nvPr>
        </p:nvSpPr>
        <p:spPr>
          <a:xfrm>
            <a:off x="1075447"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3788813"/>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7" name="Text Placeholder 2">
            <a:extLst>
              <a:ext uri="{FF2B5EF4-FFF2-40B4-BE49-F238E27FC236}">
                <a16:creationId xmlns:a16="http://schemas.microsoft.com/office/drawing/2014/main" id="{E43D2F47-FAF2-42C2-967D-251DD4B940D7}"/>
              </a:ext>
            </a:extLst>
          </p:cNvPr>
          <p:cNvSpPr>
            <a:spLocks noGrp="1"/>
          </p:cNvSpPr>
          <p:nvPr>
            <p:ph type="body" idx="17" hasCustomPrompt="1"/>
          </p:nvPr>
        </p:nvSpPr>
        <p:spPr>
          <a:xfrm>
            <a:off x="838200" y="4464810"/>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838200" y="5120722"/>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4" name="Content Placeholder 10">
            <a:extLst>
              <a:ext uri="{FF2B5EF4-FFF2-40B4-BE49-F238E27FC236}">
                <a16:creationId xmlns:a16="http://schemas.microsoft.com/office/drawing/2014/main" id="{11C6EC54-ADFA-4CFF-9E9B-DC7E96C854C2}"/>
              </a:ext>
            </a:extLst>
          </p:cNvPr>
          <p:cNvSpPr>
            <a:spLocks noGrp="1"/>
          </p:cNvSpPr>
          <p:nvPr>
            <p:ph sz="quarter" idx="22" hasCustomPrompt="1"/>
          </p:nvPr>
        </p:nvSpPr>
        <p:spPr>
          <a:xfrm>
            <a:off x="3805651"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3562665" y="3788813"/>
            <a:ext cx="2342205"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8" name="Text Placeholder 4">
            <a:extLst>
              <a:ext uri="{FF2B5EF4-FFF2-40B4-BE49-F238E27FC236}">
                <a16:creationId xmlns:a16="http://schemas.microsoft.com/office/drawing/2014/main" id="{3322C250-87FC-4F14-A42C-FFDA120D0D64}"/>
              </a:ext>
            </a:extLst>
          </p:cNvPr>
          <p:cNvSpPr>
            <a:spLocks noGrp="1"/>
          </p:cNvSpPr>
          <p:nvPr>
            <p:ph type="body" sz="quarter" idx="18" hasCustomPrompt="1"/>
          </p:nvPr>
        </p:nvSpPr>
        <p:spPr>
          <a:xfrm>
            <a:off x="3562665" y="4464810"/>
            <a:ext cx="2342205"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dirty="0"/>
              <a:t>CLICK TO EDIT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3562665" y="5120722"/>
            <a:ext cx="2342205"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5" name="Content Placeholder 10">
            <a:extLst>
              <a:ext uri="{FF2B5EF4-FFF2-40B4-BE49-F238E27FC236}">
                <a16:creationId xmlns:a16="http://schemas.microsoft.com/office/drawing/2014/main" id="{1B6DD41C-FCE2-4AC6-A235-2FF1B905DAAD}"/>
              </a:ext>
            </a:extLst>
          </p:cNvPr>
          <p:cNvSpPr>
            <a:spLocks noGrp="1"/>
          </p:cNvSpPr>
          <p:nvPr>
            <p:ph sz="quarter" idx="23" hasCustomPrompt="1"/>
          </p:nvPr>
        </p:nvSpPr>
        <p:spPr>
          <a:xfrm>
            <a:off x="6530117"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6298609" y="3788813"/>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9" name="Text Placeholder 2">
            <a:extLst>
              <a:ext uri="{FF2B5EF4-FFF2-40B4-BE49-F238E27FC236}">
                <a16:creationId xmlns:a16="http://schemas.microsoft.com/office/drawing/2014/main" id="{D3C675D6-83FA-4036-B516-098EDCAF2506}"/>
              </a:ext>
            </a:extLst>
          </p:cNvPr>
          <p:cNvSpPr>
            <a:spLocks noGrp="1"/>
          </p:cNvSpPr>
          <p:nvPr>
            <p:ph type="body" idx="19" hasCustomPrompt="1"/>
          </p:nvPr>
        </p:nvSpPr>
        <p:spPr>
          <a:xfrm>
            <a:off x="6298609" y="4464810"/>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6298609" y="5120722"/>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6" name="Content Placeholder 10">
            <a:extLst>
              <a:ext uri="{FF2B5EF4-FFF2-40B4-BE49-F238E27FC236}">
                <a16:creationId xmlns:a16="http://schemas.microsoft.com/office/drawing/2014/main" id="{CEB4C3DB-E51E-4479-90C2-DFE5DB4B2482}"/>
              </a:ext>
            </a:extLst>
          </p:cNvPr>
          <p:cNvSpPr>
            <a:spLocks noGrp="1"/>
          </p:cNvSpPr>
          <p:nvPr>
            <p:ph sz="quarter" idx="24" hasCustomPrompt="1"/>
          </p:nvPr>
        </p:nvSpPr>
        <p:spPr>
          <a:xfrm>
            <a:off x="9260321"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14" name="Text Placeholder 2">
            <a:extLst>
              <a:ext uri="{FF2B5EF4-FFF2-40B4-BE49-F238E27FC236}">
                <a16:creationId xmlns:a16="http://schemas.microsoft.com/office/drawing/2014/main" id="{84A1E92D-A5BF-4268-BFF3-1418A1F03589}"/>
              </a:ext>
            </a:extLst>
          </p:cNvPr>
          <p:cNvSpPr>
            <a:spLocks noGrp="1"/>
          </p:cNvSpPr>
          <p:nvPr>
            <p:ph type="body" idx="15" hasCustomPrompt="1"/>
          </p:nvPr>
        </p:nvSpPr>
        <p:spPr>
          <a:xfrm>
            <a:off x="9023074" y="3788457"/>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t>
            </a:r>
          </a:p>
        </p:txBody>
      </p:sp>
      <p:sp>
        <p:nvSpPr>
          <p:cNvPr id="23" name="Text Placeholder 2">
            <a:extLst>
              <a:ext uri="{FF2B5EF4-FFF2-40B4-BE49-F238E27FC236}">
                <a16:creationId xmlns:a16="http://schemas.microsoft.com/office/drawing/2014/main" id="{B6439AAC-8A96-4015-8A87-ED8DF7027B60}"/>
              </a:ext>
            </a:extLst>
          </p:cNvPr>
          <p:cNvSpPr>
            <a:spLocks noGrp="1"/>
          </p:cNvSpPr>
          <p:nvPr>
            <p:ph type="body" idx="20" hasCustomPrompt="1"/>
          </p:nvPr>
        </p:nvSpPr>
        <p:spPr>
          <a:xfrm>
            <a:off x="9023074" y="4464454"/>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1328057"/>
          </a:xfrm>
          <a:prstGeom prst="line">
            <a:avLst/>
          </a:prstGeom>
          <a:ln w="31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3790950" cy="892177"/>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5" name="Content Placeholder 3">
            <a:extLst>
              <a:ext uri="{FF2B5EF4-FFF2-40B4-BE49-F238E27FC236}">
                <a16:creationId xmlns:a16="http://schemas.microsoft.com/office/drawing/2014/main" id="{492F9083-A886-4EEB-94D6-1FAE6DC33000}"/>
              </a:ext>
            </a:extLst>
          </p:cNvPr>
          <p:cNvSpPr>
            <a:spLocks noGrp="1"/>
          </p:cNvSpPr>
          <p:nvPr>
            <p:ph sz="half" idx="16"/>
          </p:nvPr>
        </p:nvSpPr>
        <p:spPr>
          <a:xfrm>
            <a:off x="9023074" y="5120366"/>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38669631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82546"/>
            <a:ext cx="5111750" cy="1525588"/>
          </a:xfrm>
        </p:spPr>
        <p:txBody>
          <a:bodyPr anchor="b">
            <a:normAutofit/>
          </a:bodyPr>
          <a:lstStyle>
            <a:lvl1pPr marL="0" indent="0">
              <a:lnSpc>
                <a:spcPct val="100000"/>
              </a:lnSpc>
              <a:buNone/>
              <a:defRPr sz="1400" spc="5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23" name="Straight Connector 22">
            <a:extLst>
              <a:ext uri="{FF2B5EF4-FFF2-40B4-BE49-F238E27FC236}">
                <a16:creationId xmlns:a16="http://schemas.microsoft.com/office/drawing/2014/main" id="{D87F08D6-2CA7-4A5A-BE34-07113DCA535D}"/>
              </a:ext>
            </a:extLst>
          </p:cNvPr>
          <p:cNvCxnSpPr>
            <a:cxnSpLocks/>
          </p:cNvCxnSpPr>
          <p:nvPr/>
        </p:nvCxnSpPr>
        <p:spPr>
          <a:xfrm flipH="1" flipV="1">
            <a:off x="0" y="876300"/>
            <a:ext cx="4762500" cy="1628775"/>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p:nvCxnSpPr>
        <p:spPr>
          <a:xfrm flipH="1" flipV="1">
            <a:off x="2638425" y="0"/>
            <a:ext cx="2124076" cy="5186363"/>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6163167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extLst>
    <p:ext uri="{DCECCB84-F9BA-43D5-87BE-67443E8EF086}">
      <p15:sldGuideLst xmlns:p15="http://schemas.microsoft.com/office/powerpoint/2012/main">
        <p15:guide id="1" pos="300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200" spc="150" baseline="0">
                <a:solidFill>
                  <a:schemeClr val="tx1">
                    <a:lumMod val="75000"/>
                    <a:lumOff val="25000"/>
                  </a:schemeClr>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2004161"/>
          </a:xfrm>
        </p:spPr>
        <p:txBody>
          <a:bodyPr>
            <a:normAutofit/>
          </a:bodyPr>
          <a:lstStyle>
            <a:lvl1pPr marL="0" indent="0" algn="l">
              <a:lnSpc>
                <a:spcPct val="150000"/>
              </a:lnSpc>
              <a:buNone/>
              <a:defRPr sz="1400" spc="50" baseline="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4293551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bg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499" y="1020445"/>
            <a:ext cx="3171825" cy="1325563"/>
          </a:xfrm>
        </p:spPr>
        <p:txBody>
          <a:bodyPr anchor="b">
            <a:normAutofit/>
          </a:bodyPr>
          <a:lstStyle>
            <a:lvl1pPr>
              <a:defRPr sz="2800" spc="150" baseline="0">
                <a:solidFill>
                  <a:schemeClr val="tx1">
                    <a:lumMod val="75000"/>
                    <a:lumOff val="25000"/>
                  </a:schemeClr>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499" y="2924175"/>
            <a:ext cx="3171825" cy="2519363"/>
          </a:xfrm>
        </p:spPr>
        <p:txBody>
          <a:bodyPr>
            <a:normAutofit/>
          </a:bodyPr>
          <a:lstStyle>
            <a:lvl1pPr marL="0" indent="0">
              <a:lnSpc>
                <a:spcPct val="120000"/>
              </a:lnSpc>
              <a:spcBef>
                <a:spcPts val="1000"/>
              </a:spcBef>
              <a:buNone/>
              <a:defRPr sz="1400">
                <a:solidFill>
                  <a:schemeClr val="tx1">
                    <a:lumMod val="75000"/>
                    <a:lumOff val="25000"/>
                  </a:schemeClr>
                </a:solidFill>
              </a:defRPr>
            </a:lvl1pPr>
            <a:lvl2pPr marL="457200" indent="0">
              <a:lnSpc>
                <a:spcPct val="120000"/>
              </a:lnSpc>
              <a:spcBef>
                <a:spcPts val="1000"/>
              </a:spcBef>
              <a:buNone/>
              <a:defRPr sz="1400">
                <a:solidFill>
                  <a:schemeClr val="tx1">
                    <a:lumMod val="75000"/>
                    <a:lumOff val="25000"/>
                  </a:schemeClr>
                </a:solidFill>
              </a:defRPr>
            </a:lvl2pPr>
            <a:lvl3pPr marL="914400" indent="0">
              <a:lnSpc>
                <a:spcPct val="120000"/>
              </a:lnSpc>
              <a:spcBef>
                <a:spcPts val="1000"/>
              </a:spcBef>
              <a:buNone/>
              <a:defRPr sz="1400">
                <a:solidFill>
                  <a:schemeClr val="tx1">
                    <a:lumMod val="75000"/>
                    <a:lumOff val="25000"/>
                  </a:schemeClr>
                </a:solidFill>
              </a:defRPr>
            </a:lvl3pPr>
            <a:lvl4pPr marL="1371600" indent="0">
              <a:lnSpc>
                <a:spcPct val="120000"/>
              </a:lnSpc>
              <a:spcBef>
                <a:spcPts val="1000"/>
              </a:spcBef>
              <a:buNone/>
              <a:defRPr sz="1400">
                <a:solidFill>
                  <a:schemeClr val="tx1">
                    <a:lumMod val="75000"/>
                    <a:lumOff val="25000"/>
                  </a:schemeClr>
                </a:solidFill>
              </a:defRPr>
            </a:lvl4pPr>
            <a:lvl5pPr marL="1828800" indent="0">
              <a:lnSpc>
                <a:spcPct val="120000"/>
              </a:lnSpc>
              <a:spcBef>
                <a:spcPts val="1000"/>
              </a:spcBef>
              <a:buNone/>
              <a:defRPr sz="140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Pitch Deck</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63127036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hasCustomPrompt="1"/>
          </p:nvPr>
        </p:nvSpPr>
        <p:spPr>
          <a:xfrm>
            <a:off x="148318" y="1481138"/>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dirty="0"/>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hasCustomPrompt="1"/>
          </p:nvPr>
        </p:nvSpPr>
        <p:spPr>
          <a:xfrm>
            <a:off x="714375" y="2557463"/>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hasCustomPrompt="1"/>
          </p:nvPr>
        </p:nvSpPr>
        <p:spPr>
          <a:xfrm>
            <a:off x="1320800" y="3633788"/>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hasCustomPrompt="1"/>
          </p:nvPr>
        </p:nvSpPr>
        <p:spPr>
          <a:xfrm>
            <a:off x="1905000" y="4710114"/>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5" y="1594478"/>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8" y="2682564"/>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7" y="3755394"/>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79" y="4824430"/>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p:nvCxnSpPr>
        <p:spPr>
          <a:xfrm>
            <a:off x="4353515" y="5023933"/>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p:nvCxnSpPr>
        <p:spPr>
          <a:xfrm>
            <a:off x="3759917" y="3948451"/>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p:nvCxnSpPr>
        <p:spPr>
          <a:xfrm>
            <a:off x="3173453" y="2872686"/>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p:nvCxnSpPr>
        <p:spPr>
          <a:xfrm>
            <a:off x="2586263" y="1796083"/>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155823" y="6356350"/>
            <a:ext cx="1808712" cy="365125"/>
          </a:xfrm>
        </p:spPr>
        <p:txBody>
          <a:bodyPr/>
          <a:lstStyle>
            <a:lvl1pPr algn="l">
              <a:defRPr sz="900"/>
            </a:lvl1pPr>
          </a:lstStyle>
          <a:p>
            <a:r>
              <a:rPr lang="en-US" dirty="0"/>
              <a:t>Pitch Deck</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05281234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3 Column">
    <p:bg>
      <p:bgPr>
        <a:solidFill>
          <a:schemeClr val="accent2"/>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1485900" y="2563123"/>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1485664" y="3070348"/>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1" name="Text Placeholder 15">
            <a:extLst>
              <a:ext uri="{FF2B5EF4-FFF2-40B4-BE49-F238E27FC236}">
                <a16:creationId xmlns:a16="http://schemas.microsoft.com/office/drawing/2014/main" id="{87DD41A9-B6B3-48D9-A3A6-831B39C9158C}"/>
              </a:ext>
            </a:extLst>
          </p:cNvPr>
          <p:cNvSpPr>
            <a:spLocks noGrp="1"/>
          </p:cNvSpPr>
          <p:nvPr>
            <p:ph type="body" sz="quarter" idx="16" hasCustomPrompt="1"/>
          </p:nvPr>
        </p:nvSpPr>
        <p:spPr>
          <a:xfrm>
            <a:off x="6673004" y="2563123"/>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2" name="Text Placeholder 18">
            <a:extLst>
              <a:ext uri="{FF2B5EF4-FFF2-40B4-BE49-F238E27FC236}">
                <a16:creationId xmlns:a16="http://schemas.microsoft.com/office/drawing/2014/main" id="{FB791E68-EDF5-4CC2-8774-A27AEF1D25E6}"/>
              </a:ext>
            </a:extLst>
          </p:cNvPr>
          <p:cNvSpPr>
            <a:spLocks noGrp="1"/>
          </p:cNvSpPr>
          <p:nvPr>
            <p:ph type="body" sz="quarter" idx="17" hasCustomPrompt="1"/>
          </p:nvPr>
        </p:nvSpPr>
        <p:spPr>
          <a:xfrm>
            <a:off x="6673143" y="3070348"/>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3" name="Text Placeholder 15">
            <a:extLst>
              <a:ext uri="{FF2B5EF4-FFF2-40B4-BE49-F238E27FC236}">
                <a16:creationId xmlns:a16="http://schemas.microsoft.com/office/drawing/2014/main" id="{AA224F82-7E0C-4EBF-97D3-132481DBCDA9}"/>
              </a:ext>
            </a:extLst>
          </p:cNvPr>
          <p:cNvSpPr>
            <a:spLocks noGrp="1"/>
          </p:cNvSpPr>
          <p:nvPr>
            <p:ph type="body" sz="quarter" idx="18" hasCustomPrompt="1"/>
          </p:nvPr>
        </p:nvSpPr>
        <p:spPr>
          <a:xfrm>
            <a:off x="1485899" y="4319431"/>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4" name="Text Placeholder 18">
            <a:extLst>
              <a:ext uri="{FF2B5EF4-FFF2-40B4-BE49-F238E27FC236}">
                <a16:creationId xmlns:a16="http://schemas.microsoft.com/office/drawing/2014/main" id="{699D24C6-4AFB-4222-8E0C-4D11CD9C0FF7}"/>
              </a:ext>
            </a:extLst>
          </p:cNvPr>
          <p:cNvSpPr>
            <a:spLocks noGrp="1"/>
          </p:cNvSpPr>
          <p:nvPr>
            <p:ph type="body" sz="quarter" idx="19" hasCustomPrompt="1"/>
          </p:nvPr>
        </p:nvSpPr>
        <p:spPr>
          <a:xfrm>
            <a:off x="1486412" y="4826656"/>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2" name="Text Placeholder 15">
            <a:extLst>
              <a:ext uri="{FF2B5EF4-FFF2-40B4-BE49-F238E27FC236}">
                <a16:creationId xmlns:a16="http://schemas.microsoft.com/office/drawing/2014/main" id="{3B05E19C-DF33-4515-AC52-F95850810EC1}"/>
              </a:ext>
            </a:extLst>
          </p:cNvPr>
          <p:cNvSpPr>
            <a:spLocks noGrp="1"/>
          </p:cNvSpPr>
          <p:nvPr>
            <p:ph type="body" sz="quarter" idx="23" hasCustomPrompt="1"/>
          </p:nvPr>
        </p:nvSpPr>
        <p:spPr>
          <a:xfrm>
            <a:off x="6672630" y="4319431"/>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13" name="Text Placeholder 18">
            <a:extLst>
              <a:ext uri="{FF2B5EF4-FFF2-40B4-BE49-F238E27FC236}">
                <a16:creationId xmlns:a16="http://schemas.microsoft.com/office/drawing/2014/main" id="{C0EBC62D-442C-45D3-B66B-C6578FBB3370}"/>
              </a:ext>
            </a:extLst>
          </p:cNvPr>
          <p:cNvSpPr>
            <a:spLocks noGrp="1"/>
          </p:cNvSpPr>
          <p:nvPr>
            <p:ph type="body" sz="quarter" idx="24" hasCustomPrompt="1"/>
          </p:nvPr>
        </p:nvSpPr>
        <p:spPr>
          <a:xfrm>
            <a:off x="6673143" y="4826656"/>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p:txBody>
          <a:body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p:txBody>
          <a:body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p:txBody>
          <a:bodyPr/>
          <a:lstStyle/>
          <a:p>
            <a:fld id="{B5CEABB6-07DC-46E8-9B57-56EC44A396E5}" type="slidenum">
              <a:rPr lang="en-US" smtClean="0"/>
              <a:t>‹#›</a:t>
            </a:fld>
            <a:endParaRPr lang="en-US" dirty="0"/>
          </a:p>
        </p:txBody>
      </p:sp>
      <p:cxnSp>
        <p:nvCxnSpPr>
          <p:cNvPr id="2" name="Straight Connector 1">
            <a:extLst>
              <a:ext uri="{FF2B5EF4-FFF2-40B4-BE49-F238E27FC236}">
                <a16:creationId xmlns:a16="http://schemas.microsoft.com/office/drawing/2014/main" id="{9298DCF7-7DC1-4618-8133-F63847B0AFE2}"/>
              </a:ext>
              <a:ext uri="{C183D7F6-B498-43B3-948B-1728B52AA6E4}">
                <adec:decorative xmlns:adec="http://schemas.microsoft.com/office/drawing/2017/decorative" val="1"/>
              </a:ext>
            </a:extLst>
          </p:cNvPr>
          <p:cNvCxnSpPr>
            <a:cxnSpLocks/>
          </p:cNvCxnSpPr>
          <p:nvPr userDrawn="1"/>
        </p:nvCxnSpPr>
        <p:spPr>
          <a:xfrm>
            <a:off x="8688388" y="0"/>
            <a:ext cx="3503612" cy="2352957"/>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53A6567-233D-4A3B-B52B-DE7E5E35A175}"/>
              </a:ext>
              <a:ext uri="{C183D7F6-B498-43B3-948B-1728B52AA6E4}">
                <adec:decorative xmlns:adec="http://schemas.microsoft.com/office/drawing/2017/decorative" val="1"/>
              </a:ext>
            </a:extLst>
          </p:cNvPr>
          <p:cNvCxnSpPr>
            <a:cxnSpLocks/>
          </p:cNvCxnSpPr>
          <p:nvPr userDrawn="1"/>
        </p:nvCxnSpPr>
        <p:spPr>
          <a:xfrm>
            <a:off x="9720943" y="0"/>
            <a:ext cx="2471057" cy="2699032"/>
          </a:xfrm>
          <a:prstGeom prst="line">
            <a:avLst/>
          </a:prstGeom>
        </p:spPr>
        <p:style>
          <a:lnRef idx="1">
            <a:schemeClr val="accent1"/>
          </a:lnRef>
          <a:fillRef idx="0">
            <a:schemeClr val="accent1"/>
          </a:fillRef>
          <a:effectRef idx="0">
            <a:schemeClr val="accent1"/>
          </a:effectRef>
          <a:fontRef idx="minor">
            <a:schemeClr val="tx1"/>
          </a:fontRef>
        </p:style>
      </p:cxnSp>
      <p:pic>
        <p:nvPicPr>
          <p:cNvPr id="7" name="Graphic 6">
            <a:extLst>
              <a:ext uri="{FF2B5EF4-FFF2-40B4-BE49-F238E27FC236}">
                <a16:creationId xmlns:a16="http://schemas.microsoft.com/office/drawing/2014/main" id="{64D564EB-CA78-42C6-AD76-3C4E7B3AEA8D}"/>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8" name="Graphic 7">
            <a:extLst>
              <a:ext uri="{FF2B5EF4-FFF2-40B4-BE49-F238E27FC236}">
                <a16:creationId xmlns:a16="http://schemas.microsoft.com/office/drawing/2014/main" id="{1CFFBB3A-BDCF-4878-8D04-E8BB9A050E71}"/>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250148761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2 Column">
    <p:bg>
      <p:bgPr>
        <a:solidFill>
          <a:schemeClr val="bg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508760" y="4156405"/>
            <a:ext cx="3139440" cy="1325563"/>
          </a:xfrm>
        </p:spPr>
        <p:txBody>
          <a:bodyPr anchor="b">
            <a:normAutofit/>
          </a:bodyPr>
          <a:lstStyle>
            <a:lvl1pPr algn="l">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5922254" y="1530635"/>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5921828" y="186006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6" name="Text Placeholder 15">
            <a:extLst>
              <a:ext uri="{FF2B5EF4-FFF2-40B4-BE49-F238E27FC236}">
                <a16:creationId xmlns:a16="http://schemas.microsoft.com/office/drawing/2014/main" id="{07D6A00C-D56B-4E8B-B992-7DA51D3C7261}"/>
              </a:ext>
            </a:extLst>
          </p:cNvPr>
          <p:cNvSpPr>
            <a:spLocks noGrp="1"/>
          </p:cNvSpPr>
          <p:nvPr>
            <p:ph type="body" sz="quarter" idx="23" hasCustomPrompt="1"/>
          </p:nvPr>
        </p:nvSpPr>
        <p:spPr>
          <a:xfrm>
            <a:off x="5922254" y="2630431"/>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8" name="Text Placeholder 18">
            <a:extLst>
              <a:ext uri="{FF2B5EF4-FFF2-40B4-BE49-F238E27FC236}">
                <a16:creationId xmlns:a16="http://schemas.microsoft.com/office/drawing/2014/main" id="{DA90DA32-7E6A-4713-BDC9-73910E2A0E68}"/>
              </a:ext>
            </a:extLst>
          </p:cNvPr>
          <p:cNvSpPr>
            <a:spLocks noGrp="1"/>
          </p:cNvSpPr>
          <p:nvPr>
            <p:ph type="body" sz="quarter" idx="24" hasCustomPrompt="1"/>
          </p:nvPr>
        </p:nvSpPr>
        <p:spPr>
          <a:xfrm>
            <a:off x="5921828" y="295985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9" name="Text Placeholder 15">
            <a:extLst>
              <a:ext uri="{FF2B5EF4-FFF2-40B4-BE49-F238E27FC236}">
                <a16:creationId xmlns:a16="http://schemas.microsoft.com/office/drawing/2014/main" id="{D7E57261-C874-4DFD-AF7D-F9EC50B3BFD0}"/>
              </a:ext>
            </a:extLst>
          </p:cNvPr>
          <p:cNvSpPr>
            <a:spLocks noGrp="1"/>
          </p:cNvSpPr>
          <p:nvPr>
            <p:ph type="body" sz="quarter" idx="25" hasCustomPrompt="1"/>
          </p:nvPr>
        </p:nvSpPr>
        <p:spPr>
          <a:xfrm>
            <a:off x="5922254" y="3730227"/>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0" name="Text Placeholder 18">
            <a:extLst>
              <a:ext uri="{FF2B5EF4-FFF2-40B4-BE49-F238E27FC236}">
                <a16:creationId xmlns:a16="http://schemas.microsoft.com/office/drawing/2014/main" id="{843F77CE-098F-4777-8C30-5CEE7954D140}"/>
              </a:ext>
            </a:extLst>
          </p:cNvPr>
          <p:cNvSpPr>
            <a:spLocks noGrp="1"/>
          </p:cNvSpPr>
          <p:nvPr>
            <p:ph type="body" sz="quarter" idx="26" hasCustomPrompt="1"/>
          </p:nvPr>
        </p:nvSpPr>
        <p:spPr>
          <a:xfrm>
            <a:off x="5921828" y="405965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3" name="Text Placeholder 15">
            <a:extLst>
              <a:ext uri="{FF2B5EF4-FFF2-40B4-BE49-F238E27FC236}">
                <a16:creationId xmlns:a16="http://schemas.microsoft.com/office/drawing/2014/main" id="{4CAE269A-B6AB-42A6-9575-6057FA25A29E}"/>
              </a:ext>
            </a:extLst>
          </p:cNvPr>
          <p:cNvSpPr>
            <a:spLocks noGrp="1"/>
          </p:cNvSpPr>
          <p:nvPr>
            <p:ph type="body" sz="quarter" idx="27" hasCustomPrompt="1"/>
          </p:nvPr>
        </p:nvSpPr>
        <p:spPr>
          <a:xfrm>
            <a:off x="5920106" y="4830024"/>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4" name="Text Placeholder 18">
            <a:extLst>
              <a:ext uri="{FF2B5EF4-FFF2-40B4-BE49-F238E27FC236}">
                <a16:creationId xmlns:a16="http://schemas.microsoft.com/office/drawing/2014/main" id="{46866A49-A3A8-4869-961C-EB41F6BC7843}"/>
              </a:ext>
            </a:extLst>
          </p:cNvPr>
          <p:cNvSpPr>
            <a:spLocks noGrp="1"/>
          </p:cNvSpPr>
          <p:nvPr>
            <p:ph type="body" sz="quarter" idx="28" hasCustomPrompt="1"/>
          </p:nvPr>
        </p:nvSpPr>
        <p:spPr>
          <a:xfrm>
            <a:off x="5919680" y="5159449"/>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pic>
        <p:nvPicPr>
          <p:cNvPr id="2" name="Graphic 1">
            <a:extLst>
              <a:ext uri="{FF2B5EF4-FFF2-40B4-BE49-F238E27FC236}">
                <a16:creationId xmlns:a16="http://schemas.microsoft.com/office/drawing/2014/main" id="{6D8D9106-8780-461D-9091-E074B0A3C95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4696" y="-1"/>
            <a:ext cx="4896735" cy="4385949"/>
          </a:xfrm>
          <a:prstGeom prst="rect">
            <a:avLst/>
          </a:prstGeom>
        </p:spPr>
      </p:pic>
    </p:spTree>
    <p:extLst>
      <p:ext uri="{BB962C8B-B14F-4D97-AF65-F5344CB8AC3E}">
        <p14:creationId xmlns:p14="http://schemas.microsoft.com/office/powerpoint/2010/main" val="306195049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Introduction">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14" name="Straight Connector 13">
            <a:extLst>
              <a:ext uri="{FF2B5EF4-FFF2-40B4-BE49-F238E27FC236}">
                <a16:creationId xmlns:a16="http://schemas.microsoft.com/office/drawing/2014/main" id="{49FBD260-5143-4B12-B9F8-33E48D548909}"/>
              </a:ext>
            </a:extLst>
          </p:cNvPr>
          <p:cNvCxnSpPr/>
          <p:nvPr/>
        </p:nvCxnSpPr>
        <p:spPr>
          <a:xfrm>
            <a:off x="9096375" y="1497012"/>
            <a:ext cx="3095625" cy="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p:nvCxnSpPr>
        <p:spPr>
          <a:xfrm flipH="1">
            <a:off x="6953250" y="-25401"/>
            <a:ext cx="3790950" cy="6902451"/>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9" name="Date Placeholder 6">
            <a:extLst>
              <a:ext uri="{FF2B5EF4-FFF2-40B4-BE49-F238E27FC236}">
                <a16:creationId xmlns:a16="http://schemas.microsoft.com/office/drawing/2014/main" id="{70146B66-4F07-44BE-8AAB-48EA5170DA81}"/>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3A927BE5-2F4C-4EBD-9093-C4ED6E3025B1}"/>
              </a:ext>
            </a:extLst>
          </p:cNvPr>
          <p:cNvSpPr>
            <a:spLocks noGrp="1"/>
          </p:cNvSpPr>
          <p:nvPr>
            <p:ph type="ftr" sz="quarter" idx="11"/>
          </p:nvPr>
        </p:nvSpPr>
        <p:spPr>
          <a:xfrm>
            <a:off x="5224463" y="6356350"/>
            <a:ext cx="1743075"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C4C1336B-CF5E-42FF-80E8-7D33A2D64E17}"/>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293278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Break">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571235"/>
            <a:ext cx="4179570" cy="1715531"/>
          </a:xfrm>
        </p:spPr>
        <p:txBody>
          <a:bodyPr anchor="ctr">
            <a:noAutofit/>
          </a:bodyPr>
          <a:lstStyle>
            <a:lvl1pPr algn="l">
              <a:defRPr sz="3600" spc="150" baseline="0">
                <a:solidFill>
                  <a:schemeClr val="tx1">
                    <a:lumMod val="75000"/>
                    <a:lumOff val="25000"/>
                  </a:schemeClr>
                </a:solidFill>
              </a:defRPr>
            </a:lvl1pPr>
          </a:lstStyle>
          <a:p>
            <a:r>
              <a:rPr lang="en-US"/>
              <a:t>CLICK TO EDIT MASTER 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322866880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cxnSp>
        <p:nvCxnSpPr>
          <p:cNvPr id="9" name="Straight Connector 8">
            <a:extLst>
              <a:ext uri="{FF2B5EF4-FFF2-40B4-BE49-F238E27FC236}">
                <a16:creationId xmlns:a16="http://schemas.microsoft.com/office/drawing/2014/main" id="{BDAC7E4E-FE06-4E90-8107-6B543E5515ED}"/>
              </a:ext>
            </a:extLst>
          </p:cNvPr>
          <p:cNvCxnSpPr/>
          <p:nvPr/>
        </p:nvCxnSpPr>
        <p:spPr>
          <a:xfrm flipV="1">
            <a:off x="2209800" y="0"/>
            <a:ext cx="2438400" cy="6858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Text Placeholder 15">
            <a:extLst>
              <a:ext uri="{FF2B5EF4-FFF2-40B4-BE49-F238E27FC236}">
                <a16:creationId xmlns:a16="http://schemas.microsoft.com/office/drawing/2014/main" id="{3864668D-D640-4ABF-BB9A-D60176660F07}"/>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2" name="Text Placeholder 18">
            <a:extLst>
              <a:ext uri="{FF2B5EF4-FFF2-40B4-BE49-F238E27FC236}">
                <a16:creationId xmlns:a16="http://schemas.microsoft.com/office/drawing/2014/main" id="{2E289D5A-B06B-43D4-A3CA-3B06C4D49FDD}"/>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3" name="Text Placeholder 15">
            <a:extLst>
              <a:ext uri="{FF2B5EF4-FFF2-40B4-BE49-F238E27FC236}">
                <a16:creationId xmlns:a16="http://schemas.microsoft.com/office/drawing/2014/main" id="{1DCC2995-DE17-436D-82AE-6E107865CB79}"/>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4" name="Text Placeholder 18">
            <a:extLst>
              <a:ext uri="{FF2B5EF4-FFF2-40B4-BE49-F238E27FC236}">
                <a16:creationId xmlns:a16="http://schemas.microsoft.com/office/drawing/2014/main" id="{C7E70A65-1FB1-4F42-854B-8213ED73F792}"/>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5" name="Text Placeholder 15">
            <a:extLst>
              <a:ext uri="{FF2B5EF4-FFF2-40B4-BE49-F238E27FC236}">
                <a16:creationId xmlns:a16="http://schemas.microsoft.com/office/drawing/2014/main" id="{45657994-DC61-4DEB-BB2B-65DFCA997AF1}"/>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6" name="Text Placeholder 18">
            <a:extLst>
              <a:ext uri="{FF2B5EF4-FFF2-40B4-BE49-F238E27FC236}">
                <a16:creationId xmlns:a16="http://schemas.microsoft.com/office/drawing/2014/main" id="{18397EE2-60CD-47FD-AF8F-83A5324D9D1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7" name="Date Placeholder 2">
            <a:extLst>
              <a:ext uri="{FF2B5EF4-FFF2-40B4-BE49-F238E27FC236}">
                <a16:creationId xmlns:a16="http://schemas.microsoft.com/office/drawing/2014/main" id="{1E25EFF1-65C7-4F93-8740-46885C6BEA57}"/>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18" name="Footer Placeholder 3">
            <a:extLst>
              <a:ext uri="{FF2B5EF4-FFF2-40B4-BE49-F238E27FC236}">
                <a16:creationId xmlns:a16="http://schemas.microsoft.com/office/drawing/2014/main" id="{C16D80BF-B599-4FC0-ABD5-98777872FE5F}"/>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19" name="Slide Number Placeholder 4">
            <a:extLst>
              <a:ext uri="{FF2B5EF4-FFF2-40B4-BE49-F238E27FC236}">
                <a16:creationId xmlns:a16="http://schemas.microsoft.com/office/drawing/2014/main" id="{F64421B1-FF90-4939-90BD-8206DE5036D0}"/>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647987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3105150"/>
          </a:xfrm>
          <a:prstGeom prst="line">
            <a:avLst/>
          </a:prstGeom>
          <a:ln w="31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2238376" cy="24765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318953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Pitch Deck</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928452137"/>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70" r:id="rId3"/>
    <p:sldLayoutId id="2147483688" r:id="rId4"/>
    <p:sldLayoutId id="2147483694" r:id="rId5"/>
    <p:sldLayoutId id="2147483697" r:id="rId6"/>
    <p:sldLayoutId id="2147483673" r:id="rId7"/>
    <p:sldLayoutId id="2147483676" r:id="rId8"/>
    <p:sldLayoutId id="2147483672" r:id="rId9"/>
    <p:sldLayoutId id="2147483699" r:id="rId10"/>
    <p:sldLayoutId id="2147483671" r:id="rId11"/>
    <p:sldLayoutId id="2147483700" r:id="rId12"/>
    <p:sldLayoutId id="2147483692" r:id="rId13"/>
    <p:sldLayoutId id="2147483681" r:id="rId14"/>
    <p:sldLayoutId id="2147483674" r:id="rId15"/>
    <p:sldLayoutId id="2147483675" r:id="rId16"/>
    <p:sldLayoutId id="2147483696" r:id="rId17"/>
    <p:sldLayoutId id="2147483677" r:id="rId18"/>
    <p:sldLayoutId id="2147483678" r:id="rId19"/>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hf hdr="0"/>
  <p:txStyles>
    <p:titleStyle>
      <a:lvl1pPr algn="l" defTabSz="914400" rtl="0" eaLnBrk="1" latinLnBrk="0" hangingPunct="1">
        <a:lnSpc>
          <a:spcPct val="90000"/>
        </a:lnSpc>
        <a:spcBef>
          <a:spcPct val="0"/>
        </a:spcBef>
        <a:buNone/>
        <a:defRPr sz="4400" kern="1200" cap="all" baseline="0">
          <a:solidFill>
            <a:schemeClr val="tx1">
              <a:lumMod val="75000"/>
              <a:lumOff val="2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bin"/><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www.thebluediamondgallery.com/wooden-tile/t/thank-you.html" TargetMode="External"/><Relationship Id="rId2" Type="http://schemas.openxmlformats.org/officeDocument/2006/relationships/image" Target="../media/image37.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815C6-3AD0-46E6-A74A-1967BD91AF50}"/>
              </a:ext>
            </a:extLst>
          </p:cNvPr>
          <p:cNvSpPr>
            <a:spLocks noGrp="1"/>
          </p:cNvSpPr>
          <p:nvPr>
            <p:ph type="ctrTitle"/>
          </p:nvPr>
        </p:nvSpPr>
        <p:spPr>
          <a:xfrm>
            <a:off x="6416040" y="4434840"/>
            <a:ext cx="5302431" cy="1122202"/>
          </a:xfrm>
        </p:spPr>
        <p:txBody>
          <a:bodyPr/>
          <a:lstStyle/>
          <a:p>
            <a:r>
              <a:rPr lang="en-US" sz="2500" dirty="0"/>
              <a:t>PREPARED BY: SATYAJIT PATEL</a:t>
            </a:r>
            <a:br>
              <a:rPr lang="en-US" sz="2500" dirty="0"/>
            </a:br>
            <a:r>
              <a:rPr lang="en-US" sz="2500" dirty="0"/>
              <a:t>GUIDED BY: DR. abha sharma</a:t>
            </a:r>
          </a:p>
        </p:txBody>
      </p:sp>
      <p:sp>
        <p:nvSpPr>
          <p:cNvPr id="4" name="TextBox 3">
            <a:extLst>
              <a:ext uri="{FF2B5EF4-FFF2-40B4-BE49-F238E27FC236}">
                <a16:creationId xmlns:a16="http://schemas.microsoft.com/office/drawing/2014/main" id="{622282A0-0376-E2AE-4518-9E7DDBE371C4}"/>
              </a:ext>
            </a:extLst>
          </p:cNvPr>
          <p:cNvSpPr txBox="1"/>
          <p:nvPr/>
        </p:nvSpPr>
        <p:spPr>
          <a:xfrm>
            <a:off x="575854" y="874450"/>
            <a:ext cx="11680371" cy="1631216"/>
          </a:xfrm>
          <a:prstGeom prst="rect">
            <a:avLst/>
          </a:prstGeom>
          <a:noFill/>
        </p:spPr>
        <p:txBody>
          <a:bodyPr wrap="square" rtlCol="0">
            <a:spAutoFit/>
          </a:bodyPr>
          <a:lstStyle/>
          <a:p>
            <a:pPr algn="ctr"/>
            <a:r>
              <a:rPr lang="en-IN" sz="5000" b="1" dirty="0"/>
              <a:t>RESEARCH ORIENTED PROJECT </a:t>
            </a:r>
          </a:p>
          <a:p>
            <a:pPr algn="ctr"/>
            <a:r>
              <a:rPr lang="en-IN" sz="5000" b="1" dirty="0"/>
              <a:t>REVIEW 2</a:t>
            </a:r>
          </a:p>
        </p:txBody>
      </p:sp>
      <p:sp>
        <p:nvSpPr>
          <p:cNvPr id="5" name="TextBox 4">
            <a:extLst>
              <a:ext uri="{FF2B5EF4-FFF2-40B4-BE49-F238E27FC236}">
                <a16:creationId xmlns:a16="http://schemas.microsoft.com/office/drawing/2014/main" id="{5EA225FF-E46E-77CC-68CE-8EAE09F9049D}"/>
              </a:ext>
            </a:extLst>
          </p:cNvPr>
          <p:cNvSpPr txBox="1"/>
          <p:nvPr/>
        </p:nvSpPr>
        <p:spPr>
          <a:xfrm>
            <a:off x="2027450" y="2552700"/>
            <a:ext cx="8137099" cy="1169551"/>
          </a:xfrm>
          <a:prstGeom prst="rect">
            <a:avLst/>
          </a:prstGeom>
          <a:noFill/>
        </p:spPr>
        <p:txBody>
          <a:bodyPr wrap="none" rtlCol="0">
            <a:spAutoFit/>
          </a:bodyPr>
          <a:lstStyle/>
          <a:p>
            <a:pPr algn="ctr"/>
            <a:r>
              <a:rPr lang="en-IN" altLang="en-US" sz="3500" b="1" dirty="0">
                <a:latin typeface="+mj-lt"/>
                <a:cs typeface="Times New Roman" panose="02020603050405020304" pitchFamily="18" charset="0"/>
              </a:rPr>
              <a:t>AN OPTIMIZED MODEL TO CREATE TEAMS </a:t>
            </a:r>
          </a:p>
          <a:p>
            <a:pPr algn="ctr"/>
            <a:r>
              <a:rPr lang="en-IN" altLang="en-US" sz="3500" b="1" dirty="0">
                <a:latin typeface="+mj-lt"/>
                <a:cs typeface="Times New Roman" panose="02020603050405020304" pitchFamily="18" charset="0"/>
              </a:rPr>
              <a:t>IN FANTASY CRICKET</a:t>
            </a:r>
          </a:p>
        </p:txBody>
      </p:sp>
      <p:pic>
        <p:nvPicPr>
          <p:cNvPr id="6" name="Content Placeholder 3" descr="vit-bhopal-logo-vector">
            <a:extLst>
              <a:ext uri="{FF2B5EF4-FFF2-40B4-BE49-F238E27FC236}">
                <a16:creationId xmlns:a16="http://schemas.microsoft.com/office/drawing/2014/main" id="{1FD2B8A3-770E-7409-C06E-60C37F76FA84}"/>
              </a:ext>
            </a:extLst>
          </p:cNvPr>
          <p:cNvPicPr>
            <a:picLocks noChangeAspect="1"/>
          </p:cNvPicPr>
          <p:nvPr/>
        </p:nvPicPr>
        <p:blipFill>
          <a:blip r:embed="rId2"/>
          <a:stretch>
            <a:fillRect/>
          </a:stretch>
        </p:blipFill>
        <p:spPr>
          <a:xfrm>
            <a:off x="10453573" y="127588"/>
            <a:ext cx="1621886" cy="901112"/>
          </a:xfrm>
          <a:prstGeom prst="rect">
            <a:avLst/>
          </a:prstGeom>
        </p:spPr>
      </p:pic>
    </p:spTree>
    <p:extLst>
      <p:ext uri="{BB962C8B-B14F-4D97-AF65-F5344CB8AC3E}">
        <p14:creationId xmlns:p14="http://schemas.microsoft.com/office/powerpoint/2010/main" val="164242537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Rounded Corners 13">
            <a:extLst>
              <a:ext uri="{FF2B5EF4-FFF2-40B4-BE49-F238E27FC236}">
                <a16:creationId xmlns:a16="http://schemas.microsoft.com/office/drawing/2014/main" id="{CB718596-831C-7502-9EC4-6AD1399FA17A}"/>
              </a:ext>
            </a:extLst>
          </p:cNvPr>
          <p:cNvSpPr/>
          <p:nvPr/>
        </p:nvSpPr>
        <p:spPr>
          <a:xfrm>
            <a:off x="167212" y="334556"/>
            <a:ext cx="1830783" cy="378822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Methodologies &amp; Analysis  </a:t>
            </a:r>
          </a:p>
        </p:txBody>
      </p:sp>
      <p:pic>
        <p:nvPicPr>
          <p:cNvPr id="5" name="Content Placeholder 5">
            <a:extLst>
              <a:ext uri="{FF2B5EF4-FFF2-40B4-BE49-F238E27FC236}">
                <a16:creationId xmlns:a16="http://schemas.microsoft.com/office/drawing/2014/main" id="{0A50D488-9967-D86E-18DD-3369B45AFF1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82401" y="334557"/>
            <a:ext cx="7442599" cy="5082081"/>
          </a:xfrm>
        </p:spPr>
      </p:pic>
      <p:sp>
        <p:nvSpPr>
          <p:cNvPr id="6" name="TextBox 5">
            <a:extLst>
              <a:ext uri="{FF2B5EF4-FFF2-40B4-BE49-F238E27FC236}">
                <a16:creationId xmlns:a16="http://schemas.microsoft.com/office/drawing/2014/main" id="{4BD543CD-6A53-F2D3-92A8-B33D4DFD9CBB}"/>
              </a:ext>
            </a:extLst>
          </p:cNvPr>
          <p:cNvSpPr txBox="1"/>
          <p:nvPr/>
        </p:nvSpPr>
        <p:spPr>
          <a:xfrm>
            <a:off x="409575" y="5416638"/>
            <a:ext cx="8667750" cy="1477328"/>
          </a:xfrm>
          <a:prstGeom prst="rect">
            <a:avLst/>
          </a:prstGeom>
          <a:noFill/>
        </p:spPr>
        <p:txBody>
          <a:bodyPr wrap="square" rtlCol="0">
            <a:spAutoFit/>
          </a:bodyPr>
          <a:lstStyle/>
          <a:p>
            <a:pPr marL="285750" indent="-285750">
              <a:buFont typeface="Arial" panose="020B0604020202020204" pitchFamily="34" charset="0"/>
              <a:buChar char="•"/>
            </a:pPr>
            <a:r>
              <a:rPr lang="en-US" dirty="0"/>
              <a:t>The above mapping illustrates how each of the basic components of linear programming can be linked to a simple example and to this case study of generating a fantasy team.</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IN" dirty="0"/>
          </a:p>
        </p:txBody>
      </p:sp>
      <p:pic>
        <p:nvPicPr>
          <p:cNvPr id="11" name="Picture 10">
            <a:extLst>
              <a:ext uri="{FF2B5EF4-FFF2-40B4-BE49-F238E27FC236}">
                <a16:creationId xmlns:a16="http://schemas.microsoft.com/office/drawing/2014/main" id="{F6E6DBD4-79AC-0C17-96F8-AAF3103A97A7}"/>
              </a:ext>
            </a:extLst>
          </p:cNvPr>
          <p:cNvPicPr>
            <a:picLocks noChangeAspect="1"/>
          </p:cNvPicPr>
          <p:nvPr/>
        </p:nvPicPr>
        <p:blipFill>
          <a:blip r:embed="rId3"/>
          <a:stretch>
            <a:fillRect/>
          </a:stretch>
        </p:blipFill>
        <p:spPr>
          <a:xfrm>
            <a:off x="9611349" y="0"/>
            <a:ext cx="2252408" cy="6858000"/>
          </a:xfrm>
          <a:prstGeom prst="rect">
            <a:avLst/>
          </a:prstGeom>
        </p:spPr>
      </p:pic>
      <p:sp>
        <p:nvSpPr>
          <p:cNvPr id="3" name="Rectangle: Rounded Corners 2">
            <a:extLst>
              <a:ext uri="{FF2B5EF4-FFF2-40B4-BE49-F238E27FC236}">
                <a16:creationId xmlns:a16="http://schemas.microsoft.com/office/drawing/2014/main" id="{EDDDCD47-A294-0375-C08B-39D497BD2D3A}"/>
              </a:ext>
            </a:extLst>
          </p:cNvPr>
          <p:cNvSpPr/>
          <p:nvPr/>
        </p:nvSpPr>
        <p:spPr>
          <a:xfrm>
            <a:off x="3257550" y="4493963"/>
            <a:ext cx="960897" cy="83051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2">
                    <a:lumMod val="10000"/>
                  </a:schemeClr>
                </a:solidFill>
              </a:rPr>
              <a:t>Maximize the points</a:t>
            </a:r>
          </a:p>
        </p:txBody>
      </p:sp>
      <p:sp>
        <p:nvSpPr>
          <p:cNvPr id="4" name="Rectangle: Rounded Corners 3">
            <a:extLst>
              <a:ext uri="{FF2B5EF4-FFF2-40B4-BE49-F238E27FC236}">
                <a16:creationId xmlns:a16="http://schemas.microsoft.com/office/drawing/2014/main" id="{1DF1439E-4C87-B236-41C6-98F6E6F39891}"/>
              </a:ext>
            </a:extLst>
          </p:cNvPr>
          <p:cNvSpPr/>
          <p:nvPr/>
        </p:nvSpPr>
        <p:spPr>
          <a:xfrm>
            <a:off x="4591050" y="4493963"/>
            <a:ext cx="876299" cy="83051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2">
                    <a:lumMod val="10000"/>
                  </a:schemeClr>
                </a:solidFill>
              </a:rPr>
              <a:t>24 Boolean variable</a:t>
            </a:r>
          </a:p>
        </p:txBody>
      </p:sp>
      <p:sp>
        <p:nvSpPr>
          <p:cNvPr id="7" name="Rectangle: Rounded Corners 6">
            <a:extLst>
              <a:ext uri="{FF2B5EF4-FFF2-40B4-BE49-F238E27FC236}">
                <a16:creationId xmlns:a16="http://schemas.microsoft.com/office/drawing/2014/main" id="{B89F744F-911D-EFE1-8344-8B7D17FFB1A6}"/>
              </a:ext>
            </a:extLst>
          </p:cNvPr>
          <p:cNvSpPr/>
          <p:nvPr/>
        </p:nvSpPr>
        <p:spPr>
          <a:xfrm>
            <a:off x="7421918" y="4505789"/>
            <a:ext cx="876299" cy="76383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2">
                    <a:lumMod val="10000"/>
                  </a:schemeClr>
                </a:solidFill>
              </a:rPr>
              <a:t>Data of 24 player</a:t>
            </a:r>
          </a:p>
        </p:txBody>
      </p:sp>
    </p:spTree>
    <p:extLst>
      <p:ext uri="{BB962C8B-B14F-4D97-AF65-F5344CB8AC3E}">
        <p14:creationId xmlns:p14="http://schemas.microsoft.com/office/powerpoint/2010/main" val="3895404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AB2CF808-A9D8-8C5D-1A82-B88F96FCB33C}"/>
              </a:ext>
            </a:extLst>
          </p:cNvPr>
          <p:cNvSpPr/>
          <p:nvPr/>
        </p:nvSpPr>
        <p:spPr>
          <a:xfrm>
            <a:off x="67591" y="1534885"/>
            <a:ext cx="1649185" cy="378822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Introduction </a:t>
            </a:r>
          </a:p>
        </p:txBody>
      </p:sp>
      <p:sp>
        <p:nvSpPr>
          <p:cNvPr id="8" name="Rectangle: Rounded Corners 7">
            <a:extLst>
              <a:ext uri="{FF2B5EF4-FFF2-40B4-BE49-F238E27FC236}">
                <a16:creationId xmlns:a16="http://schemas.microsoft.com/office/drawing/2014/main" id="{5C4D7C93-E203-A7C3-880A-E99C290E2100}"/>
              </a:ext>
            </a:extLst>
          </p:cNvPr>
          <p:cNvSpPr/>
          <p:nvPr/>
        </p:nvSpPr>
        <p:spPr>
          <a:xfrm>
            <a:off x="1855124" y="1534885"/>
            <a:ext cx="1649185" cy="378822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Problem statement</a:t>
            </a:r>
          </a:p>
        </p:txBody>
      </p:sp>
      <p:sp>
        <p:nvSpPr>
          <p:cNvPr id="9" name="Rectangle: Rounded Corners 8">
            <a:extLst>
              <a:ext uri="{FF2B5EF4-FFF2-40B4-BE49-F238E27FC236}">
                <a16:creationId xmlns:a16="http://schemas.microsoft.com/office/drawing/2014/main" id="{A6ABC0F8-4CD2-F792-5660-44932DC029BB}"/>
              </a:ext>
            </a:extLst>
          </p:cNvPr>
          <p:cNvSpPr/>
          <p:nvPr/>
        </p:nvSpPr>
        <p:spPr>
          <a:xfrm>
            <a:off x="3642657" y="1513112"/>
            <a:ext cx="1649185" cy="378822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Literature Review &amp; objective</a:t>
            </a:r>
          </a:p>
        </p:txBody>
      </p:sp>
      <p:sp>
        <p:nvSpPr>
          <p:cNvPr id="13" name="Rectangle: Rounded Corners 12">
            <a:extLst>
              <a:ext uri="{FF2B5EF4-FFF2-40B4-BE49-F238E27FC236}">
                <a16:creationId xmlns:a16="http://schemas.microsoft.com/office/drawing/2014/main" id="{1040919C-06DE-32E9-28C8-E65DA27294F6}"/>
              </a:ext>
            </a:extLst>
          </p:cNvPr>
          <p:cNvSpPr/>
          <p:nvPr/>
        </p:nvSpPr>
        <p:spPr>
          <a:xfrm>
            <a:off x="5362575" y="1534885"/>
            <a:ext cx="1855147" cy="378822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Methodologies &amp; analysis</a:t>
            </a:r>
          </a:p>
        </p:txBody>
      </p:sp>
      <p:sp>
        <p:nvSpPr>
          <p:cNvPr id="14" name="Rectangle: Rounded Corners 13">
            <a:extLst>
              <a:ext uri="{FF2B5EF4-FFF2-40B4-BE49-F238E27FC236}">
                <a16:creationId xmlns:a16="http://schemas.microsoft.com/office/drawing/2014/main" id="{CB718596-831C-7502-9EC4-6AD1399FA17A}"/>
              </a:ext>
            </a:extLst>
          </p:cNvPr>
          <p:cNvSpPr/>
          <p:nvPr/>
        </p:nvSpPr>
        <p:spPr>
          <a:xfrm>
            <a:off x="7217723" y="1513112"/>
            <a:ext cx="1649185" cy="378822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dataset</a:t>
            </a:r>
          </a:p>
        </p:txBody>
      </p:sp>
      <p:sp>
        <p:nvSpPr>
          <p:cNvPr id="15" name="Rectangle: Rounded Corners 14">
            <a:extLst>
              <a:ext uri="{FF2B5EF4-FFF2-40B4-BE49-F238E27FC236}">
                <a16:creationId xmlns:a16="http://schemas.microsoft.com/office/drawing/2014/main" id="{3CD23170-7FFD-42AD-95C1-549D7260B28F}"/>
              </a:ext>
            </a:extLst>
          </p:cNvPr>
          <p:cNvSpPr/>
          <p:nvPr/>
        </p:nvSpPr>
        <p:spPr>
          <a:xfrm>
            <a:off x="9005256" y="1513111"/>
            <a:ext cx="1649185" cy="378822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output</a:t>
            </a:r>
          </a:p>
        </p:txBody>
      </p:sp>
      <p:sp>
        <p:nvSpPr>
          <p:cNvPr id="16" name="Rectangle: Rounded Corners 15">
            <a:extLst>
              <a:ext uri="{FF2B5EF4-FFF2-40B4-BE49-F238E27FC236}">
                <a16:creationId xmlns:a16="http://schemas.microsoft.com/office/drawing/2014/main" id="{17403286-2FC6-9E9D-C259-0EF2B36D1CA3}"/>
              </a:ext>
            </a:extLst>
          </p:cNvPr>
          <p:cNvSpPr/>
          <p:nvPr/>
        </p:nvSpPr>
        <p:spPr>
          <a:xfrm>
            <a:off x="10792789" y="1534885"/>
            <a:ext cx="1331620" cy="378822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reference</a:t>
            </a:r>
          </a:p>
        </p:txBody>
      </p:sp>
    </p:spTree>
    <p:extLst>
      <p:ext uri="{BB962C8B-B14F-4D97-AF65-F5344CB8AC3E}">
        <p14:creationId xmlns:p14="http://schemas.microsoft.com/office/powerpoint/2010/main" val="41308758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Rounded Corners 13">
            <a:extLst>
              <a:ext uri="{FF2B5EF4-FFF2-40B4-BE49-F238E27FC236}">
                <a16:creationId xmlns:a16="http://schemas.microsoft.com/office/drawing/2014/main" id="{CB718596-831C-7502-9EC4-6AD1399FA17A}"/>
              </a:ext>
            </a:extLst>
          </p:cNvPr>
          <p:cNvSpPr/>
          <p:nvPr/>
        </p:nvSpPr>
        <p:spPr>
          <a:xfrm>
            <a:off x="179617" y="1534885"/>
            <a:ext cx="1649185" cy="378822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dataset</a:t>
            </a:r>
          </a:p>
        </p:txBody>
      </p:sp>
      <p:pic>
        <p:nvPicPr>
          <p:cNvPr id="5" name="Content Placeholder 7">
            <a:extLst>
              <a:ext uri="{FF2B5EF4-FFF2-40B4-BE49-F238E27FC236}">
                <a16:creationId xmlns:a16="http://schemas.microsoft.com/office/drawing/2014/main" id="{49E8ADBE-06D7-1C69-3FBC-083749B2ED21}"/>
              </a:ext>
            </a:extLst>
          </p:cNvPr>
          <p:cNvPicPr>
            <a:picLocks noGrp="1" noChangeAspect="1"/>
          </p:cNvPicPr>
          <p:nvPr>
            <p:ph idx="1"/>
          </p:nvPr>
        </p:nvPicPr>
        <p:blipFill>
          <a:blip r:embed="rId2"/>
          <a:stretch>
            <a:fillRect/>
          </a:stretch>
        </p:blipFill>
        <p:spPr>
          <a:xfrm>
            <a:off x="1997007" y="147571"/>
            <a:ext cx="4459212" cy="5266067"/>
          </a:xfrm>
        </p:spPr>
      </p:pic>
      <p:sp>
        <p:nvSpPr>
          <p:cNvPr id="6" name="TextBox 5">
            <a:extLst>
              <a:ext uri="{FF2B5EF4-FFF2-40B4-BE49-F238E27FC236}">
                <a16:creationId xmlns:a16="http://schemas.microsoft.com/office/drawing/2014/main" id="{7A83DA9E-335F-3C10-29B9-8DE51147FCC7}"/>
              </a:ext>
            </a:extLst>
          </p:cNvPr>
          <p:cNvSpPr txBox="1"/>
          <p:nvPr/>
        </p:nvSpPr>
        <p:spPr>
          <a:xfrm>
            <a:off x="1924049" y="5510100"/>
            <a:ext cx="4532169" cy="1200329"/>
          </a:xfrm>
          <a:prstGeom prst="rect">
            <a:avLst/>
          </a:prstGeom>
          <a:noFill/>
        </p:spPr>
        <p:txBody>
          <a:bodyPr wrap="square" rtlCol="0">
            <a:spAutoFit/>
          </a:bodyPr>
          <a:lstStyle/>
          <a:p>
            <a:r>
              <a:rPr lang="en-US" dirty="0"/>
              <a:t>The player details are created in a CSV file through web scrape which is read into a pandas data frame.</a:t>
            </a:r>
          </a:p>
          <a:p>
            <a:endParaRPr lang="en-IN" dirty="0"/>
          </a:p>
        </p:txBody>
      </p:sp>
      <p:pic>
        <p:nvPicPr>
          <p:cNvPr id="10" name="Picture 9">
            <a:extLst>
              <a:ext uri="{FF2B5EF4-FFF2-40B4-BE49-F238E27FC236}">
                <a16:creationId xmlns:a16="http://schemas.microsoft.com/office/drawing/2014/main" id="{B585F461-F756-A783-8A02-AE2ED7F98E3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6441" y="147571"/>
            <a:ext cx="4695827" cy="5266067"/>
          </a:xfrm>
          <a:prstGeom prst="rect">
            <a:avLst/>
          </a:prstGeom>
        </p:spPr>
      </p:pic>
      <p:sp>
        <p:nvSpPr>
          <p:cNvPr id="11" name="TextBox 10">
            <a:extLst>
              <a:ext uri="{FF2B5EF4-FFF2-40B4-BE49-F238E27FC236}">
                <a16:creationId xmlns:a16="http://schemas.microsoft.com/office/drawing/2014/main" id="{D6969369-3F8A-C4A3-2E28-8405477FE213}"/>
              </a:ext>
            </a:extLst>
          </p:cNvPr>
          <p:cNvSpPr txBox="1"/>
          <p:nvPr/>
        </p:nvSpPr>
        <p:spPr>
          <a:xfrm>
            <a:off x="6856441" y="5413638"/>
            <a:ext cx="4695827" cy="923330"/>
          </a:xfrm>
          <a:prstGeom prst="rect">
            <a:avLst/>
          </a:prstGeom>
          <a:noFill/>
        </p:spPr>
        <p:txBody>
          <a:bodyPr wrap="square" rtlCol="0">
            <a:spAutoFit/>
          </a:bodyPr>
          <a:lstStyle/>
          <a:p>
            <a:r>
              <a:rPr lang="en-US" dirty="0"/>
              <a:t>The data can be hand-curated if required for this sample 2 teams.</a:t>
            </a:r>
          </a:p>
          <a:p>
            <a:endParaRPr lang="en-IN" dirty="0"/>
          </a:p>
        </p:txBody>
      </p:sp>
    </p:spTree>
    <p:extLst>
      <p:ext uri="{BB962C8B-B14F-4D97-AF65-F5344CB8AC3E}">
        <p14:creationId xmlns:p14="http://schemas.microsoft.com/office/powerpoint/2010/main" val="37422643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AB2CF808-A9D8-8C5D-1A82-B88F96FCB33C}"/>
              </a:ext>
            </a:extLst>
          </p:cNvPr>
          <p:cNvSpPr/>
          <p:nvPr/>
        </p:nvSpPr>
        <p:spPr>
          <a:xfrm>
            <a:off x="67591" y="1534885"/>
            <a:ext cx="1649185" cy="378822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Introduction </a:t>
            </a:r>
          </a:p>
        </p:txBody>
      </p:sp>
      <p:sp>
        <p:nvSpPr>
          <p:cNvPr id="8" name="Rectangle: Rounded Corners 7">
            <a:extLst>
              <a:ext uri="{FF2B5EF4-FFF2-40B4-BE49-F238E27FC236}">
                <a16:creationId xmlns:a16="http://schemas.microsoft.com/office/drawing/2014/main" id="{5C4D7C93-E203-A7C3-880A-E99C290E2100}"/>
              </a:ext>
            </a:extLst>
          </p:cNvPr>
          <p:cNvSpPr/>
          <p:nvPr/>
        </p:nvSpPr>
        <p:spPr>
          <a:xfrm>
            <a:off x="1855124" y="1534885"/>
            <a:ext cx="1649185" cy="378822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Problem statement</a:t>
            </a:r>
          </a:p>
        </p:txBody>
      </p:sp>
      <p:sp>
        <p:nvSpPr>
          <p:cNvPr id="9" name="Rectangle: Rounded Corners 8">
            <a:extLst>
              <a:ext uri="{FF2B5EF4-FFF2-40B4-BE49-F238E27FC236}">
                <a16:creationId xmlns:a16="http://schemas.microsoft.com/office/drawing/2014/main" id="{A6ABC0F8-4CD2-F792-5660-44932DC029BB}"/>
              </a:ext>
            </a:extLst>
          </p:cNvPr>
          <p:cNvSpPr/>
          <p:nvPr/>
        </p:nvSpPr>
        <p:spPr>
          <a:xfrm>
            <a:off x="3642657" y="1513112"/>
            <a:ext cx="1649185" cy="378822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Literature Review &amp; objective</a:t>
            </a:r>
          </a:p>
        </p:txBody>
      </p:sp>
      <p:sp>
        <p:nvSpPr>
          <p:cNvPr id="13" name="Rectangle: Rounded Corners 12">
            <a:extLst>
              <a:ext uri="{FF2B5EF4-FFF2-40B4-BE49-F238E27FC236}">
                <a16:creationId xmlns:a16="http://schemas.microsoft.com/office/drawing/2014/main" id="{1040919C-06DE-32E9-28C8-E65DA27294F6}"/>
              </a:ext>
            </a:extLst>
          </p:cNvPr>
          <p:cNvSpPr/>
          <p:nvPr/>
        </p:nvSpPr>
        <p:spPr>
          <a:xfrm>
            <a:off x="5291842" y="1534885"/>
            <a:ext cx="1925881" cy="378822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Methodologies &amp; analysis</a:t>
            </a:r>
          </a:p>
        </p:txBody>
      </p:sp>
      <p:sp>
        <p:nvSpPr>
          <p:cNvPr id="14" name="Rectangle: Rounded Corners 13">
            <a:extLst>
              <a:ext uri="{FF2B5EF4-FFF2-40B4-BE49-F238E27FC236}">
                <a16:creationId xmlns:a16="http://schemas.microsoft.com/office/drawing/2014/main" id="{CB718596-831C-7502-9EC4-6AD1399FA17A}"/>
              </a:ext>
            </a:extLst>
          </p:cNvPr>
          <p:cNvSpPr/>
          <p:nvPr/>
        </p:nvSpPr>
        <p:spPr>
          <a:xfrm>
            <a:off x="7217723" y="1513112"/>
            <a:ext cx="1649185" cy="378822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dataset</a:t>
            </a:r>
          </a:p>
        </p:txBody>
      </p:sp>
      <p:sp>
        <p:nvSpPr>
          <p:cNvPr id="15" name="Rectangle: Rounded Corners 14">
            <a:extLst>
              <a:ext uri="{FF2B5EF4-FFF2-40B4-BE49-F238E27FC236}">
                <a16:creationId xmlns:a16="http://schemas.microsoft.com/office/drawing/2014/main" id="{3CD23170-7FFD-42AD-95C1-549D7260B28F}"/>
              </a:ext>
            </a:extLst>
          </p:cNvPr>
          <p:cNvSpPr/>
          <p:nvPr/>
        </p:nvSpPr>
        <p:spPr>
          <a:xfrm>
            <a:off x="9005256" y="1513111"/>
            <a:ext cx="1649185" cy="378822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output</a:t>
            </a:r>
          </a:p>
        </p:txBody>
      </p:sp>
      <p:sp>
        <p:nvSpPr>
          <p:cNvPr id="16" name="Rectangle: Rounded Corners 15">
            <a:extLst>
              <a:ext uri="{FF2B5EF4-FFF2-40B4-BE49-F238E27FC236}">
                <a16:creationId xmlns:a16="http://schemas.microsoft.com/office/drawing/2014/main" id="{17403286-2FC6-9E9D-C259-0EF2B36D1CA3}"/>
              </a:ext>
            </a:extLst>
          </p:cNvPr>
          <p:cNvSpPr/>
          <p:nvPr/>
        </p:nvSpPr>
        <p:spPr>
          <a:xfrm>
            <a:off x="10792789" y="1534885"/>
            <a:ext cx="1331620" cy="378822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reference</a:t>
            </a:r>
          </a:p>
        </p:txBody>
      </p:sp>
    </p:spTree>
    <p:extLst>
      <p:ext uri="{BB962C8B-B14F-4D97-AF65-F5344CB8AC3E}">
        <p14:creationId xmlns:p14="http://schemas.microsoft.com/office/powerpoint/2010/main" val="213059915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Rounded Corners 14">
            <a:extLst>
              <a:ext uri="{FF2B5EF4-FFF2-40B4-BE49-F238E27FC236}">
                <a16:creationId xmlns:a16="http://schemas.microsoft.com/office/drawing/2014/main" id="{3CD23170-7FFD-42AD-95C1-549D7260B28F}"/>
              </a:ext>
            </a:extLst>
          </p:cNvPr>
          <p:cNvSpPr/>
          <p:nvPr/>
        </p:nvSpPr>
        <p:spPr>
          <a:xfrm>
            <a:off x="138350" y="1580408"/>
            <a:ext cx="1649185" cy="378822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output</a:t>
            </a:r>
          </a:p>
        </p:txBody>
      </p:sp>
      <p:pic>
        <p:nvPicPr>
          <p:cNvPr id="5" name="Content Placeholder 12">
            <a:extLst>
              <a:ext uri="{FF2B5EF4-FFF2-40B4-BE49-F238E27FC236}">
                <a16:creationId xmlns:a16="http://schemas.microsoft.com/office/drawing/2014/main" id="{737A223D-2F49-DD2A-36DE-404A63E54DD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83723" y="337670"/>
            <a:ext cx="9793225" cy="6225055"/>
          </a:xfrm>
        </p:spPr>
      </p:pic>
    </p:spTree>
    <p:extLst>
      <p:ext uri="{BB962C8B-B14F-4D97-AF65-F5344CB8AC3E}">
        <p14:creationId xmlns:p14="http://schemas.microsoft.com/office/powerpoint/2010/main" val="364457424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AB2CF808-A9D8-8C5D-1A82-B88F96FCB33C}"/>
              </a:ext>
            </a:extLst>
          </p:cNvPr>
          <p:cNvSpPr/>
          <p:nvPr/>
        </p:nvSpPr>
        <p:spPr>
          <a:xfrm>
            <a:off x="67591" y="1534885"/>
            <a:ext cx="1649185" cy="378822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Introduction </a:t>
            </a:r>
          </a:p>
        </p:txBody>
      </p:sp>
      <p:sp>
        <p:nvSpPr>
          <p:cNvPr id="8" name="Rectangle: Rounded Corners 7">
            <a:extLst>
              <a:ext uri="{FF2B5EF4-FFF2-40B4-BE49-F238E27FC236}">
                <a16:creationId xmlns:a16="http://schemas.microsoft.com/office/drawing/2014/main" id="{5C4D7C93-E203-A7C3-880A-E99C290E2100}"/>
              </a:ext>
            </a:extLst>
          </p:cNvPr>
          <p:cNvSpPr/>
          <p:nvPr/>
        </p:nvSpPr>
        <p:spPr>
          <a:xfrm>
            <a:off x="1855124" y="1534885"/>
            <a:ext cx="1649185" cy="378822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Problem statement</a:t>
            </a:r>
          </a:p>
        </p:txBody>
      </p:sp>
      <p:sp>
        <p:nvSpPr>
          <p:cNvPr id="9" name="Rectangle: Rounded Corners 8">
            <a:extLst>
              <a:ext uri="{FF2B5EF4-FFF2-40B4-BE49-F238E27FC236}">
                <a16:creationId xmlns:a16="http://schemas.microsoft.com/office/drawing/2014/main" id="{A6ABC0F8-4CD2-F792-5660-44932DC029BB}"/>
              </a:ext>
            </a:extLst>
          </p:cNvPr>
          <p:cNvSpPr/>
          <p:nvPr/>
        </p:nvSpPr>
        <p:spPr>
          <a:xfrm>
            <a:off x="3642657" y="1513112"/>
            <a:ext cx="1649185" cy="378822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Literature Review &amp; objective</a:t>
            </a:r>
          </a:p>
        </p:txBody>
      </p:sp>
      <p:sp>
        <p:nvSpPr>
          <p:cNvPr id="13" name="Rectangle: Rounded Corners 12">
            <a:extLst>
              <a:ext uri="{FF2B5EF4-FFF2-40B4-BE49-F238E27FC236}">
                <a16:creationId xmlns:a16="http://schemas.microsoft.com/office/drawing/2014/main" id="{1040919C-06DE-32E9-28C8-E65DA27294F6}"/>
              </a:ext>
            </a:extLst>
          </p:cNvPr>
          <p:cNvSpPr/>
          <p:nvPr/>
        </p:nvSpPr>
        <p:spPr>
          <a:xfrm>
            <a:off x="5362575" y="1534885"/>
            <a:ext cx="1855147" cy="378822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Methodologies &amp; analysis</a:t>
            </a:r>
          </a:p>
        </p:txBody>
      </p:sp>
      <p:sp>
        <p:nvSpPr>
          <p:cNvPr id="14" name="Rectangle: Rounded Corners 13">
            <a:extLst>
              <a:ext uri="{FF2B5EF4-FFF2-40B4-BE49-F238E27FC236}">
                <a16:creationId xmlns:a16="http://schemas.microsoft.com/office/drawing/2014/main" id="{CB718596-831C-7502-9EC4-6AD1399FA17A}"/>
              </a:ext>
            </a:extLst>
          </p:cNvPr>
          <p:cNvSpPr/>
          <p:nvPr/>
        </p:nvSpPr>
        <p:spPr>
          <a:xfrm>
            <a:off x="7217723" y="1513112"/>
            <a:ext cx="1649185" cy="378822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dataset</a:t>
            </a:r>
          </a:p>
        </p:txBody>
      </p:sp>
      <p:sp>
        <p:nvSpPr>
          <p:cNvPr id="15" name="Rectangle: Rounded Corners 14">
            <a:extLst>
              <a:ext uri="{FF2B5EF4-FFF2-40B4-BE49-F238E27FC236}">
                <a16:creationId xmlns:a16="http://schemas.microsoft.com/office/drawing/2014/main" id="{3CD23170-7FFD-42AD-95C1-549D7260B28F}"/>
              </a:ext>
            </a:extLst>
          </p:cNvPr>
          <p:cNvSpPr/>
          <p:nvPr/>
        </p:nvSpPr>
        <p:spPr>
          <a:xfrm>
            <a:off x="9005256" y="1513111"/>
            <a:ext cx="1649185" cy="378822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output</a:t>
            </a:r>
          </a:p>
        </p:txBody>
      </p:sp>
      <p:sp>
        <p:nvSpPr>
          <p:cNvPr id="16" name="Rectangle: Rounded Corners 15">
            <a:extLst>
              <a:ext uri="{FF2B5EF4-FFF2-40B4-BE49-F238E27FC236}">
                <a16:creationId xmlns:a16="http://schemas.microsoft.com/office/drawing/2014/main" id="{17403286-2FC6-9E9D-C259-0EF2B36D1CA3}"/>
              </a:ext>
            </a:extLst>
          </p:cNvPr>
          <p:cNvSpPr/>
          <p:nvPr/>
        </p:nvSpPr>
        <p:spPr>
          <a:xfrm>
            <a:off x="10792789" y="1534885"/>
            <a:ext cx="1331620" cy="378822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reference</a:t>
            </a:r>
          </a:p>
        </p:txBody>
      </p:sp>
    </p:spTree>
    <p:extLst>
      <p:ext uri="{BB962C8B-B14F-4D97-AF65-F5344CB8AC3E}">
        <p14:creationId xmlns:p14="http://schemas.microsoft.com/office/powerpoint/2010/main" val="25553066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Rounded Corners 15">
            <a:extLst>
              <a:ext uri="{FF2B5EF4-FFF2-40B4-BE49-F238E27FC236}">
                <a16:creationId xmlns:a16="http://schemas.microsoft.com/office/drawing/2014/main" id="{17403286-2FC6-9E9D-C259-0EF2B36D1CA3}"/>
              </a:ext>
            </a:extLst>
          </p:cNvPr>
          <p:cNvSpPr/>
          <p:nvPr/>
        </p:nvSpPr>
        <p:spPr>
          <a:xfrm>
            <a:off x="69371" y="1534885"/>
            <a:ext cx="1476796" cy="378822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reference</a:t>
            </a:r>
          </a:p>
        </p:txBody>
      </p:sp>
      <p:sp>
        <p:nvSpPr>
          <p:cNvPr id="3" name="Rectangle: Rounded Corners 2">
            <a:extLst>
              <a:ext uri="{FF2B5EF4-FFF2-40B4-BE49-F238E27FC236}">
                <a16:creationId xmlns:a16="http://schemas.microsoft.com/office/drawing/2014/main" id="{15750D88-97D6-5B1B-97C2-3320AD839834}"/>
              </a:ext>
            </a:extLst>
          </p:cNvPr>
          <p:cNvSpPr/>
          <p:nvPr/>
        </p:nvSpPr>
        <p:spPr>
          <a:xfrm>
            <a:off x="1895301" y="1140228"/>
            <a:ext cx="9714808" cy="457754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n-IN" dirty="0">
                <a:solidFill>
                  <a:schemeClr val="tx1"/>
                </a:solidFill>
              </a:rPr>
              <a:t>[1]. H. Ahmad et al. “Prediction of Rising Stars in the Game of Cricket” in IEEE ACCESS DOI</a:t>
            </a:r>
          </a:p>
          <a:p>
            <a:pPr algn="just"/>
            <a:r>
              <a:rPr lang="en-IN" dirty="0">
                <a:solidFill>
                  <a:schemeClr val="tx1"/>
                </a:solidFill>
              </a:rPr>
              <a:t>10.1109/ACCESS.2017.2682162 volume5, 2017 pg4104-412</a:t>
            </a:r>
          </a:p>
          <a:p>
            <a:pPr algn="just"/>
            <a:endParaRPr lang="en-IN" dirty="0">
              <a:solidFill>
                <a:schemeClr val="tx1"/>
              </a:solidFill>
            </a:endParaRPr>
          </a:p>
          <a:p>
            <a:pPr algn="just"/>
            <a:r>
              <a:rPr lang="en-IN" dirty="0">
                <a:solidFill>
                  <a:schemeClr val="tx1"/>
                </a:solidFill>
              </a:rPr>
              <a:t>[2]. Faez Ahmed et al. Multi-objective optimization and decision making approaches to cricket team selection, Applied Soft Computing 13 (2013) 402–414, 1568-4946/Published by Elsevier B.V.</a:t>
            </a:r>
          </a:p>
          <a:p>
            <a:pPr algn="just"/>
            <a:endParaRPr lang="en-IN" dirty="0">
              <a:solidFill>
                <a:schemeClr val="tx1"/>
              </a:solidFill>
            </a:endParaRPr>
          </a:p>
          <a:p>
            <a:pPr algn="just"/>
            <a:r>
              <a:rPr lang="en-IN" dirty="0">
                <a:solidFill>
                  <a:schemeClr val="tx1"/>
                </a:solidFill>
              </a:rPr>
              <a:t>[3]. Fantasy Cricket — Application of Linear Programming, A step-by-step guide using Python(PuLP package), Lakshmi Ajay, Article in medium.com.</a:t>
            </a:r>
          </a:p>
          <a:p>
            <a:pPr algn="just"/>
            <a:endParaRPr lang="en-IN" dirty="0">
              <a:solidFill>
                <a:schemeClr val="tx1"/>
              </a:solidFill>
            </a:endParaRPr>
          </a:p>
          <a:p>
            <a:pPr algn="just"/>
            <a:r>
              <a:rPr lang="en-IN" dirty="0">
                <a:solidFill>
                  <a:schemeClr val="tx1"/>
                </a:solidFill>
              </a:rPr>
              <a:t>[4]. Saurav Singla et al, Integer Optimisation for Dream 11 Cricket Team Selection</a:t>
            </a:r>
            <a:r>
              <a:rPr lang="en-IN">
                <a:solidFill>
                  <a:schemeClr val="tx1"/>
                </a:solidFill>
              </a:rPr>
              <a:t>, International Journal </a:t>
            </a:r>
            <a:r>
              <a:rPr lang="en-IN" dirty="0">
                <a:solidFill>
                  <a:schemeClr val="tx1"/>
                </a:solidFill>
              </a:rPr>
              <a:t>of Computer Sciences and Engineering, November 2020 DOI: 10.26438/ijcse/v8i11.16.</a:t>
            </a:r>
          </a:p>
          <a:p>
            <a:pPr algn="ctr"/>
            <a:endParaRPr lang="en-IN" dirty="0"/>
          </a:p>
        </p:txBody>
      </p:sp>
    </p:spTree>
    <p:extLst>
      <p:ext uri="{BB962C8B-B14F-4D97-AF65-F5344CB8AC3E}">
        <p14:creationId xmlns:p14="http://schemas.microsoft.com/office/powerpoint/2010/main" val="351968753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Content Placeholder 11">
            <a:extLst>
              <a:ext uri="{FF2B5EF4-FFF2-40B4-BE49-F238E27FC236}">
                <a16:creationId xmlns:a16="http://schemas.microsoft.com/office/drawing/2014/main" id="{33EB66C4-0004-1FF5-71C1-A56ABD6C4363}"/>
              </a:ext>
            </a:extLst>
          </p:cNvPr>
          <p:cNvPicPr>
            <a:picLocks noGrp="1" noChangeAspect="1"/>
          </p:cNvPicPr>
          <p:nvPr>
            <p:ph idx="1"/>
          </p:nvPr>
        </p:nvPicPr>
        <p:blipFill>
          <a:blip r:embed="rId2">
            <a:extLst>
              <a:ext uri="{837473B0-CC2E-450A-ABE3-18F120FF3D39}">
                <a1611:picAttrSrcUrl xmlns:a1611="http://schemas.microsoft.com/office/drawing/2016/11/main" r:id="rId3"/>
              </a:ext>
            </a:extLst>
          </a:blip>
          <a:stretch>
            <a:fillRect/>
          </a:stretch>
        </p:blipFill>
        <p:spPr>
          <a:xfrm>
            <a:off x="0" y="-1"/>
            <a:ext cx="12192000" cy="6858001"/>
          </a:xfrm>
        </p:spPr>
      </p:pic>
    </p:spTree>
    <p:extLst>
      <p:ext uri="{BB962C8B-B14F-4D97-AF65-F5344CB8AC3E}">
        <p14:creationId xmlns:p14="http://schemas.microsoft.com/office/powerpoint/2010/main" val="394244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9F29B-F233-48AF-8261-F33A4E079E3E}"/>
              </a:ext>
              <a:ext uri="{C183D7F6-B498-43B3-948B-1728B52AA6E4}">
                <adec:decorative xmlns:adec="http://schemas.microsoft.com/office/drawing/2017/decorative" val="0"/>
              </a:ext>
            </a:extLst>
          </p:cNvPr>
          <p:cNvSpPr>
            <a:spLocks noGrp="1"/>
          </p:cNvSpPr>
          <p:nvPr>
            <p:ph type="title"/>
          </p:nvPr>
        </p:nvSpPr>
        <p:spPr>
          <a:xfrm>
            <a:off x="3950392" y="201385"/>
            <a:ext cx="3171825" cy="593409"/>
          </a:xfrm>
        </p:spPr>
        <p:txBody>
          <a:bodyPr/>
          <a:lstStyle/>
          <a:p>
            <a:pPr algn="ctr"/>
            <a:r>
              <a:rPr lang="en-US" sz="3000" b="1" dirty="0"/>
              <a:t>Index:</a:t>
            </a:r>
            <a:r>
              <a:rPr lang="en-US" dirty="0"/>
              <a:t> </a:t>
            </a:r>
          </a:p>
        </p:txBody>
      </p:sp>
      <p:sp>
        <p:nvSpPr>
          <p:cNvPr id="7" name="Rectangle: Rounded Corners 6">
            <a:extLst>
              <a:ext uri="{FF2B5EF4-FFF2-40B4-BE49-F238E27FC236}">
                <a16:creationId xmlns:a16="http://schemas.microsoft.com/office/drawing/2014/main" id="{AB2CF808-A9D8-8C5D-1A82-B88F96FCB33C}"/>
              </a:ext>
            </a:extLst>
          </p:cNvPr>
          <p:cNvSpPr/>
          <p:nvPr/>
        </p:nvSpPr>
        <p:spPr>
          <a:xfrm>
            <a:off x="67591" y="1534885"/>
            <a:ext cx="1649185" cy="378822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Introduction </a:t>
            </a:r>
          </a:p>
        </p:txBody>
      </p:sp>
      <p:sp>
        <p:nvSpPr>
          <p:cNvPr id="8" name="Rectangle: Rounded Corners 7">
            <a:extLst>
              <a:ext uri="{FF2B5EF4-FFF2-40B4-BE49-F238E27FC236}">
                <a16:creationId xmlns:a16="http://schemas.microsoft.com/office/drawing/2014/main" id="{5C4D7C93-E203-A7C3-880A-E99C290E2100}"/>
              </a:ext>
            </a:extLst>
          </p:cNvPr>
          <p:cNvSpPr/>
          <p:nvPr/>
        </p:nvSpPr>
        <p:spPr>
          <a:xfrm>
            <a:off x="1855124" y="1534885"/>
            <a:ext cx="1649185" cy="378822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Problem statement</a:t>
            </a:r>
          </a:p>
        </p:txBody>
      </p:sp>
      <p:sp>
        <p:nvSpPr>
          <p:cNvPr id="9" name="Rectangle: Rounded Corners 8">
            <a:extLst>
              <a:ext uri="{FF2B5EF4-FFF2-40B4-BE49-F238E27FC236}">
                <a16:creationId xmlns:a16="http://schemas.microsoft.com/office/drawing/2014/main" id="{A6ABC0F8-4CD2-F792-5660-44932DC029BB}"/>
              </a:ext>
            </a:extLst>
          </p:cNvPr>
          <p:cNvSpPr/>
          <p:nvPr/>
        </p:nvSpPr>
        <p:spPr>
          <a:xfrm>
            <a:off x="3504309" y="1515835"/>
            <a:ext cx="1649185" cy="378822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Literature Review &amp; objective</a:t>
            </a:r>
          </a:p>
        </p:txBody>
      </p:sp>
      <p:sp>
        <p:nvSpPr>
          <p:cNvPr id="13" name="Rectangle: Rounded Corners 12">
            <a:extLst>
              <a:ext uri="{FF2B5EF4-FFF2-40B4-BE49-F238E27FC236}">
                <a16:creationId xmlns:a16="http://schemas.microsoft.com/office/drawing/2014/main" id="{1040919C-06DE-32E9-28C8-E65DA27294F6}"/>
              </a:ext>
            </a:extLst>
          </p:cNvPr>
          <p:cNvSpPr/>
          <p:nvPr/>
        </p:nvSpPr>
        <p:spPr>
          <a:xfrm>
            <a:off x="5201247" y="1534885"/>
            <a:ext cx="1968723" cy="378822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Methodologies &amp; analysis</a:t>
            </a:r>
          </a:p>
        </p:txBody>
      </p:sp>
      <p:sp>
        <p:nvSpPr>
          <p:cNvPr id="14" name="Rectangle: Rounded Corners 13">
            <a:extLst>
              <a:ext uri="{FF2B5EF4-FFF2-40B4-BE49-F238E27FC236}">
                <a16:creationId xmlns:a16="http://schemas.microsoft.com/office/drawing/2014/main" id="{CB718596-831C-7502-9EC4-6AD1399FA17A}"/>
              </a:ext>
            </a:extLst>
          </p:cNvPr>
          <p:cNvSpPr/>
          <p:nvPr/>
        </p:nvSpPr>
        <p:spPr>
          <a:xfrm>
            <a:off x="7263020" y="1513111"/>
            <a:ext cx="1649185" cy="378822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dataset</a:t>
            </a:r>
          </a:p>
        </p:txBody>
      </p:sp>
      <p:sp>
        <p:nvSpPr>
          <p:cNvPr id="15" name="Rectangle: Rounded Corners 14">
            <a:extLst>
              <a:ext uri="{FF2B5EF4-FFF2-40B4-BE49-F238E27FC236}">
                <a16:creationId xmlns:a16="http://schemas.microsoft.com/office/drawing/2014/main" id="{3CD23170-7FFD-42AD-95C1-549D7260B28F}"/>
              </a:ext>
            </a:extLst>
          </p:cNvPr>
          <p:cNvSpPr/>
          <p:nvPr/>
        </p:nvSpPr>
        <p:spPr>
          <a:xfrm>
            <a:off x="9005256" y="1513111"/>
            <a:ext cx="1649185" cy="378822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output</a:t>
            </a:r>
          </a:p>
        </p:txBody>
      </p:sp>
      <p:sp>
        <p:nvSpPr>
          <p:cNvPr id="16" name="Rectangle: Rounded Corners 15">
            <a:extLst>
              <a:ext uri="{FF2B5EF4-FFF2-40B4-BE49-F238E27FC236}">
                <a16:creationId xmlns:a16="http://schemas.microsoft.com/office/drawing/2014/main" id="{17403286-2FC6-9E9D-C259-0EF2B36D1CA3}"/>
              </a:ext>
            </a:extLst>
          </p:cNvPr>
          <p:cNvSpPr/>
          <p:nvPr/>
        </p:nvSpPr>
        <p:spPr>
          <a:xfrm>
            <a:off x="10792789" y="1534885"/>
            <a:ext cx="1331620" cy="378822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reference</a:t>
            </a:r>
          </a:p>
        </p:txBody>
      </p:sp>
    </p:spTree>
    <p:extLst>
      <p:ext uri="{BB962C8B-B14F-4D97-AF65-F5344CB8AC3E}">
        <p14:creationId xmlns:p14="http://schemas.microsoft.com/office/powerpoint/2010/main" val="224349499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AB2CF808-A9D8-8C5D-1A82-B88F96FCB33C}"/>
              </a:ext>
            </a:extLst>
          </p:cNvPr>
          <p:cNvSpPr/>
          <p:nvPr/>
        </p:nvSpPr>
        <p:spPr>
          <a:xfrm>
            <a:off x="244929" y="1513114"/>
            <a:ext cx="1649185" cy="378822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Introduction </a:t>
            </a:r>
          </a:p>
        </p:txBody>
      </p:sp>
      <p:sp>
        <p:nvSpPr>
          <p:cNvPr id="5" name="TextBox 4">
            <a:extLst>
              <a:ext uri="{FF2B5EF4-FFF2-40B4-BE49-F238E27FC236}">
                <a16:creationId xmlns:a16="http://schemas.microsoft.com/office/drawing/2014/main" id="{687457B0-6690-1949-ECD7-9103A4A7B429}"/>
              </a:ext>
            </a:extLst>
          </p:cNvPr>
          <p:cNvSpPr txBox="1"/>
          <p:nvPr/>
        </p:nvSpPr>
        <p:spPr>
          <a:xfrm>
            <a:off x="1894114" y="506038"/>
            <a:ext cx="10052957" cy="4247317"/>
          </a:xfrm>
          <a:prstGeom prst="rect">
            <a:avLst/>
          </a:prstGeom>
          <a:noFill/>
        </p:spPr>
        <p:txBody>
          <a:bodyPr wrap="square" rtlCol="0">
            <a:spAutoFit/>
          </a:bodyPr>
          <a:lstStyle/>
          <a:p>
            <a:pPr marL="285750" indent="-285750" algn="l">
              <a:buFont typeface="Arial" panose="020B0604020202020204" pitchFamily="34" charset="0"/>
              <a:buChar char="•"/>
            </a:pPr>
            <a:r>
              <a:rPr lang="en-US" sz="1800" b="0" i="0" dirty="0">
                <a:effectLst/>
                <a:latin typeface="Times New Roman" panose="02020603050405020304" pitchFamily="18" charset="0"/>
                <a:cs typeface="Times New Roman" panose="02020603050405020304" pitchFamily="18" charset="0"/>
              </a:rPr>
              <a:t>Fantasy sports are online games in which people create a team of imaginary players from these sports. </a:t>
            </a:r>
          </a:p>
          <a:p>
            <a:pPr marL="285750" indent="-285750" algn="l">
              <a:buFont typeface="Arial" panose="020B0604020202020204" pitchFamily="34" charset="0"/>
              <a:buChar char="•"/>
            </a:pPr>
            <a:endParaRPr lang="en-US" sz="1800" b="0" i="0" dirty="0">
              <a:effectLst/>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US" sz="1800" b="0" i="0" dirty="0">
                <a:effectLst/>
                <a:latin typeface="Times New Roman" panose="02020603050405020304" pitchFamily="18" charset="0"/>
                <a:cs typeface="Times New Roman" panose="02020603050405020304" pitchFamily="18" charset="0"/>
              </a:rPr>
              <a:t>Statistics are used to determine how effective teams are created based on performance in actual games. </a:t>
            </a:r>
          </a:p>
          <a:p>
            <a:pPr marL="285750" indent="-285750" algn="l">
              <a:buFont typeface="Arial" panose="020B0604020202020204" pitchFamily="34" charset="0"/>
              <a:buChar char="•"/>
            </a:pPr>
            <a:endParaRPr lang="en-US" sz="1800" b="0" i="0" dirty="0">
              <a:effectLst/>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US" sz="1800" b="0" i="0" dirty="0">
                <a:effectLst/>
                <a:latin typeface="Times New Roman" panose="02020603050405020304" pitchFamily="18" charset="0"/>
                <a:cs typeface="Times New Roman" panose="02020603050405020304" pitchFamily="18" charset="0"/>
              </a:rPr>
              <a:t>This statistical performance is converted into points and used to reward managers in a point-based league. </a:t>
            </a:r>
          </a:p>
          <a:p>
            <a:pPr marL="285750" indent="-285750" algn="l">
              <a:buFont typeface="Arial" panose="020B0604020202020204" pitchFamily="34" charset="0"/>
              <a:buChar char="•"/>
            </a:pPr>
            <a:endParaRPr lang="en-US" sz="1800" b="0" i="0" dirty="0">
              <a:effectLst/>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Various point systems can be made up by a league commissioner to manage the league and points can be calculated using computers tracking actual results of the professional sport. </a:t>
            </a:r>
          </a:p>
          <a:p>
            <a:pPr marL="285750" indent="-285750" algn="l">
              <a:buFont typeface="Arial" panose="020B0604020202020204" pitchFamily="34" charset="0"/>
              <a:buChar char="•"/>
            </a:pPr>
            <a:endParaRPr lang="en-US" sz="1800" b="0" i="0" dirty="0">
              <a:effectLst/>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US" sz="1800" b="0" i="0" dirty="0">
                <a:effectLst/>
                <a:latin typeface="Times New Roman" panose="02020603050405020304" pitchFamily="18" charset="0"/>
                <a:cs typeface="Times New Roman" panose="02020603050405020304" pitchFamily="18" charset="0"/>
              </a:rPr>
              <a:t>Each can register individual teams and then compete to see who wins by earning the maximum fantasy cricket points and thereby the league. </a:t>
            </a:r>
          </a:p>
          <a:p>
            <a:pPr marL="285750" indent="-285750" algn="l">
              <a:buFont typeface="Arial" panose="020B0604020202020204" pitchFamily="34" charset="0"/>
              <a:buChar char="•"/>
            </a:pPr>
            <a:endParaRPr lang="en-US" sz="1800" dirty="0">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US" sz="1800" b="0" i="0" dirty="0">
                <a:effectLst/>
                <a:latin typeface="Times New Roman" panose="02020603050405020304" pitchFamily="18" charset="0"/>
                <a:cs typeface="Times New Roman" panose="02020603050405020304" pitchFamily="18" charset="0"/>
              </a:rPr>
              <a:t>These leagues are very popular during major Twenty20s like IPL T20 and Big Bash T20 Matches. </a:t>
            </a:r>
          </a:p>
          <a:p>
            <a:endParaRPr lang="en-IN" dirty="0"/>
          </a:p>
        </p:txBody>
      </p:sp>
      <p:pic>
        <p:nvPicPr>
          <p:cNvPr id="4" name="Picture 3">
            <a:extLst>
              <a:ext uri="{FF2B5EF4-FFF2-40B4-BE49-F238E27FC236}">
                <a16:creationId xmlns:a16="http://schemas.microsoft.com/office/drawing/2014/main" id="{35090B91-D3DC-D8BE-9B87-2CE53E160025}"/>
              </a:ext>
            </a:extLst>
          </p:cNvPr>
          <p:cNvPicPr>
            <a:picLocks noChangeAspect="1"/>
          </p:cNvPicPr>
          <p:nvPr/>
        </p:nvPicPr>
        <p:blipFill rotWithShape="1">
          <a:blip r:embed="rId2"/>
          <a:srcRect l="2461" t="7911" r="2154" b="8499"/>
          <a:stretch/>
        </p:blipFill>
        <p:spPr>
          <a:xfrm>
            <a:off x="2171701" y="4753355"/>
            <a:ext cx="4133850" cy="2073302"/>
          </a:xfrm>
          <a:prstGeom prst="rect">
            <a:avLst/>
          </a:prstGeom>
        </p:spPr>
      </p:pic>
    </p:spTree>
    <p:extLst>
      <p:ext uri="{BB962C8B-B14F-4D97-AF65-F5344CB8AC3E}">
        <p14:creationId xmlns:p14="http://schemas.microsoft.com/office/powerpoint/2010/main" val="64879143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AB2CF808-A9D8-8C5D-1A82-B88F96FCB33C}"/>
              </a:ext>
            </a:extLst>
          </p:cNvPr>
          <p:cNvSpPr/>
          <p:nvPr/>
        </p:nvSpPr>
        <p:spPr>
          <a:xfrm>
            <a:off x="67591" y="1534885"/>
            <a:ext cx="1649185" cy="378822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Introduction </a:t>
            </a:r>
          </a:p>
        </p:txBody>
      </p:sp>
      <p:sp>
        <p:nvSpPr>
          <p:cNvPr id="8" name="Rectangle: Rounded Corners 7">
            <a:extLst>
              <a:ext uri="{FF2B5EF4-FFF2-40B4-BE49-F238E27FC236}">
                <a16:creationId xmlns:a16="http://schemas.microsoft.com/office/drawing/2014/main" id="{5C4D7C93-E203-A7C3-880A-E99C290E2100}"/>
              </a:ext>
            </a:extLst>
          </p:cNvPr>
          <p:cNvSpPr/>
          <p:nvPr/>
        </p:nvSpPr>
        <p:spPr>
          <a:xfrm>
            <a:off x="1855124" y="1534885"/>
            <a:ext cx="1649185" cy="378822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Problem statement</a:t>
            </a:r>
          </a:p>
        </p:txBody>
      </p:sp>
      <p:sp>
        <p:nvSpPr>
          <p:cNvPr id="9" name="Rectangle: Rounded Corners 8">
            <a:extLst>
              <a:ext uri="{FF2B5EF4-FFF2-40B4-BE49-F238E27FC236}">
                <a16:creationId xmlns:a16="http://schemas.microsoft.com/office/drawing/2014/main" id="{A6ABC0F8-4CD2-F792-5660-44932DC029BB}"/>
              </a:ext>
            </a:extLst>
          </p:cNvPr>
          <p:cNvSpPr/>
          <p:nvPr/>
        </p:nvSpPr>
        <p:spPr>
          <a:xfrm>
            <a:off x="3642657" y="1513112"/>
            <a:ext cx="1649185" cy="378822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Literature Review &amp; objective</a:t>
            </a:r>
          </a:p>
        </p:txBody>
      </p:sp>
      <p:sp>
        <p:nvSpPr>
          <p:cNvPr id="13" name="Rectangle: Rounded Corners 12">
            <a:extLst>
              <a:ext uri="{FF2B5EF4-FFF2-40B4-BE49-F238E27FC236}">
                <a16:creationId xmlns:a16="http://schemas.microsoft.com/office/drawing/2014/main" id="{1040919C-06DE-32E9-28C8-E65DA27294F6}"/>
              </a:ext>
            </a:extLst>
          </p:cNvPr>
          <p:cNvSpPr/>
          <p:nvPr/>
        </p:nvSpPr>
        <p:spPr>
          <a:xfrm>
            <a:off x="5291842" y="1534885"/>
            <a:ext cx="1925881" cy="378822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Methodologies &amp; analysis</a:t>
            </a:r>
          </a:p>
          <a:p>
            <a:pPr algn="ctr"/>
            <a:endParaRPr lang="en-IN" sz="1500" dirty="0">
              <a:solidFill>
                <a:schemeClr val="tx1"/>
              </a:solidFill>
            </a:endParaRPr>
          </a:p>
        </p:txBody>
      </p:sp>
      <p:sp>
        <p:nvSpPr>
          <p:cNvPr id="14" name="Rectangle: Rounded Corners 13">
            <a:extLst>
              <a:ext uri="{FF2B5EF4-FFF2-40B4-BE49-F238E27FC236}">
                <a16:creationId xmlns:a16="http://schemas.microsoft.com/office/drawing/2014/main" id="{CB718596-831C-7502-9EC4-6AD1399FA17A}"/>
              </a:ext>
            </a:extLst>
          </p:cNvPr>
          <p:cNvSpPr/>
          <p:nvPr/>
        </p:nvSpPr>
        <p:spPr>
          <a:xfrm>
            <a:off x="7217723" y="1513112"/>
            <a:ext cx="1649185" cy="378822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dataset</a:t>
            </a:r>
          </a:p>
        </p:txBody>
      </p:sp>
      <p:sp>
        <p:nvSpPr>
          <p:cNvPr id="15" name="Rectangle: Rounded Corners 14">
            <a:extLst>
              <a:ext uri="{FF2B5EF4-FFF2-40B4-BE49-F238E27FC236}">
                <a16:creationId xmlns:a16="http://schemas.microsoft.com/office/drawing/2014/main" id="{3CD23170-7FFD-42AD-95C1-549D7260B28F}"/>
              </a:ext>
            </a:extLst>
          </p:cNvPr>
          <p:cNvSpPr/>
          <p:nvPr/>
        </p:nvSpPr>
        <p:spPr>
          <a:xfrm>
            <a:off x="9005256" y="1513111"/>
            <a:ext cx="1649185" cy="378822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output</a:t>
            </a:r>
          </a:p>
        </p:txBody>
      </p:sp>
      <p:sp>
        <p:nvSpPr>
          <p:cNvPr id="16" name="Rectangle: Rounded Corners 15">
            <a:extLst>
              <a:ext uri="{FF2B5EF4-FFF2-40B4-BE49-F238E27FC236}">
                <a16:creationId xmlns:a16="http://schemas.microsoft.com/office/drawing/2014/main" id="{17403286-2FC6-9E9D-C259-0EF2B36D1CA3}"/>
              </a:ext>
            </a:extLst>
          </p:cNvPr>
          <p:cNvSpPr/>
          <p:nvPr/>
        </p:nvSpPr>
        <p:spPr>
          <a:xfrm>
            <a:off x="10792789" y="1534885"/>
            <a:ext cx="1331620" cy="378822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reference</a:t>
            </a:r>
          </a:p>
        </p:txBody>
      </p:sp>
    </p:spTree>
    <p:extLst>
      <p:ext uri="{BB962C8B-B14F-4D97-AF65-F5344CB8AC3E}">
        <p14:creationId xmlns:p14="http://schemas.microsoft.com/office/powerpoint/2010/main" val="280962579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Rounded Corners 7">
            <a:extLst>
              <a:ext uri="{FF2B5EF4-FFF2-40B4-BE49-F238E27FC236}">
                <a16:creationId xmlns:a16="http://schemas.microsoft.com/office/drawing/2014/main" id="{5C4D7C93-E203-A7C3-880A-E99C290E2100}"/>
              </a:ext>
            </a:extLst>
          </p:cNvPr>
          <p:cNvSpPr/>
          <p:nvPr/>
        </p:nvSpPr>
        <p:spPr>
          <a:xfrm>
            <a:off x="170412" y="1534885"/>
            <a:ext cx="1649185" cy="378822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Problem statement</a:t>
            </a:r>
          </a:p>
        </p:txBody>
      </p:sp>
      <p:sp>
        <p:nvSpPr>
          <p:cNvPr id="6" name="Rectangle: Rounded Corners 5">
            <a:extLst>
              <a:ext uri="{FF2B5EF4-FFF2-40B4-BE49-F238E27FC236}">
                <a16:creationId xmlns:a16="http://schemas.microsoft.com/office/drawing/2014/main" id="{8AD74C00-8157-0D61-C8D9-52D48F9FC87D}"/>
              </a:ext>
            </a:extLst>
          </p:cNvPr>
          <p:cNvSpPr/>
          <p:nvPr/>
        </p:nvSpPr>
        <p:spPr>
          <a:xfrm>
            <a:off x="1839882" y="1690255"/>
            <a:ext cx="10196946" cy="344146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641B0DC3-EDDB-0B72-83F3-00B218A2AB4E}"/>
              </a:ext>
            </a:extLst>
          </p:cNvPr>
          <p:cNvSpPr txBox="1"/>
          <p:nvPr/>
        </p:nvSpPr>
        <p:spPr>
          <a:xfrm>
            <a:off x="1891640" y="1770717"/>
            <a:ext cx="10201991" cy="3693319"/>
          </a:xfrm>
          <a:prstGeom prst="rect">
            <a:avLst/>
          </a:prstGeom>
          <a:noFill/>
        </p:spPr>
        <p:txBody>
          <a:bodyPr wrap="square" rtlCol="0">
            <a:spAutoFit/>
          </a:bodyPr>
          <a:lstStyle/>
          <a:p>
            <a:pPr marL="285750" indent="-285750">
              <a:buFont typeface="Arial" panose="020B0604020202020204" pitchFamily="34" charset="0"/>
              <a:buChar char="•"/>
            </a:pPr>
            <a:r>
              <a:rPr lang="en-US" dirty="0"/>
              <a:t>A fantasy team can have any type of players within the maximum wage, however there are limitations on how often batsmen, bowlers, and all-rounders a team can have. </a:t>
            </a:r>
          </a:p>
          <a:p>
            <a:pPr marL="285750" indent="-285750">
              <a:buFont typeface="Arial" panose="020B0604020202020204" pitchFamily="34" charset="0"/>
              <a:buChar char="•"/>
            </a:pPr>
            <a:r>
              <a:rPr lang="en-US" dirty="0"/>
              <a:t>Selecting 11 players from a pool of two is of extreme difficulty. </a:t>
            </a:r>
          </a:p>
          <a:p>
            <a:pPr marL="285750" indent="-285750">
              <a:buFont typeface="Arial" panose="020B0604020202020204" pitchFamily="34" charset="0"/>
              <a:buChar char="•"/>
            </a:pPr>
            <a:r>
              <a:rPr lang="en-US" dirty="0"/>
              <a:t>Each pool consists of approximately 14 players. </a:t>
            </a:r>
          </a:p>
          <a:p>
            <a:pPr marL="285750" indent="-285750">
              <a:buFont typeface="Arial" panose="020B0604020202020204" pitchFamily="34" charset="0"/>
              <a:buChar char="•"/>
            </a:pPr>
            <a:r>
              <a:rPr lang="en-US" dirty="0"/>
              <a:t>This proposed system produces all possible teams and/or optimal no of teams within the budget caps. Players must be selected within the caps, and a particular number of batsmen, bowlers and allrounders are selected.</a:t>
            </a:r>
          </a:p>
          <a:p>
            <a:pPr marL="285750" indent="-285750">
              <a:buFont typeface="Arial" panose="020B0604020202020204" pitchFamily="34" charset="0"/>
              <a:buChar char="•"/>
            </a:pPr>
            <a:r>
              <a:rPr lang="en-US" dirty="0"/>
              <a:t>The proposed system main aim is to create P no of teams with maximum coverage of players and/or coverage of all players from the player's list and the no of teams should contain a maximum no of top performers in a given list of players from the post-match analysis. </a:t>
            </a:r>
          </a:p>
          <a:p>
            <a:pPr marL="285750" indent="-285750">
              <a:buFont typeface="Arial" panose="020B0604020202020204" pitchFamily="34" charset="0"/>
              <a:buChar char="•"/>
            </a:pPr>
            <a:r>
              <a:rPr lang="en-US" dirty="0"/>
              <a:t>The prime objective in fantasy cricket is to score as many points as possible against one's opponent.</a:t>
            </a:r>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28334761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AB2CF808-A9D8-8C5D-1A82-B88F96FCB33C}"/>
              </a:ext>
            </a:extLst>
          </p:cNvPr>
          <p:cNvSpPr/>
          <p:nvPr/>
        </p:nvSpPr>
        <p:spPr>
          <a:xfrm>
            <a:off x="67591" y="1534885"/>
            <a:ext cx="1649185" cy="378822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Introduction </a:t>
            </a:r>
          </a:p>
        </p:txBody>
      </p:sp>
      <p:sp>
        <p:nvSpPr>
          <p:cNvPr id="8" name="Rectangle: Rounded Corners 7">
            <a:extLst>
              <a:ext uri="{FF2B5EF4-FFF2-40B4-BE49-F238E27FC236}">
                <a16:creationId xmlns:a16="http://schemas.microsoft.com/office/drawing/2014/main" id="{5C4D7C93-E203-A7C3-880A-E99C290E2100}"/>
              </a:ext>
            </a:extLst>
          </p:cNvPr>
          <p:cNvSpPr/>
          <p:nvPr/>
        </p:nvSpPr>
        <p:spPr>
          <a:xfrm>
            <a:off x="1855124" y="1534885"/>
            <a:ext cx="1649185" cy="378822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Problem statement</a:t>
            </a:r>
          </a:p>
        </p:txBody>
      </p:sp>
      <p:sp>
        <p:nvSpPr>
          <p:cNvPr id="9" name="Rectangle: Rounded Corners 8">
            <a:extLst>
              <a:ext uri="{FF2B5EF4-FFF2-40B4-BE49-F238E27FC236}">
                <a16:creationId xmlns:a16="http://schemas.microsoft.com/office/drawing/2014/main" id="{A6ABC0F8-4CD2-F792-5660-44932DC029BB}"/>
              </a:ext>
            </a:extLst>
          </p:cNvPr>
          <p:cNvSpPr/>
          <p:nvPr/>
        </p:nvSpPr>
        <p:spPr>
          <a:xfrm>
            <a:off x="3642657" y="1513112"/>
            <a:ext cx="1649185" cy="378822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Literature Review &amp; objective</a:t>
            </a:r>
          </a:p>
        </p:txBody>
      </p:sp>
      <p:sp>
        <p:nvSpPr>
          <p:cNvPr id="13" name="Rectangle: Rounded Corners 12">
            <a:extLst>
              <a:ext uri="{FF2B5EF4-FFF2-40B4-BE49-F238E27FC236}">
                <a16:creationId xmlns:a16="http://schemas.microsoft.com/office/drawing/2014/main" id="{1040919C-06DE-32E9-28C8-E65DA27294F6}"/>
              </a:ext>
            </a:extLst>
          </p:cNvPr>
          <p:cNvSpPr/>
          <p:nvPr/>
        </p:nvSpPr>
        <p:spPr>
          <a:xfrm>
            <a:off x="5291842" y="1534885"/>
            <a:ext cx="1925881" cy="378822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Methodologies  &amp; analysis</a:t>
            </a:r>
          </a:p>
          <a:p>
            <a:pPr algn="ctr"/>
            <a:endParaRPr lang="en-IN" sz="1500" dirty="0">
              <a:solidFill>
                <a:schemeClr val="tx1"/>
              </a:solidFill>
            </a:endParaRPr>
          </a:p>
        </p:txBody>
      </p:sp>
      <p:sp>
        <p:nvSpPr>
          <p:cNvPr id="14" name="Rectangle: Rounded Corners 13">
            <a:extLst>
              <a:ext uri="{FF2B5EF4-FFF2-40B4-BE49-F238E27FC236}">
                <a16:creationId xmlns:a16="http://schemas.microsoft.com/office/drawing/2014/main" id="{CB718596-831C-7502-9EC4-6AD1399FA17A}"/>
              </a:ext>
            </a:extLst>
          </p:cNvPr>
          <p:cNvSpPr/>
          <p:nvPr/>
        </p:nvSpPr>
        <p:spPr>
          <a:xfrm>
            <a:off x="7217723" y="1513112"/>
            <a:ext cx="1649185" cy="378822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dataset</a:t>
            </a:r>
          </a:p>
        </p:txBody>
      </p:sp>
      <p:sp>
        <p:nvSpPr>
          <p:cNvPr id="15" name="Rectangle: Rounded Corners 14">
            <a:extLst>
              <a:ext uri="{FF2B5EF4-FFF2-40B4-BE49-F238E27FC236}">
                <a16:creationId xmlns:a16="http://schemas.microsoft.com/office/drawing/2014/main" id="{3CD23170-7FFD-42AD-95C1-549D7260B28F}"/>
              </a:ext>
            </a:extLst>
          </p:cNvPr>
          <p:cNvSpPr/>
          <p:nvPr/>
        </p:nvSpPr>
        <p:spPr>
          <a:xfrm>
            <a:off x="9005256" y="1513111"/>
            <a:ext cx="1649185" cy="378822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output</a:t>
            </a:r>
          </a:p>
        </p:txBody>
      </p:sp>
      <p:sp>
        <p:nvSpPr>
          <p:cNvPr id="16" name="Rectangle: Rounded Corners 15">
            <a:extLst>
              <a:ext uri="{FF2B5EF4-FFF2-40B4-BE49-F238E27FC236}">
                <a16:creationId xmlns:a16="http://schemas.microsoft.com/office/drawing/2014/main" id="{17403286-2FC6-9E9D-C259-0EF2B36D1CA3}"/>
              </a:ext>
            </a:extLst>
          </p:cNvPr>
          <p:cNvSpPr/>
          <p:nvPr/>
        </p:nvSpPr>
        <p:spPr>
          <a:xfrm>
            <a:off x="10792789" y="1534885"/>
            <a:ext cx="1331620" cy="378822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reference</a:t>
            </a:r>
          </a:p>
        </p:txBody>
      </p:sp>
    </p:spTree>
    <p:extLst>
      <p:ext uri="{BB962C8B-B14F-4D97-AF65-F5344CB8AC3E}">
        <p14:creationId xmlns:p14="http://schemas.microsoft.com/office/powerpoint/2010/main" val="34325438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Rounded Corners 8">
            <a:extLst>
              <a:ext uri="{FF2B5EF4-FFF2-40B4-BE49-F238E27FC236}">
                <a16:creationId xmlns:a16="http://schemas.microsoft.com/office/drawing/2014/main" id="{A6ABC0F8-4CD2-F792-5660-44932DC029BB}"/>
              </a:ext>
            </a:extLst>
          </p:cNvPr>
          <p:cNvSpPr/>
          <p:nvPr/>
        </p:nvSpPr>
        <p:spPr>
          <a:xfrm>
            <a:off x="213510" y="1556657"/>
            <a:ext cx="1649185" cy="378822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Literature Review &amp; objective</a:t>
            </a:r>
          </a:p>
        </p:txBody>
      </p:sp>
      <p:sp>
        <p:nvSpPr>
          <p:cNvPr id="3" name="Rectangle: Rounded Corners 2">
            <a:extLst>
              <a:ext uri="{FF2B5EF4-FFF2-40B4-BE49-F238E27FC236}">
                <a16:creationId xmlns:a16="http://schemas.microsoft.com/office/drawing/2014/main" id="{ED9BC677-5266-23E3-5435-31EB5B1AF21D}"/>
              </a:ext>
            </a:extLst>
          </p:cNvPr>
          <p:cNvSpPr/>
          <p:nvPr/>
        </p:nvSpPr>
        <p:spPr>
          <a:xfrm>
            <a:off x="2083526" y="89649"/>
            <a:ext cx="9653847" cy="219456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n-US" dirty="0">
                <a:solidFill>
                  <a:schemeClr val="tx1"/>
                </a:solidFill>
              </a:rPr>
              <a:t>[2] Here Vinod babu polinati  has taken Probable 11 from each squad is taken from previous match. The Equivalent player's list along with credits are created and maintained by the </a:t>
            </a:r>
            <a:r>
              <a:rPr lang="en-US" b="1" dirty="0">
                <a:solidFill>
                  <a:schemeClr val="tx1"/>
                </a:solidFill>
              </a:rPr>
              <a:t>league commissioner</a:t>
            </a:r>
            <a:r>
              <a:rPr lang="en-US" dirty="0">
                <a:solidFill>
                  <a:schemeClr val="tx1"/>
                </a:solidFill>
              </a:rPr>
              <a:t>. The League Commissioner is responsible to update the performance of the players by increasing or decreasing the credits of the individual players and mapping the real player's score to the points system.</a:t>
            </a:r>
          </a:p>
          <a:p>
            <a:pPr algn="just"/>
            <a:r>
              <a:rPr lang="en-US" dirty="0">
                <a:solidFill>
                  <a:schemeClr val="tx1"/>
                </a:solidFill>
              </a:rPr>
              <a:t>The player's list from League Commissioner ( For convenience short names are used in paper), is as follows:</a:t>
            </a:r>
          </a:p>
          <a:p>
            <a:pPr algn="ctr"/>
            <a:endParaRPr lang="en-IN" dirty="0"/>
          </a:p>
        </p:txBody>
      </p:sp>
      <p:pic>
        <p:nvPicPr>
          <p:cNvPr id="4" name="Picture 3">
            <a:extLst>
              <a:ext uri="{FF2B5EF4-FFF2-40B4-BE49-F238E27FC236}">
                <a16:creationId xmlns:a16="http://schemas.microsoft.com/office/drawing/2014/main" id="{52AEE84C-81F4-8E5A-04DC-CBE43AECB563}"/>
              </a:ext>
            </a:extLst>
          </p:cNvPr>
          <p:cNvPicPr>
            <a:picLocks noChangeAspect="1"/>
          </p:cNvPicPr>
          <p:nvPr/>
        </p:nvPicPr>
        <p:blipFill>
          <a:blip r:embed="rId2"/>
          <a:stretch>
            <a:fillRect/>
          </a:stretch>
        </p:blipFill>
        <p:spPr>
          <a:xfrm>
            <a:off x="2083526" y="2284209"/>
            <a:ext cx="7094321" cy="583552"/>
          </a:xfrm>
          <a:prstGeom prst="rect">
            <a:avLst/>
          </a:prstGeom>
        </p:spPr>
      </p:pic>
      <p:pic>
        <p:nvPicPr>
          <p:cNvPr id="5" name="Picture 4">
            <a:extLst>
              <a:ext uri="{FF2B5EF4-FFF2-40B4-BE49-F238E27FC236}">
                <a16:creationId xmlns:a16="http://schemas.microsoft.com/office/drawing/2014/main" id="{EAD0DD8B-315C-EEFE-DE9E-8F85E47F2ED2}"/>
              </a:ext>
            </a:extLst>
          </p:cNvPr>
          <p:cNvPicPr>
            <a:picLocks noChangeAspect="1"/>
          </p:cNvPicPr>
          <p:nvPr/>
        </p:nvPicPr>
        <p:blipFill>
          <a:blip r:embed="rId3"/>
          <a:stretch>
            <a:fillRect/>
          </a:stretch>
        </p:blipFill>
        <p:spPr>
          <a:xfrm>
            <a:off x="2166045" y="2896309"/>
            <a:ext cx="6952602" cy="2367553"/>
          </a:xfrm>
          <a:prstGeom prst="rect">
            <a:avLst/>
          </a:prstGeom>
        </p:spPr>
      </p:pic>
      <p:sp>
        <p:nvSpPr>
          <p:cNvPr id="16" name="TextBox 15">
            <a:extLst>
              <a:ext uri="{FF2B5EF4-FFF2-40B4-BE49-F238E27FC236}">
                <a16:creationId xmlns:a16="http://schemas.microsoft.com/office/drawing/2014/main" id="{4CC6BA25-9998-311B-1F53-B26223106708}"/>
              </a:ext>
            </a:extLst>
          </p:cNvPr>
          <p:cNvSpPr txBox="1"/>
          <p:nvPr/>
        </p:nvSpPr>
        <p:spPr>
          <a:xfrm>
            <a:off x="2186272" y="6144986"/>
            <a:ext cx="184731" cy="369332"/>
          </a:xfrm>
          <a:prstGeom prst="rect">
            <a:avLst/>
          </a:prstGeom>
          <a:noFill/>
        </p:spPr>
        <p:txBody>
          <a:bodyPr wrap="none" rtlCol="0">
            <a:spAutoFit/>
          </a:bodyPr>
          <a:lstStyle/>
          <a:p>
            <a:endParaRPr lang="en-IN" dirty="0"/>
          </a:p>
        </p:txBody>
      </p:sp>
      <p:sp>
        <p:nvSpPr>
          <p:cNvPr id="20" name="TextBox 19">
            <a:extLst>
              <a:ext uri="{FF2B5EF4-FFF2-40B4-BE49-F238E27FC236}">
                <a16:creationId xmlns:a16="http://schemas.microsoft.com/office/drawing/2014/main" id="{FB07FE21-DF97-4758-82BB-0EDC44096425}"/>
              </a:ext>
            </a:extLst>
          </p:cNvPr>
          <p:cNvSpPr txBox="1"/>
          <p:nvPr/>
        </p:nvSpPr>
        <p:spPr>
          <a:xfrm>
            <a:off x="1862696" y="5429405"/>
            <a:ext cx="10329304" cy="1431161"/>
          </a:xfrm>
          <a:prstGeom prst="rect">
            <a:avLst/>
          </a:prstGeom>
          <a:noFill/>
        </p:spPr>
        <p:txBody>
          <a:bodyPr wrap="square">
            <a:spAutoFit/>
          </a:bodyPr>
          <a:lstStyle/>
          <a:p>
            <a:r>
              <a:rPr lang="en-US" dirty="0"/>
              <a:t>So, [2] and [4] mentioned method is more complex and highly time taking and could be affected by </a:t>
            </a:r>
            <a:r>
              <a:rPr lang="en-US" b="1" dirty="0"/>
              <a:t>human error </a:t>
            </a:r>
            <a:r>
              <a:rPr lang="en-US" dirty="0"/>
              <a:t>because they had to enter the data manually. On the other hand, the method which I will propose in following research paper is more convenient, and consumes less amount of time with accurate </a:t>
            </a:r>
            <a:r>
              <a:rPr lang="en-US" b="1" dirty="0"/>
              <a:t>real time data</a:t>
            </a:r>
            <a:r>
              <a:rPr lang="en-US" dirty="0"/>
              <a:t>. The reason being is in this method the data is provided in database in prior.</a:t>
            </a:r>
          </a:p>
          <a:p>
            <a:endParaRPr lang="en-US" sz="1500" dirty="0"/>
          </a:p>
        </p:txBody>
      </p:sp>
    </p:spTree>
    <p:extLst>
      <p:ext uri="{BB962C8B-B14F-4D97-AF65-F5344CB8AC3E}">
        <p14:creationId xmlns:p14="http://schemas.microsoft.com/office/powerpoint/2010/main" val="41367943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AB2CF808-A9D8-8C5D-1A82-B88F96FCB33C}"/>
              </a:ext>
            </a:extLst>
          </p:cNvPr>
          <p:cNvSpPr/>
          <p:nvPr/>
        </p:nvSpPr>
        <p:spPr>
          <a:xfrm>
            <a:off x="67591" y="1534885"/>
            <a:ext cx="1649185" cy="378822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Introduction </a:t>
            </a:r>
          </a:p>
        </p:txBody>
      </p:sp>
      <p:sp>
        <p:nvSpPr>
          <p:cNvPr id="8" name="Rectangle: Rounded Corners 7">
            <a:extLst>
              <a:ext uri="{FF2B5EF4-FFF2-40B4-BE49-F238E27FC236}">
                <a16:creationId xmlns:a16="http://schemas.microsoft.com/office/drawing/2014/main" id="{5C4D7C93-E203-A7C3-880A-E99C290E2100}"/>
              </a:ext>
            </a:extLst>
          </p:cNvPr>
          <p:cNvSpPr/>
          <p:nvPr/>
        </p:nvSpPr>
        <p:spPr>
          <a:xfrm>
            <a:off x="1855124" y="1534885"/>
            <a:ext cx="1649185" cy="378822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Problem statement</a:t>
            </a:r>
          </a:p>
        </p:txBody>
      </p:sp>
      <p:sp>
        <p:nvSpPr>
          <p:cNvPr id="9" name="Rectangle: Rounded Corners 8">
            <a:extLst>
              <a:ext uri="{FF2B5EF4-FFF2-40B4-BE49-F238E27FC236}">
                <a16:creationId xmlns:a16="http://schemas.microsoft.com/office/drawing/2014/main" id="{A6ABC0F8-4CD2-F792-5660-44932DC029BB}"/>
              </a:ext>
            </a:extLst>
          </p:cNvPr>
          <p:cNvSpPr/>
          <p:nvPr/>
        </p:nvSpPr>
        <p:spPr>
          <a:xfrm>
            <a:off x="3642657" y="1513112"/>
            <a:ext cx="1649185" cy="378822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Literature Review &amp; objective</a:t>
            </a:r>
          </a:p>
        </p:txBody>
      </p:sp>
      <p:sp>
        <p:nvSpPr>
          <p:cNvPr id="13" name="Rectangle: Rounded Corners 12">
            <a:extLst>
              <a:ext uri="{FF2B5EF4-FFF2-40B4-BE49-F238E27FC236}">
                <a16:creationId xmlns:a16="http://schemas.microsoft.com/office/drawing/2014/main" id="{1040919C-06DE-32E9-28C8-E65DA27294F6}"/>
              </a:ext>
            </a:extLst>
          </p:cNvPr>
          <p:cNvSpPr/>
          <p:nvPr/>
        </p:nvSpPr>
        <p:spPr>
          <a:xfrm>
            <a:off x="5291842" y="1534885"/>
            <a:ext cx="1925881" cy="378822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Methodologies &amp; analysis</a:t>
            </a:r>
          </a:p>
        </p:txBody>
      </p:sp>
      <p:sp>
        <p:nvSpPr>
          <p:cNvPr id="14" name="Rectangle: Rounded Corners 13">
            <a:extLst>
              <a:ext uri="{FF2B5EF4-FFF2-40B4-BE49-F238E27FC236}">
                <a16:creationId xmlns:a16="http://schemas.microsoft.com/office/drawing/2014/main" id="{CB718596-831C-7502-9EC4-6AD1399FA17A}"/>
              </a:ext>
            </a:extLst>
          </p:cNvPr>
          <p:cNvSpPr/>
          <p:nvPr/>
        </p:nvSpPr>
        <p:spPr>
          <a:xfrm>
            <a:off x="7217723" y="1513112"/>
            <a:ext cx="1649185" cy="378822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dataset</a:t>
            </a:r>
          </a:p>
        </p:txBody>
      </p:sp>
      <p:sp>
        <p:nvSpPr>
          <p:cNvPr id="15" name="Rectangle: Rounded Corners 14">
            <a:extLst>
              <a:ext uri="{FF2B5EF4-FFF2-40B4-BE49-F238E27FC236}">
                <a16:creationId xmlns:a16="http://schemas.microsoft.com/office/drawing/2014/main" id="{3CD23170-7FFD-42AD-95C1-549D7260B28F}"/>
              </a:ext>
            </a:extLst>
          </p:cNvPr>
          <p:cNvSpPr/>
          <p:nvPr/>
        </p:nvSpPr>
        <p:spPr>
          <a:xfrm>
            <a:off x="9005256" y="1513111"/>
            <a:ext cx="1649185" cy="378822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output</a:t>
            </a:r>
          </a:p>
        </p:txBody>
      </p:sp>
      <p:sp>
        <p:nvSpPr>
          <p:cNvPr id="16" name="Rectangle: Rounded Corners 15">
            <a:extLst>
              <a:ext uri="{FF2B5EF4-FFF2-40B4-BE49-F238E27FC236}">
                <a16:creationId xmlns:a16="http://schemas.microsoft.com/office/drawing/2014/main" id="{17403286-2FC6-9E9D-C259-0EF2B36D1CA3}"/>
              </a:ext>
            </a:extLst>
          </p:cNvPr>
          <p:cNvSpPr/>
          <p:nvPr/>
        </p:nvSpPr>
        <p:spPr>
          <a:xfrm>
            <a:off x="10792789" y="1534885"/>
            <a:ext cx="1331620" cy="378822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reference</a:t>
            </a:r>
          </a:p>
        </p:txBody>
      </p:sp>
    </p:spTree>
    <p:extLst>
      <p:ext uri="{BB962C8B-B14F-4D97-AF65-F5344CB8AC3E}">
        <p14:creationId xmlns:p14="http://schemas.microsoft.com/office/powerpoint/2010/main" val="24902625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FF11D83E-82F6-D681-26AD-F97EA899245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4901039"/>
            <a:ext cx="3356089" cy="1956961"/>
          </a:xfrm>
        </p:spPr>
      </p:pic>
      <p:sp>
        <p:nvSpPr>
          <p:cNvPr id="5" name="Rectangle: Rounded Corners 4">
            <a:extLst>
              <a:ext uri="{FF2B5EF4-FFF2-40B4-BE49-F238E27FC236}">
                <a16:creationId xmlns:a16="http://schemas.microsoft.com/office/drawing/2014/main" id="{71386678-D7E0-0E7C-2C55-505B47E4E091}"/>
              </a:ext>
            </a:extLst>
          </p:cNvPr>
          <p:cNvSpPr/>
          <p:nvPr/>
        </p:nvSpPr>
        <p:spPr>
          <a:xfrm>
            <a:off x="2445487" y="89806"/>
            <a:ext cx="9561960" cy="676819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n-US" b="1" dirty="0">
                <a:solidFill>
                  <a:schemeClr val="tx1"/>
                </a:solidFill>
              </a:rPr>
              <a:t>The main keys of this project are:</a:t>
            </a:r>
          </a:p>
          <a:p>
            <a:pPr marL="285750" indent="-285750" algn="just">
              <a:buFont typeface="Arial" panose="020B0604020202020204" pitchFamily="34" charset="0"/>
              <a:buChar char="•"/>
            </a:pPr>
            <a:r>
              <a:rPr lang="en-US" b="1" dirty="0">
                <a:solidFill>
                  <a:schemeClr val="tx1"/>
                </a:solidFill>
              </a:rPr>
              <a:t>Web Scraping to collect the data.</a:t>
            </a:r>
          </a:p>
          <a:p>
            <a:pPr marL="285750" indent="-285750" algn="just">
              <a:buFont typeface="Arial" panose="020B0604020202020204" pitchFamily="34" charset="0"/>
              <a:buChar char="•"/>
            </a:pPr>
            <a:r>
              <a:rPr lang="en-US" b="1" dirty="0">
                <a:solidFill>
                  <a:schemeClr val="tx1"/>
                </a:solidFill>
              </a:rPr>
              <a:t>A little Data Cleaning.</a:t>
            </a:r>
          </a:p>
          <a:p>
            <a:pPr marL="285750" indent="-285750" algn="just">
              <a:buFont typeface="Arial" panose="020B0604020202020204" pitchFamily="34" charset="0"/>
              <a:buChar char="•"/>
            </a:pPr>
            <a:r>
              <a:rPr lang="en-US" b="1" dirty="0">
                <a:solidFill>
                  <a:schemeClr val="tx1"/>
                </a:solidFill>
              </a:rPr>
              <a:t>Optimization using Linear Programming.</a:t>
            </a:r>
          </a:p>
          <a:p>
            <a:pPr algn="just"/>
            <a:endParaRPr lang="en-US" b="1" dirty="0">
              <a:solidFill>
                <a:schemeClr val="tx1"/>
              </a:solidFill>
            </a:endParaRPr>
          </a:p>
          <a:p>
            <a:pPr marL="285750" indent="-285750" algn="just">
              <a:buFont typeface="Arial" panose="020B0604020202020204" pitchFamily="34" charset="0"/>
              <a:buChar char="•"/>
            </a:pPr>
            <a:r>
              <a:rPr lang="en-US" b="1" dirty="0">
                <a:solidFill>
                  <a:schemeClr val="tx1"/>
                </a:solidFill>
              </a:rPr>
              <a:t>Linear Programming </a:t>
            </a:r>
            <a:r>
              <a:rPr lang="en-US" dirty="0">
                <a:solidFill>
                  <a:schemeClr val="tx1"/>
                </a:solidFill>
              </a:rPr>
              <a:t>: It’s a scientific techniques that is used to get an optimum solution to the given business problem by taking some constraints into account.</a:t>
            </a:r>
          </a:p>
          <a:p>
            <a:pPr marL="285750" indent="-285750" algn="just">
              <a:buFont typeface="Arial" panose="020B0604020202020204" pitchFamily="34" charset="0"/>
              <a:buChar char="•"/>
            </a:pPr>
            <a:endParaRPr lang="en-US" dirty="0">
              <a:solidFill>
                <a:schemeClr val="tx1"/>
              </a:solidFill>
            </a:endParaRPr>
          </a:p>
          <a:p>
            <a:pPr marL="285750" indent="-285750" algn="just">
              <a:buFont typeface="Arial" panose="020B0604020202020204" pitchFamily="34" charset="0"/>
              <a:buChar char="•"/>
            </a:pPr>
            <a:r>
              <a:rPr lang="en-US" b="1" dirty="0">
                <a:solidFill>
                  <a:schemeClr val="tx1"/>
                </a:solidFill>
              </a:rPr>
              <a:t>PuLP</a:t>
            </a:r>
            <a:r>
              <a:rPr lang="en-US" dirty="0">
                <a:solidFill>
                  <a:schemeClr val="tx1"/>
                </a:solidFill>
              </a:rPr>
              <a:t> : It’s is an open-source linear programming (LP) package which largely uses Python syntax and comes packaged with many industry-standard solvers. </a:t>
            </a:r>
          </a:p>
          <a:p>
            <a:pPr marL="285750" indent="-285750" algn="just">
              <a:buFont typeface="Arial" panose="020B0604020202020204" pitchFamily="34" charset="0"/>
              <a:buChar char="•"/>
            </a:pPr>
            <a:r>
              <a:rPr lang="en-US" dirty="0">
                <a:solidFill>
                  <a:schemeClr val="tx1"/>
                </a:solidFill>
              </a:rPr>
              <a:t>It also integrates nicely with a range of open source and commercial LP solvers.</a:t>
            </a:r>
          </a:p>
          <a:p>
            <a:pPr marL="285750" indent="-285750" algn="just">
              <a:buFont typeface="Arial" panose="020B0604020202020204" pitchFamily="34" charset="0"/>
              <a:buChar char="•"/>
            </a:pPr>
            <a:endParaRPr lang="en-US" dirty="0">
              <a:solidFill>
                <a:schemeClr val="tx1"/>
              </a:solidFill>
            </a:endParaRPr>
          </a:p>
          <a:p>
            <a:pPr marL="285750" indent="-285750" algn="just">
              <a:buFont typeface="Arial" panose="020B0604020202020204" pitchFamily="34" charset="0"/>
              <a:buChar char="•"/>
            </a:pPr>
            <a:r>
              <a:rPr lang="en-US" b="1" dirty="0">
                <a:solidFill>
                  <a:schemeClr val="tx1"/>
                </a:solidFill>
              </a:rPr>
              <a:t>Pandas</a:t>
            </a:r>
            <a:r>
              <a:rPr lang="en-US" dirty="0">
                <a:solidFill>
                  <a:schemeClr val="tx1"/>
                </a:solidFill>
              </a:rPr>
              <a:t> : It’s is an open-source library in Python that is made mainly for working with relational or labeled data both easily and intuitively.</a:t>
            </a:r>
          </a:p>
          <a:p>
            <a:pPr marL="285750" indent="-285750" algn="just">
              <a:buFont typeface="Arial" panose="020B0604020202020204" pitchFamily="34" charset="0"/>
              <a:buChar char="•"/>
            </a:pPr>
            <a:endParaRPr lang="en-US" dirty="0">
              <a:solidFill>
                <a:schemeClr val="tx1"/>
              </a:solidFill>
            </a:endParaRPr>
          </a:p>
          <a:p>
            <a:pPr marL="285750" indent="-285750" algn="just">
              <a:buFont typeface="Arial" panose="020B0604020202020204" pitchFamily="34" charset="0"/>
              <a:buChar char="•"/>
            </a:pPr>
            <a:r>
              <a:rPr lang="en-US" dirty="0">
                <a:solidFill>
                  <a:schemeClr val="tx1"/>
                </a:solidFill>
              </a:rPr>
              <a:t>A user gets to build his own team for an upcoming match. From 2 teams, a team of 11 players need to be selected subject to budget and player constraints. Every player has an associated cost. The Dream11 also imposes restrictions on number of batsmen, bowlers, all-rounders and wicket-keepers</a:t>
            </a:r>
          </a:p>
          <a:p>
            <a:pPr marL="285750" indent="-285750" algn="just">
              <a:buFont typeface="Arial" panose="020B0604020202020204" pitchFamily="34" charset="0"/>
              <a:buChar char="•"/>
            </a:pPr>
            <a:endParaRPr lang="en-US" dirty="0">
              <a:solidFill>
                <a:schemeClr val="tx1"/>
              </a:solidFill>
            </a:endParaRPr>
          </a:p>
        </p:txBody>
      </p:sp>
      <p:sp>
        <p:nvSpPr>
          <p:cNvPr id="13" name="Rectangle: Rounded Corners 12">
            <a:extLst>
              <a:ext uri="{FF2B5EF4-FFF2-40B4-BE49-F238E27FC236}">
                <a16:creationId xmlns:a16="http://schemas.microsoft.com/office/drawing/2014/main" id="{1040919C-06DE-32E9-28C8-E65DA27294F6}"/>
              </a:ext>
            </a:extLst>
          </p:cNvPr>
          <p:cNvSpPr/>
          <p:nvPr/>
        </p:nvSpPr>
        <p:spPr>
          <a:xfrm>
            <a:off x="184553" y="556404"/>
            <a:ext cx="1872847" cy="378822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Methodologies &amp; analysis</a:t>
            </a:r>
          </a:p>
        </p:txBody>
      </p:sp>
    </p:spTree>
    <p:extLst>
      <p:ext uri="{BB962C8B-B14F-4D97-AF65-F5344CB8AC3E}">
        <p14:creationId xmlns:p14="http://schemas.microsoft.com/office/powerpoint/2010/main" val="21990119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Monoline">
  <a:themeElements>
    <a:clrScheme name="Custom 167">
      <a:dk1>
        <a:sysClr val="windowText" lastClr="000000"/>
      </a:dk1>
      <a:lt1>
        <a:sysClr val="window" lastClr="FFFFFF"/>
      </a:lt1>
      <a:dk2>
        <a:srgbClr val="44546A"/>
      </a:dk2>
      <a:lt2>
        <a:srgbClr val="E7E6E6"/>
      </a:lt2>
      <a:accent1>
        <a:srgbClr val="FBF4EF"/>
      </a:accent1>
      <a:accent2>
        <a:srgbClr val="F7F6F3"/>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56180624 Minimalist light sales pitch_Win32_v3" id="{10980D2D-A96C-4E9B-A00E-81C4CAF0ABBD}" vid="{7928933E-F394-4192-9CD9-6D2A259AB57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E18436D-DA32-4E27-AC64-8FFEDA5218F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EFFFA3F-0FB5-4ED3-8906-A15B16577F44}">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6966C46A-DC57-4209-80CD-9FE6C93151FF}">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Minimalist light sales pitch</Template>
  <TotalTime>441</TotalTime>
  <Words>973</Words>
  <Application>Microsoft Office PowerPoint</Application>
  <PresentationFormat>Widescreen</PresentationFormat>
  <Paragraphs>110</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Tenorite</vt:lpstr>
      <vt:lpstr>Times New Roman</vt:lpstr>
      <vt:lpstr>Monoline</vt:lpstr>
      <vt:lpstr>PREPARED BY: SATYAJIT PATEL GUIDED BY: DR. abha sharma</vt:lpstr>
      <vt:lpstr>Index: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PREPARED BY: SATYAJIT PATEL GUIDED BY: DR. abha sharma</dc:title>
  <dc:creator>DHRUV GANDHI</dc:creator>
  <cp:lastModifiedBy>SATYAJIT</cp:lastModifiedBy>
  <cp:revision>35</cp:revision>
  <dcterms:created xsi:type="dcterms:W3CDTF">2023-11-02T15:56:47Z</dcterms:created>
  <dcterms:modified xsi:type="dcterms:W3CDTF">2023-11-23T06:38:06Z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