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2" r:id="rId5"/>
    <p:sldId id="257" r:id="rId6"/>
    <p:sldId id="261" r:id="rId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3" d="100"/>
          <a:sy n="73" d="100"/>
        </p:scale>
        <p:origin x="-900" y="-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185C-E4B6-43EA-A731-B8A85C9971FE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176A-F225-4351-9E68-A8719EA46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185C-E4B6-43EA-A731-B8A85C9971FE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176A-F225-4351-9E68-A8719EA46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185C-E4B6-43EA-A731-B8A85C9971FE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176A-F225-4351-9E68-A8719EA46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185C-E4B6-43EA-A731-B8A85C9971FE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176A-F225-4351-9E68-A8719EA46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5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185C-E4B6-43EA-A731-B8A85C9971FE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176A-F225-4351-9E68-A8719EA46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185C-E4B6-43EA-A731-B8A85C9971FE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176A-F225-4351-9E68-A8719EA46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185C-E4B6-43EA-A731-B8A85C9971FE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176A-F225-4351-9E68-A8719EA46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185C-E4B6-43EA-A731-B8A85C9971FE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176A-F225-4351-9E68-A8719EA46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185C-E4B6-43EA-A731-B8A85C9971FE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176A-F225-4351-9E68-A8719EA46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2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185C-E4B6-43EA-A731-B8A85C9971FE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176A-F225-4351-9E68-A8719EA46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185C-E4B6-43EA-A731-B8A85C9971FE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176A-F225-4351-9E68-A8719EA46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D185C-E4B6-43EA-A731-B8A85C9971FE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E176A-F225-4351-9E68-A8719EA46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57450" y="-76200"/>
            <a:ext cx="27575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School Registration</a:t>
            </a:r>
            <a:endParaRPr lang="en-US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401" y="457200"/>
            <a:ext cx="177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SCHOOL NAME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660401" y="738554"/>
            <a:ext cx="1701800" cy="175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Enter School Name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4572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AUTHORISE PERSON NAME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743200" y="738554"/>
            <a:ext cx="1828800" cy="175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Enter Authorize Person Name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8600" y="457200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MOBILE NUMBER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359401" y="728337"/>
            <a:ext cx="1701799" cy="234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Enter Mobile Number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10668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LAND LINE NUMBER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609600" y="1371600"/>
            <a:ext cx="16764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Enter Land Line Number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17800" y="1066800"/>
            <a:ext cx="177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ENTER EMAIL ID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717800" y="1332074"/>
            <a:ext cx="1854200" cy="191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Enter Email Id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16200" y="2133600"/>
            <a:ext cx="233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INSTITUTION TYPE / CATEGORY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743200" y="2391506"/>
            <a:ext cx="1955800" cy="199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Select From Drop Down List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83200" y="1066800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SCHOOL ADDRESS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5359400" y="1371600"/>
            <a:ext cx="1727200" cy="1641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Enter School Address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0401" y="1600200"/>
            <a:ext cx="170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COUNTRY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660401" y="1834661"/>
            <a:ext cx="1777999" cy="222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Select Country From List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83201" y="1600200"/>
            <a:ext cx="127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CITY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5359400" y="1811212"/>
            <a:ext cx="1651000" cy="2461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Select City From List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0401" y="2133601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PINCODE	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660401" y="2391507"/>
            <a:ext cx="1625600" cy="199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Enter Pin Code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3401" y="3124201"/>
            <a:ext cx="2362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DEFINING CLASS &amp; SECTION</a:t>
            </a:r>
            <a:endParaRPr lang="en-US" sz="14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7467600" y="6541477"/>
            <a:ext cx="2201333" cy="31652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&amp; EXIT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768600" y="1600200"/>
            <a:ext cx="127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STATE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2768600" y="1811212"/>
            <a:ext cx="1651000" cy="2461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Select City From List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3400" y="3429000"/>
            <a:ext cx="6705600" cy="2819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295400" y="3886200"/>
            <a:ext cx="68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LKG</a:t>
            </a:r>
          </a:p>
          <a:p>
            <a:r>
              <a:rPr lang="en-US" sz="1000" dirty="0" smtClean="0"/>
              <a:t>UKG</a:t>
            </a:r>
          </a:p>
          <a:p>
            <a:r>
              <a:rPr lang="en-US" sz="1000" dirty="0" smtClean="0"/>
              <a:t>STD 1</a:t>
            </a:r>
          </a:p>
          <a:p>
            <a:r>
              <a:rPr lang="en-US" sz="1000" dirty="0" smtClean="0"/>
              <a:t>STD 2</a:t>
            </a:r>
          </a:p>
          <a:p>
            <a:r>
              <a:rPr lang="en-US" sz="1000" dirty="0" smtClean="0"/>
              <a:t>STD 3</a:t>
            </a:r>
          </a:p>
          <a:p>
            <a:r>
              <a:rPr lang="en-US" sz="1000" dirty="0" smtClean="0"/>
              <a:t>STD 4</a:t>
            </a:r>
          </a:p>
          <a:p>
            <a:r>
              <a:rPr lang="en-US" sz="1000" dirty="0" smtClean="0"/>
              <a:t>STD 5</a:t>
            </a:r>
          </a:p>
          <a:p>
            <a:r>
              <a:rPr lang="en-US" sz="1000" dirty="0" smtClean="0"/>
              <a:t>STD 6</a:t>
            </a:r>
          </a:p>
          <a:p>
            <a:r>
              <a:rPr lang="en-US" sz="1000" dirty="0" smtClean="0"/>
              <a:t>STD 7</a:t>
            </a:r>
          </a:p>
          <a:p>
            <a:r>
              <a:rPr lang="en-US" sz="1000" dirty="0" smtClean="0"/>
              <a:t>STD 8</a:t>
            </a:r>
          </a:p>
          <a:p>
            <a:r>
              <a:rPr lang="en-US" sz="1000" dirty="0" smtClean="0"/>
              <a:t>STD 9</a:t>
            </a:r>
          </a:p>
          <a:p>
            <a:r>
              <a:rPr lang="en-US" sz="1000" dirty="0" smtClean="0"/>
              <a:t>STD 10</a:t>
            </a:r>
          </a:p>
          <a:p>
            <a:r>
              <a:rPr lang="en-US" sz="1000" dirty="0" smtClean="0"/>
              <a:t>STD 11</a:t>
            </a:r>
          </a:p>
          <a:p>
            <a:r>
              <a:rPr lang="en-US" sz="1000" dirty="0" smtClean="0"/>
              <a:t>STD 12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057400" y="3733800"/>
            <a:ext cx="601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	B	C	D	E	F	 	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133600" y="3962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133600" y="4114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133600" y="42672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133600" y="4419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133600" y="4572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133600" y="4724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133600" y="4876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133600" y="50292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133600" y="5181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133600" y="5334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133600" y="5486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133600" y="5638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048000" y="3962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048000" y="4114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048000" y="42672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048000" y="4419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048000" y="4572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048000" y="4724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048000" y="4876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048000" y="50292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048000" y="5181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048000" y="5334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048000" y="5486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048000" y="5638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962400" y="3962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962400" y="4114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962400" y="42672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962400" y="4419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62400" y="4572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962400" y="4724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962400" y="4876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962400" y="50292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962400" y="5181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962400" y="5334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962400" y="5486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962400" y="5638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876800" y="3962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876800" y="4114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876800" y="42672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876800" y="4419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876800" y="4572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876800" y="4724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876800" y="4876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876800" y="50292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876800" y="5181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876800" y="5334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876800" y="5486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876800" y="5638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791200" y="3962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791200" y="4114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791200" y="42672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791200" y="4419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791200" y="4572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791200" y="4724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791200" y="4876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791200" y="50292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791200" y="5181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791200" y="5334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791200" y="5486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5791200" y="5638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705600" y="3962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705600" y="4114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705600" y="42672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705600" y="4419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705600" y="4572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6705600" y="4724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705600" y="4876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705600" y="50292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6705600" y="5181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705600" y="5334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6705600" y="5486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705600" y="5638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133600" y="57912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133600" y="5943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048000" y="57912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048000" y="5943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62400" y="57912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62400" y="5943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876800" y="57912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876800" y="5943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5791200" y="57912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791200" y="5943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6705600" y="57912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6705600" y="5943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1066800" y="3962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1066800" y="4114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1066800" y="42672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1066800" y="4419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1066800" y="4572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1066800" y="4724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1066800" y="4876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066800" y="50292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1066800" y="5181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1066800" y="5334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1066800" y="5486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1066800" y="5638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1066800" y="57912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1066800" y="5943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Arrow Connector 142"/>
          <p:cNvCxnSpPr>
            <a:stCxn id="21" idx="3"/>
          </p:cNvCxnSpPr>
          <p:nvPr/>
        </p:nvCxnSpPr>
        <p:spPr>
          <a:xfrm>
            <a:off x="4699000" y="2491153"/>
            <a:ext cx="2921000" cy="23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7696200" y="2156936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Play School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10 - +2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Professional College</a:t>
            </a:r>
            <a:endParaRPr lang="en-US" sz="1400" dirty="0"/>
          </a:p>
        </p:txBody>
      </p:sp>
      <p:sp>
        <p:nvSpPr>
          <p:cNvPr id="145" name="Rectangle 144"/>
          <p:cNvSpPr/>
          <p:nvPr/>
        </p:nvSpPr>
        <p:spPr>
          <a:xfrm>
            <a:off x="7467600" y="3429000"/>
            <a:ext cx="2133600" cy="2819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7543800" y="3124200"/>
            <a:ext cx="1828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DEFINING SUBJECT</a:t>
            </a:r>
            <a:endParaRPr lang="en-US" sz="14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7924800" y="3657600"/>
            <a:ext cx="1676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ENGLISH</a:t>
            </a:r>
          </a:p>
          <a:p>
            <a:r>
              <a:rPr lang="en-US" sz="1000" dirty="0" smtClean="0"/>
              <a:t>MATH</a:t>
            </a:r>
          </a:p>
          <a:p>
            <a:r>
              <a:rPr lang="en-US" sz="1000" dirty="0" smtClean="0"/>
              <a:t>SCIENCE</a:t>
            </a:r>
          </a:p>
          <a:p>
            <a:r>
              <a:rPr lang="en-US" sz="1000" dirty="0" smtClean="0"/>
              <a:t>SST</a:t>
            </a:r>
          </a:p>
          <a:p>
            <a:r>
              <a:rPr lang="en-US" sz="1000" dirty="0" smtClean="0"/>
              <a:t>HINDI</a:t>
            </a:r>
          </a:p>
          <a:p>
            <a:r>
              <a:rPr lang="en-US" sz="1000" dirty="0" smtClean="0"/>
              <a:t>REGIONAL LANGUAGES</a:t>
            </a:r>
          </a:p>
          <a:p>
            <a:r>
              <a:rPr lang="en-US" sz="1000" dirty="0" smtClean="0"/>
              <a:t>MUSIC</a:t>
            </a:r>
          </a:p>
          <a:p>
            <a:r>
              <a:rPr lang="en-US" sz="1000" dirty="0" smtClean="0"/>
              <a:t>PHYSICS</a:t>
            </a:r>
          </a:p>
          <a:p>
            <a:r>
              <a:rPr lang="en-US" sz="1000" dirty="0" smtClean="0"/>
              <a:t>CHEMESTRY</a:t>
            </a:r>
          </a:p>
          <a:p>
            <a:r>
              <a:rPr lang="en-US" sz="1000" dirty="0" smtClean="0"/>
              <a:t>BIOLOGY</a:t>
            </a:r>
          </a:p>
          <a:p>
            <a:r>
              <a:rPr lang="en-US" sz="1000" dirty="0" smtClean="0"/>
              <a:t>COMPUTER SCIENCE</a:t>
            </a:r>
          </a:p>
          <a:p>
            <a:r>
              <a:rPr lang="en-US" sz="1000" dirty="0" smtClean="0"/>
              <a:t>HISTORY</a:t>
            </a:r>
          </a:p>
          <a:p>
            <a:r>
              <a:rPr lang="en-US" sz="1000" dirty="0" smtClean="0"/>
              <a:t>ECONOMICS</a:t>
            </a:r>
          </a:p>
          <a:p>
            <a:r>
              <a:rPr lang="en-US" sz="1000" dirty="0" smtClean="0"/>
              <a:t>POLITICAL SCIENCE</a:t>
            </a:r>
          </a:p>
          <a:p>
            <a:r>
              <a:rPr lang="en-US" sz="1000" dirty="0" smtClean="0"/>
              <a:t>ENVIRONMENTAL STUDIES</a:t>
            </a:r>
            <a:endParaRPr lang="en-US" sz="1000" dirty="0"/>
          </a:p>
        </p:txBody>
      </p:sp>
      <p:sp>
        <p:nvSpPr>
          <p:cNvPr id="148" name="Rectangle 147"/>
          <p:cNvSpPr/>
          <p:nvPr/>
        </p:nvSpPr>
        <p:spPr>
          <a:xfrm>
            <a:off x="7848600" y="3733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7848600" y="38862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7848600" y="4038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7848600" y="4191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7848600" y="4343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7848600" y="4495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7848600" y="46482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7848600" y="4800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7848600" y="4953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7848600" y="5105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7848600" y="5257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7848600" y="54102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7848600" y="5562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7848600" y="5715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7848600" y="5867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609600" y="2895600"/>
            <a:ext cx="228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IF 10 +2 OPTION CHOOSEN </a:t>
            </a:r>
            <a:endParaRPr lang="en-US" sz="11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13267" y="1600200"/>
            <a:ext cx="2362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DEFINING YEAR &amp; SEMESTER</a:t>
            </a:r>
            <a:endParaRPr lang="en-US" sz="14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6866467" y="5070341"/>
            <a:ext cx="2201333" cy="31652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&amp; EXIT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313267" y="1905000"/>
            <a:ext cx="5334000" cy="167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94267" y="2415064"/>
            <a:ext cx="68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r>
              <a:rPr lang="en-US" sz="1000" baseline="30000" dirty="0" smtClean="0"/>
              <a:t>ST</a:t>
            </a:r>
            <a:r>
              <a:rPr lang="en-US" sz="1000" dirty="0" smtClean="0"/>
              <a:t> YEAR</a:t>
            </a:r>
          </a:p>
          <a:p>
            <a:r>
              <a:rPr lang="en-US" sz="1000" dirty="0" smtClean="0"/>
              <a:t>2</a:t>
            </a:r>
            <a:r>
              <a:rPr lang="en-US" sz="1000" baseline="30000" dirty="0" smtClean="0"/>
              <a:t>ND</a:t>
            </a:r>
            <a:r>
              <a:rPr lang="en-US" sz="1000" dirty="0" smtClean="0"/>
              <a:t> YEAR</a:t>
            </a:r>
          </a:p>
          <a:p>
            <a:r>
              <a:rPr lang="en-US" sz="1000" dirty="0" smtClean="0"/>
              <a:t>3</a:t>
            </a:r>
            <a:r>
              <a:rPr lang="en-US" sz="1000" baseline="30000" dirty="0" smtClean="0"/>
              <a:t>RD</a:t>
            </a:r>
            <a:r>
              <a:rPr lang="en-US" sz="1000" dirty="0" smtClean="0"/>
              <a:t> YEAR</a:t>
            </a:r>
          </a:p>
          <a:p>
            <a:r>
              <a:rPr lang="en-US" sz="1000" dirty="0" smtClean="0"/>
              <a:t>4</a:t>
            </a:r>
            <a:r>
              <a:rPr lang="en-US" sz="1000" baseline="30000" dirty="0" smtClean="0"/>
              <a:t>TH</a:t>
            </a:r>
            <a:r>
              <a:rPr lang="en-US" sz="1000" dirty="0" smtClean="0"/>
              <a:t> YEAR</a:t>
            </a:r>
          </a:p>
          <a:p>
            <a:r>
              <a:rPr lang="en-US" sz="1000" dirty="0" smtClean="0"/>
              <a:t>5</a:t>
            </a:r>
            <a:r>
              <a:rPr lang="en-US" sz="1000" baseline="30000" dirty="0" smtClean="0"/>
              <a:t>TH</a:t>
            </a:r>
            <a:r>
              <a:rPr lang="en-US" sz="1000" dirty="0" smtClean="0"/>
              <a:t> YEAR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1456267" y="2262664"/>
            <a:ext cx="4800600" cy="25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S1          S2          S3          S4          S5          S6          S7          S8          S9          S10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1532467" y="2491264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532467" y="2643664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532467" y="2796064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532467" y="2948464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32467" y="3100864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446867" y="2491264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446867" y="2643664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446867" y="2796064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446867" y="2948464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446867" y="3100864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208867" y="2491264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208867" y="2643664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208867" y="2796064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208867" y="2948464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208867" y="3100864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428067" y="2491264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428067" y="2643664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428067" y="2796064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428067" y="2948464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428067" y="3100864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266267" y="2491264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266267" y="2643664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266267" y="2796064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266267" y="2948464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266267" y="3100864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65667" y="2491264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65667" y="2643664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65667" y="2796064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65667" y="2948464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65667" y="3100864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867400" y="1905000"/>
            <a:ext cx="1676400" cy="2819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5943600" y="1600200"/>
            <a:ext cx="1828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DEFINING  COURSES</a:t>
            </a:r>
            <a:endParaRPr lang="en-US" sz="14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6019800" y="2018943"/>
            <a:ext cx="1676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MECHANICAL</a:t>
            </a:r>
          </a:p>
          <a:p>
            <a:r>
              <a:rPr lang="en-US" sz="1000" dirty="0" smtClean="0"/>
              <a:t>CIVIL</a:t>
            </a:r>
          </a:p>
          <a:p>
            <a:r>
              <a:rPr lang="en-US" sz="1000" dirty="0" smtClean="0"/>
              <a:t>ELCTRICAL</a:t>
            </a:r>
          </a:p>
          <a:p>
            <a:r>
              <a:rPr lang="en-US" sz="1000" dirty="0" smtClean="0"/>
              <a:t>BBA</a:t>
            </a:r>
          </a:p>
          <a:p>
            <a:r>
              <a:rPr lang="en-US" sz="1000" dirty="0" smtClean="0"/>
              <a:t>BCA</a:t>
            </a:r>
          </a:p>
          <a:p>
            <a:r>
              <a:rPr lang="en-US" sz="1000" dirty="0" smtClean="0"/>
              <a:t>MBA</a:t>
            </a:r>
          </a:p>
          <a:p>
            <a:r>
              <a:rPr lang="en-US" sz="1000" dirty="0" smtClean="0"/>
              <a:t>MCA</a:t>
            </a:r>
          </a:p>
          <a:p>
            <a:r>
              <a:rPr lang="en-US" sz="1000" dirty="0" smtClean="0"/>
              <a:t>ELECTRONICS</a:t>
            </a:r>
          </a:p>
          <a:p>
            <a:r>
              <a:rPr lang="en-US" sz="1000" dirty="0" smtClean="0"/>
              <a:t>COMPUTER SCIENCE</a:t>
            </a:r>
          </a:p>
          <a:p>
            <a:r>
              <a:rPr lang="en-US" sz="1000" dirty="0" smtClean="0"/>
              <a:t>BSC</a:t>
            </a:r>
          </a:p>
          <a:p>
            <a:r>
              <a:rPr lang="en-US" sz="1000" dirty="0" smtClean="0"/>
              <a:t>BCOM</a:t>
            </a:r>
          </a:p>
          <a:p>
            <a:r>
              <a:rPr lang="en-US" sz="1000" dirty="0" smtClean="0"/>
              <a:t>TELECOMMUNICATION</a:t>
            </a:r>
          </a:p>
          <a:p>
            <a:r>
              <a:rPr lang="en-US" sz="1000" dirty="0" smtClean="0"/>
              <a:t>INSTRUMENTION</a:t>
            </a:r>
          </a:p>
          <a:p>
            <a:r>
              <a:rPr lang="en-US" sz="1000" dirty="0" smtClean="0"/>
              <a:t>MARINE SCIENCE</a:t>
            </a:r>
          </a:p>
          <a:p>
            <a:r>
              <a:rPr lang="en-US" sz="1000" dirty="0" smtClean="0"/>
              <a:t>FASHION DESIGNING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5943600" y="2095143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943600" y="2247543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943600" y="2399943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943600" y="2552343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943600" y="2704743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943600" y="2857143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943600" y="3009543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943600" y="3161943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943600" y="3314343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943600" y="3466743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943600" y="3619143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943600" y="3771543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943600" y="3923943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943600" y="4076343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943600" y="4228743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609600" y="762000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IF PROFESSIONAL COLLEGE CHOOSEN 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989667" y="2514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1989667" y="2667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1989667" y="2819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1989667" y="2971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1989667" y="31242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2827867" y="2514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827867" y="2667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2827867" y="2819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2827867" y="2971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827867" y="31242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3589867" y="2514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589867" y="2667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3589867" y="2819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3589867" y="2971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3589867" y="31242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3970867" y="2514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3970867" y="2667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3970867" y="2819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3970867" y="2971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3970867" y="31242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4885267" y="2514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4885267" y="2667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885267" y="2819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85267" y="2971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4885267" y="31242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7924800" y="1905000"/>
            <a:ext cx="1676400" cy="2819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>
            <a:off x="7924800" y="1600200"/>
            <a:ext cx="1828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DEFINING  SUBJECT</a:t>
            </a:r>
            <a:endParaRPr lang="en-US" sz="1400" b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8077200" y="2018943"/>
            <a:ext cx="1676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ENGLISH</a:t>
            </a:r>
          </a:p>
          <a:p>
            <a:r>
              <a:rPr lang="en-US" sz="1000" dirty="0" smtClean="0"/>
              <a:t>MATH</a:t>
            </a:r>
          </a:p>
          <a:p>
            <a:r>
              <a:rPr lang="en-US" sz="1000" dirty="0" smtClean="0"/>
              <a:t>SCIENCE</a:t>
            </a:r>
          </a:p>
          <a:p>
            <a:r>
              <a:rPr lang="en-US" sz="1000" dirty="0" smtClean="0"/>
              <a:t>SST</a:t>
            </a:r>
          </a:p>
          <a:p>
            <a:r>
              <a:rPr lang="en-US" sz="1000" dirty="0" smtClean="0"/>
              <a:t>HINDI</a:t>
            </a:r>
          </a:p>
          <a:p>
            <a:r>
              <a:rPr lang="en-US" sz="1000" dirty="0" smtClean="0"/>
              <a:t>REGIONAL LANGUAGES</a:t>
            </a:r>
          </a:p>
          <a:p>
            <a:r>
              <a:rPr lang="en-US" sz="1000" dirty="0" smtClean="0"/>
              <a:t>MUSIC</a:t>
            </a:r>
          </a:p>
          <a:p>
            <a:r>
              <a:rPr lang="en-US" sz="1000" dirty="0" smtClean="0"/>
              <a:t>PHYSICS</a:t>
            </a:r>
          </a:p>
          <a:p>
            <a:r>
              <a:rPr lang="en-US" sz="1000" dirty="0" smtClean="0"/>
              <a:t>CHEMESTRY</a:t>
            </a:r>
          </a:p>
          <a:p>
            <a:r>
              <a:rPr lang="en-US" sz="1000" dirty="0" smtClean="0"/>
              <a:t>BIOLOGY</a:t>
            </a:r>
          </a:p>
          <a:p>
            <a:r>
              <a:rPr lang="en-US" sz="1000" dirty="0" smtClean="0"/>
              <a:t>COMPUTER SCIENCE</a:t>
            </a:r>
          </a:p>
          <a:p>
            <a:r>
              <a:rPr lang="en-US" sz="1000" dirty="0" smtClean="0"/>
              <a:t>HISTORY</a:t>
            </a:r>
          </a:p>
          <a:p>
            <a:r>
              <a:rPr lang="en-US" sz="1000" dirty="0" smtClean="0"/>
              <a:t>ECONOMICS</a:t>
            </a:r>
          </a:p>
          <a:p>
            <a:r>
              <a:rPr lang="en-US" sz="1000" dirty="0" smtClean="0"/>
              <a:t>POLITICAL SCIENCE</a:t>
            </a:r>
          </a:p>
          <a:p>
            <a:r>
              <a:rPr lang="en-US" sz="1000" dirty="0" smtClean="0"/>
              <a:t>ENVIRONMENTAL STUDIES</a:t>
            </a:r>
            <a:endParaRPr lang="en-US" sz="1000" dirty="0"/>
          </a:p>
        </p:txBody>
      </p:sp>
      <p:sp>
        <p:nvSpPr>
          <p:cNvPr id="198" name="Rectangle 197"/>
          <p:cNvSpPr/>
          <p:nvPr/>
        </p:nvSpPr>
        <p:spPr>
          <a:xfrm>
            <a:off x="8001000" y="2095143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8001000" y="2247543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8001000" y="2399943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8001000" y="2552343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8001000" y="2704743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8001000" y="2857143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8001000" y="3009543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8001000" y="3161943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8001000" y="3314343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8001000" y="3466743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8001000" y="3619143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8001000" y="3771543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8001000" y="3923943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8001000" y="4076343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8001000" y="4228743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0267" y="539262"/>
            <a:ext cx="169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STUDENT NAME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40269" y="814754"/>
            <a:ext cx="1693332" cy="1817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Enter Student Name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4598" y="539262"/>
            <a:ext cx="1600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MOTHER NAME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514600" y="814754"/>
            <a:ext cx="1676400" cy="1817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Enter Mother Name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12268" y="533400"/>
            <a:ext cx="1769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ENTER FATHER NAME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105400" y="808893"/>
            <a:ext cx="1524000" cy="18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Enter Father Name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8400" y="11430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GENDER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2844800" y="1418491"/>
            <a:ext cx="592668" cy="181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Male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54601" y="1143000"/>
            <a:ext cx="1727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ENTER EMAIL ID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105400" y="1412630"/>
            <a:ext cx="1498599" cy="187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Enter Email Id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4068" y="2738736"/>
            <a:ext cx="184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CITY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40269" y="2990781"/>
            <a:ext cx="1769531" cy="205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Select From Drop Down List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0269" y="2205335"/>
            <a:ext cx="169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RESIDENTIAL </a:t>
            </a:r>
            <a:r>
              <a:rPr lang="en-US" sz="1200" dirty="0" smtClean="0"/>
              <a:t>ADDRESS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440268" y="2469104"/>
            <a:ext cx="1769531" cy="193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Enter School Address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4600" y="2205335"/>
            <a:ext cx="1312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COUNTRY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2514600" y="2469103"/>
            <a:ext cx="1617133" cy="193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INDIA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9200" y="2205335"/>
            <a:ext cx="855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STATE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5088468" y="2463243"/>
            <a:ext cx="1540932" cy="1992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Select City From List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4600" y="2738735"/>
            <a:ext cx="1126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PINCODE	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2514600" y="2996643"/>
            <a:ext cx="1600199" cy="1992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Enter Pin Code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200" y="3576935"/>
            <a:ext cx="1557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SELECT STD/CLASS	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491067" y="3833446"/>
            <a:ext cx="1676400" cy="205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Select From Drop Down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14600" y="3572470"/>
            <a:ext cx="172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SELECT SECTION	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2590800" y="3824516"/>
            <a:ext cx="1718734" cy="209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Select From Drop Down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72468" y="1418491"/>
            <a:ext cx="770468" cy="181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Female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514600" y="1418491"/>
            <a:ext cx="220133" cy="105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42268" y="1418491"/>
            <a:ext cx="220133" cy="105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40269" y="1143000"/>
            <a:ext cx="184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ENTER MOBILE NUMBER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440269" y="1412632"/>
            <a:ext cx="1769532" cy="187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Enter Mobile Number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53000" y="2814935"/>
            <a:ext cx="1769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SELECT SUBJECT	</a:t>
            </a:r>
            <a:endParaRPr lang="en-US" sz="1200" dirty="0"/>
          </a:p>
        </p:txBody>
      </p:sp>
      <p:sp>
        <p:nvSpPr>
          <p:cNvPr id="47" name="Rounded Rectangle 46"/>
          <p:cNvSpPr/>
          <p:nvPr/>
        </p:nvSpPr>
        <p:spPr>
          <a:xfrm>
            <a:off x="990600" y="4953000"/>
            <a:ext cx="2201333" cy="31652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 MORE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105400" y="1676400"/>
            <a:ext cx="1769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ACADEMIC YEAR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5105400" y="1905000"/>
            <a:ext cx="1600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Select From Drop Down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1000" y="1676400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DOB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268" y="1905000"/>
            <a:ext cx="1769532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Enter Date Of Birth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50068" y="1676400"/>
            <a:ext cx="1617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DOJ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2650068" y="1887413"/>
            <a:ext cx="1693332" cy="2461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Enter Date Of Joining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724400" y="3048000"/>
            <a:ext cx="2133600" cy="259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181600" y="3048000"/>
            <a:ext cx="1676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ENGLISH</a:t>
            </a:r>
          </a:p>
          <a:p>
            <a:r>
              <a:rPr lang="en-US" sz="1000" dirty="0" smtClean="0"/>
              <a:t>MATH</a:t>
            </a:r>
          </a:p>
          <a:p>
            <a:r>
              <a:rPr lang="en-US" sz="1000" dirty="0" smtClean="0"/>
              <a:t>SCIENCE</a:t>
            </a:r>
          </a:p>
          <a:p>
            <a:r>
              <a:rPr lang="en-US" sz="1000" dirty="0" smtClean="0"/>
              <a:t>SST</a:t>
            </a:r>
          </a:p>
          <a:p>
            <a:r>
              <a:rPr lang="en-US" sz="1000" dirty="0" smtClean="0"/>
              <a:t>HINDI</a:t>
            </a:r>
          </a:p>
          <a:p>
            <a:r>
              <a:rPr lang="en-US" sz="1000" dirty="0" smtClean="0"/>
              <a:t>REGIONAL LANGUAGES</a:t>
            </a:r>
          </a:p>
          <a:p>
            <a:r>
              <a:rPr lang="en-US" sz="1000" dirty="0" smtClean="0"/>
              <a:t>MUSIC</a:t>
            </a:r>
          </a:p>
          <a:p>
            <a:r>
              <a:rPr lang="en-US" sz="1000" dirty="0" smtClean="0"/>
              <a:t>PHYSICS</a:t>
            </a:r>
          </a:p>
          <a:p>
            <a:r>
              <a:rPr lang="en-US" sz="1000" dirty="0" smtClean="0"/>
              <a:t>CHEMESTRY</a:t>
            </a:r>
          </a:p>
          <a:p>
            <a:r>
              <a:rPr lang="en-US" sz="1000" dirty="0" smtClean="0"/>
              <a:t>BIOLOGY</a:t>
            </a:r>
          </a:p>
          <a:p>
            <a:r>
              <a:rPr lang="en-US" sz="1000" dirty="0" smtClean="0"/>
              <a:t>COMPUTER SCIENCE</a:t>
            </a:r>
          </a:p>
          <a:p>
            <a:r>
              <a:rPr lang="en-US" sz="1000" dirty="0" smtClean="0"/>
              <a:t>HISTORY</a:t>
            </a:r>
          </a:p>
          <a:p>
            <a:r>
              <a:rPr lang="en-US" sz="1000" dirty="0" smtClean="0"/>
              <a:t>ECONOMICS</a:t>
            </a:r>
          </a:p>
          <a:p>
            <a:r>
              <a:rPr lang="en-US" sz="1000" dirty="0" smtClean="0"/>
              <a:t>POLITICAL SCIENCE</a:t>
            </a:r>
          </a:p>
          <a:p>
            <a:r>
              <a:rPr lang="en-US" sz="1000" dirty="0" smtClean="0"/>
              <a:t>ENVIRONMENTAL STUDIES</a:t>
            </a:r>
            <a:endParaRPr lang="en-US" sz="1000" dirty="0"/>
          </a:p>
        </p:txBody>
      </p:sp>
      <p:sp>
        <p:nvSpPr>
          <p:cNvPr id="53" name="Rectangle 52"/>
          <p:cNvSpPr/>
          <p:nvPr/>
        </p:nvSpPr>
        <p:spPr>
          <a:xfrm>
            <a:off x="5105400" y="31242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105400" y="3276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105400" y="3429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105400" y="3581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105400" y="3733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105400" y="38862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105400" y="4038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105400" y="4191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105400" y="4343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105400" y="4495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105400" y="46482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105400" y="4800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105400" y="4953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105400" y="5105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105400" y="5257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rot="16200000" flipH="1">
            <a:off x="4152900" y="3390900"/>
            <a:ext cx="6858000" cy="762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848600" y="304800"/>
            <a:ext cx="1769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VIEW REGISTERED STUDENT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7848600" y="9906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STUDENT 1</a:t>
            </a:r>
          </a:p>
          <a:p>
            <a:r>
              <a:rPr lang="en-US" sz="1200" dirty="0" smtClean="0"/>
              <a:t>STUDENT 2</a:t>
            </a:r>
          </a:p>
          <a:p>
            <a:r>
              <a:rPr lang="en-US" sz="1200" dirty="0" smtClean="0"/>
              <a:t>STUDENT 3</a:t>
            </a:r>
            <a:endParaRPr lang="en-US" sz="1200" dirty="0"/>
          </a:p>
        </p:txBody>
      </p:sp>
      <p:sp>
        <p:nvSpPr>
          <p:cNvPr id="68" name="Rounded Rectangle 67"/>
          <p:cNvSpPr/>
          <p:nvPr/>
        </p:nvSpPr>
        <p:spPr>
          <a:xfrm>
            <a:off x="8686800" y="6400800"/>
            <a:ext cx="1066800" cy="304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SAVE &amp; EXIT</a:t>
            </a:r>
            <a:endParaRPr lang="en-US" sz="1100" b="1" dirty="0"/>
          </a:p>
        </p:txBody>
      </p:sp>
      <p:sp>
        <p:nvSpPr>
          <p:cNvPr id="72" name="Rectangle 71"/>
          <p:cNvSpPr/>
          <p:nvPr/>
        </p:nvSpPr>
        <p:spPr>
          <a:xfrm>
            <a:off x="381000" y="1"/>
            <a:ext cx="702750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Student Registration(if institution category is 10+2)</a:t>
            </a:r>
            <a:endParaRPr lang="en-US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911" y="1"/>
            <a:ext cx="73886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Student Registration(if institution category Professional college)</a:t>
            </a:r>
            <a:endParaRPr lang="en-US" sz="2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267" y="539262"/>
            <a:ext cx="169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STUDENT NAME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40269" y="814754"/>
            <a:ext cx="1693332" cy="1817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Enter Student Name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4598" y="539262"/>
            <a:ext cx="1600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MOTHER NAME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514600" y="814754"/>
            <a:ext cx="1676400" cy="1817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Enter Mother Name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12268" y="533400"/>
            <a:ext cx="1769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ENTER FATHER NAME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105400" y="808893"/>
            <a:ext cx="1524000" cy="18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Enter Father Name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8400" y="11430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GENDER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2844800" y="1418491"/>
            <a:ext cx="592668" cy="181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Male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54601" y="1143000"/>
            <a:ext cx="1727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ENTER EMAIL ID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105400" y="1412630"/>
            <a:ext cx="1498599" cy="187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Enter Email Id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4068" y="2738736"/>
            <a:ext cx="184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CITY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40269" y="2990781"/>
            <a:ext cx="1769531" cy="205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ENTER CITY NAME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0269" y="2205335"/>
            <a:ext cx="169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SCHOOL ADDRESS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440268" y="2469104"/>
            <a:ext cx="1769531" cy="193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Enter School Address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4600" y="2205335"/>
            <a:ext cx="1312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COUNTRY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2514600" y="2469103"/>
            <a:ext cx="1617133" cy="193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Select Country From List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9200" y="2205335"/>
            <a:ext cx="855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STATE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5088468" y="2463243"/>
            <a:ext cx="1540932" cy="1992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AUTOFILL OPTION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4600" y="2738735"/>
            <a:ext cx="1126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PINCODE	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2514600" y="2996643"/>
            <a:ext cx="1600199" cy="1992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Enter Pin Code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05000" y="3505200"/>
            <a:ext cx="1557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SELECT </a:t>
            </a:r>
            <a:r>
              <a:rPr lang="en-US" sz="1200" dirty="0" smtClean="0"/>
              <a:t>YEAR</a:t>
            </a:r>
            <a:r>
              <a:rPr lang="en-US" sz="1200" dirty="0" smtClean="0"/>
              <a:t>	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491067" y="3833446"/>
            <a:ext cx="1337733" cy="205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From </a:t>
            </a:r>
            <a:r>
              <a:rPr lang="en-US" sz="1000" dirty="0" smtClean="0">
                <a:solidFill>
                  <a:schemeClr val="tx1"/>
                </a:solidFill>
              </a:rPr>
              <a:t>Drop Down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7200" y="35052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SELECT BRANCH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3352800" y="3824516"/>
            <a:ext cx="1219200" cy="214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From </a:t>
            </a:r>
            <a:r>
              <a:rPr lang="en-US" sz="1000" dirty="0" smtClean="0">
                <a:solidFill>
                  <a:schemeClr val="tx1"/>
                </a:solidFill>
              </a:rPr>
              <a:t>Drop Down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72468" y="1418491"/>
            <a:ext cx="770468" cy="181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Female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514600" y="1418491"/>
            <a:ext cx="220133" cy="105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42268" y="1418491"/>
            <a:ext cx="220133" cy="105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40269" y="1143000"/>
            <a:ext cx="184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ENTER MOBILE NUMBER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440269" y="1412632"/>
            <a:ext cx="1769532" cy="187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Enter Mobile Number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53000" y="2814935"/>
            <a:ext cx="1769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SELECT SUBJECT	</a:t>
            </a:r>
            <a:endParaRPr lang="en-US" sz="1200" dirty="0"/>
          </a:p>
        </p:txBody>
      </p:sp>
      <p:sp>
        <p:nvSpPr>
          <p:cNvPr id="47" name="Rounded Rectangle 46"/>
          <p:cNvSpPr/>
          <p:nvPr/>
        </p:nvSpPr>
        <p:spPr>
          <a:xfrm>
            <a:off x="990600" y="4953000"/>
            <a:ext cx="2201333" cy="31652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 MORE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105400" y="1676400"/>
            <a:ext cx="1769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ACADEMIC YEAR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5105400" y="1905000"/>
            <a:ext cx="1600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Select From Drop Down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1000" y="1676400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DOB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268" y="1905000"/>
            <a:ext cx="1769532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Enter Date Of Birth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50068" y="1676400"/>
            <a:ext cx="1617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DOJ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2650068" y="1887413"/>
            <a:ext cx="1693332" cy="2461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Enter Date Of Joining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724400" y="3048000"/>
            <a:ext cx="2133600" cy="259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181600" y="3048000"/>
            <a:ext cx="1676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ENGLISH</a:t>
            </a:r>
          </a:p>
          <a:p>
            <a:r>
              <a:rPr lang="en-US" sz="1000" dirty="0" smtClean="0"/>
              <a:t>MACHINE 1</a:t>
            </a:r>
          </a:p>
          <a:p>
            <a:r>
              <a:rPr lang="en-US" sz="1000" dirty="0" smtClean="0"/>
              <a:t>CAD 2</a:t>
            </a:r>
          </a:p>
          <a:p>
            <a:r>
              <a:rPr lang="en-US" sz="1000" dirty="0" smtClean="0"/>
              <a:t>MICROPROCESSOR</a:t>
            </a:r>
          </a:p>
          <a:p>
            <a:r>
              <a:rPr lang="en-US" sz="1000" dirty="0" smtClean="0"/>
              <a:t>ADDA</a:t>
            </a:r>
          </a:p>
          <a:p>
            <a:r>
              <a:rPr lang="en-US" sz="1000" dirty="0" smtClean="0"/>
              <a:t>DATA STRUCTURE</a:t>
            </a:r>
          </a:p>
          <a:p>
            <a:r>
              <a:rPr lang="en-US" sz="1000" dirty="0" smtClean="0"/>
              <a:t>COSTING</a:t>
            </a:r>
          </a:p>
          <a:p>
            <a:r>
              <a:rPr lang="en-US" sz="1000" dirty="0" smtClean="0"/>
              <a:t>ELECTRONICS 1</a:t>
            </a:r>
          </a:p>
          <a:p>
            <a:r>
              <a:rPr lang="en-US" sz="1000" dirty="0" smtClean="0"/>
              <a:t>CAM</a:t>
            </a:r>
          </a:p>
          <a:p>
            <a:r>
              <a:rPr lang="en-US" sz="1000" dirty="0" smtClean="0"/>
              <a:t>MICROBIOLOGY</a:t>
            </a:r>
          </a:p>
          <a:p>
            <a:r>
              <a:rPr lang="en-US" sz="1000" dirty="0" smtClean="0"/>
              <a:t>COMPUTER SCIENCE</a:t>
            </a:r>
          </a:p>
          <a:p>
            <a:r>
              <a:rPr lang="en-US" sz="1000" dirty="0" smtClean="0"/>
              <a:t>IT</a:t>
            </a:r>
          </a:p>
          <a:p>
            <a:r>
              <a:rPr lang="en-US" sz="1000" dirty="0" smtClean="0"/>
              <a:t>ECONOMICS</a:t>
            </a:r>
          </a:p>
          <a:p>
            <a:r>
              <a:rPr lang="en-US" sz="1000" dirty="0" smtClean="0"/>
              <a:t>POLITICAL SCIENCE</a:t>
            </a:r>
          </a:p>
          <a:p>
            <a:r>
              <a:rPr lang="en-US" sz="1000" dirty="0" smtClean="0"/>
              <a:t>ENVIRONMENTAL STUDIES</a:t>
            </a:r>
            <a:endParaRPr lang="en-US" sz="1000" dirty="0"/>
          </a:p>
        </p:txBody>
      </p:sp>
      <p:sp>
        <p:nvSpPr>
          <p:cNvPr id="53" name="Rectangle 52"/>
          <p:cNvSpPr/>
          <p:nvPr/>
        </p:nvSpPr>
        <p:spPr>
          <a:xfrm>
            <a:off x="5105400" y="31242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105400" y="3276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105400" y="3429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105400" y="3581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105400" y="3733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105400" y="38862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105400" y="4038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105400" y="4191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105400" y="4343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105400" y="4495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105400" y="46482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105400" y="4800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105400" y="4953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105400" y="5105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105400" y="5257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rot="16200000" flipH="1">
            <a:off x="4152900" y="3390900"/>
            <a:ext cx="6858000" cy="762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848600" y="304800"/>
            <a:ext cx="1769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VIEW REGISTERED STUDENT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7848600" y="9906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STUDENT 1</a:t>
            </a:r>
          </a:p>
          <a:p>
            <a:r>
              <a:rPr lang="en-US" sz="1200" dirty="0" smtClean="0"/>
              <a:t>STUDENT 2</a:t>
            </a:r>
          </a:p>
          <a:p>
            <a:r>
              <a:rPr lang="en-US" sz="1200" dirty="0" smtClean="0"/>
              <a:t>STUDENT 3</a:t>
            </a:r>
            <a:endParaRPr lang="en-US" sz="1200" dirty="0"/>
          </a:p>
        </p:txBody>
      </p:sp>
      <p:sp>
        <p:nvSpPr>
          <p:cNvPr id="68" name="Rounded Rectangle 67"/>
          <p:cNvSpPr/>
          <p:nvPr/>
        </p:nvSpPr>
        <p:spPr>
          <a:xfrm>
            <a:off x="8686800" y="6400800"/>
            <a:ext cx="1066800" cy="304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SAVE &amp; EXIT</a:t>
            </a:r>
            <a:endParaRPr lang="en-US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352800" y="3505200"/>
            <a:ext cx="1557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SELECT </a:t>
            </a:r>
            <a:r>
              <a:rPr lang="en-US" sz="1200" dirty="0" smtClean="0"/>
              <a:t>SEM</a:t>
            </a:r>
            <a:r>
              <a:rPr lang="en-US" sz="1200" dirty="0" smtClean="0"/>
              <a:t>	</a:t>
            </a: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>
            <a:off x="1905000" y="3837911"/>
            <a:ext cx="1337733" cy="205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From </a:t>
            </a:r>
            <a:r>
              <a:rPr lang="en-US" sz="1000" dirty="0" smtClean="0">
                <a:solidFill>
                  <a:schemeClr val="tx1"/>
                </a:solidFill>
              </a:rPr>
              <a:t>Drop Down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304800" y="2895600"/>
            <a:ext cx="6477000" cy="1600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80723" y="1"/>
            <a:ext cx="29104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Teacher Registration</a:t>
            </a:r>
            <a:endParaRPr lang="en-US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267" y="533400"/>
            <a:ext cx="1693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TEACHER NAME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440269" y="808892"/>
            <a:ext cx="1693332" cy="1817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Enter Student Name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533400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DOB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2954868" y="762000"/>
            <a:ext cx="1769532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Enter Date Of Birth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64668" y="533400"/>
            <a:ext cx="1617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DOJ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5164668" y="744413"/>
            <a:ext cx="1693332" cy="2461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Enter Date Of Joining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066800"/>
            <a:ext cx="1312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GENDER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804331" y="1342292"/>
            <a:ext cx="533400" cy="1817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Male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64668" y="1049179"/>
            <a:ext cx="1769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ENTER EMAIL ID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5164668" y="1277811"/>
            <a:ext cx="1769532" cy="222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Enter Email Id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0269" y="1600200"/>
            <a:ext cx="1236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ADDRESS</a:t>
            </a:r>
            <a:endParaRPr lang="en-US" sz="1000" dirty="0"/>
          </a:p>
        </p:txBody>
      </p:sp>
      <p:sp>
        <p:nvSpPr>
          <p:cNvPr id="23" name="Rectangle 22"/>
          <p:cNvSpPr/>
          <p:nvPr/>
        </p:nvSpPr>
        <p:spPr>
          <a:xfrm>
            <a:off x="440269" y="1875692"/>
            <a:ext cx="1693332" cy="1817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Enter Address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07268" y="1600200"/>
            <a:ext cx="1236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COUNTRY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107268" y="1811213"/>
            <a:ext cx="1693332" cy="216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INDIA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40868" y="1600201"/>
            <a:ext cx="1693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STATE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5240868" y="1828800"/>
            <a:ext cx="1693332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AUTO FILL STATE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20331" y="1342292"/>
            <a:ext cx="635000" cy="1817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Female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74131" y="1342292"/>
            <a:ext cx="220133" cy="105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490131" y="1342292"/>
            <a:ext cx="220133" cy="105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954868" y="1066800"/>
            <a:ext cx="19219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ENTER MOBILE NUMBER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954868" y="1336431"/>
            <a:ext cx="1769532" cy="187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Enter Mobile Number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1000" y="2895600"/>
            <a:ext cx="495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ASSIGN CLASS, SECTION &amp; SUBJECT</a:t>
            </a:r>
            <a:endParaRPr lang="en-US" sz="1400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4944533" y="6477000"/>
            <a:ext cx="1761067" cy="263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ADD MORE</a:t>
            </a:r>
            <a:endParaRPr 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57200" y="2133601"/>
            <a:ext cx="1693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CITY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457200" y="2362200"/>
            <a:ext cx="1693332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Select City From List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07268" y="2133600"/>
            <a:ext cx="1693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PIN CODE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3107268" y="2362199"/>
            <a:ext cx="1693332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Select City From List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0269" y="3897868"/>
            <a:ext cx="1236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STD / CLASS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40269" y="4173360"/>
            <a:ext cx="1693332" cy="1817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Select From Drop Down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38400" y="3897868"/>
            <a:ext cx="1236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SECTION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2438400" y="4108881"/>
            <a:ext cx="1693332" cy="216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Select From Drop Down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72000" y="3897869"/>
            <a:ext cx="1693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SUBJECT</a:t>
            </a:r>
            <a:endParaRPr lang="en-US" sz="1000" dirty="0"/>
          </a:p>
        </p:txBody>
      </p:sp>
      <p:sp>
        <p:nvSpPr>
          <p:cNvPr id="54" name="Rectangle 53"/>
          <p:cNvSpPr/>
          <p:nvPr/>
        </p:nvSpPr>
        <p:spPr>
          <a:xfrm>
            <a:off x="4572000" y="4126468"/>
            <a:ext cx="1693332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Select From Drop Down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24600" y="4050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" y="32766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STD1	SEC A	ENGLISH</a:t>
            </a:r>
          </a:p>
          <a:p>
            <a:r>
              <a:rPr lang="en-US" sz="1200" dirty="0" smtClean="0"/>
              <a:t>STD1	SEC A	MATH</a:t>
            </a:r>
          </a:p>
        </p:txBody>
      </p:sp>
      <p:cxnSp>
        <p:nvCxnSpPr>
          <p:cNvPr id="55" name="Straight Connector 54"/>
          <p:cNvCxnSpPr/>
          <p:nvPr/>
        </p:nvCxnSpPr>
        <p:spPr>
          <a:xfrm rot="16200000" flipH="1">
            <a:off x="4152900" y="3390900"/>
            <a:ext cx="6858000" cy="762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848600" y="725269"/>
            <a:ext cx="1769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VIEW REGISTERED STUDENT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7848600" y="1411069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TECHER 1</a:t>
            </a:r>
          </a:p>
          <a:p>
            <a:r>
              <a:rPr lang="en-US" sz="1200" dirty="0" smtClean="0"/>
              <a:t>TEACHER 2</a:t>
            </a:r>
          </a:p>
          <a:p>
            <a:r>
              <a:rPr lang="en-US" sz="1200" dirty="0" smtClean="0"/>
              <a:t>TECHER 1</a:t>
            </a:r>
          </a:p>
          <a:p>
            <a:r>
              <a:rPr lang="en-US" sz="1200" dirty="0" smtClean="0"/>
              <a:t>TEACHER 2</a:t>
            </a:r>
          </a:p>
          <a:p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164668" y="2133600"/>
            <a:ext cx="1769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ACADEMIC YEAR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5164668" y="2362200"/>
            <a:ext cx="1600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Select From Drop Down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8686800" y="6400800"/>
            <a:ext cx="1066800" cy="304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SAVE &amp; EXIT</a:t>
            </a:r>
            <a:endParaRPr lang="en-US" sz="1100" b="1" dirty="0"/>
          </a:p>
        </p:txBody>
      </p:sp>
      <p:sp>
        <p:nvSpPr>
          <p:cNvPr id="62" name="Rectangle 61"/>
          <p:cNvSpPr/>
          <p:nvPr/>
        </p:nvSpPr>
        <p:spPr>
          <a:xfrm>
            <a:off x="304800" y="4724400"/>
            <a:ext cx="6477000" cy="160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81000" y="4724400"/>
            <a:ext cx="495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ASSIGN YEAR, SEMISTER,BRANCH,  &amp; SUBJECT</a:t>
            </a:r>
            <a:endParaRPr lang="en-US" sz="1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440269" y="5726668"/>
            <a:ext cx="1236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YEAR</a:t>
            </a:r>
            <a:endParaRPr lang="en-US" sz="1000" dirty="0"/>
          </a:p>
        </p:txBody>
      </p:sp>
      <p:sp>
        <p:nvSpPr>
          <p:cNvPr id="65" name="Rectangle 64"/>
          <p:cNvSpPr/>
          <p:nvPr/>
        </p:nvSpPr>
        <p:spPr>
          <a:xfrm>
            <a:off x="440269" y="6002160"/>
            <a:ext cx="1159931" cy="17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Drop Down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28800" y="5726668"/>
            <a:ext cx="1236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SEMISTER</a:t>
            </a:r>
            <a:endParaRPr lang="en-US" sz="1000" dirty="0"/>
          </a:p>
        </p:txBody>
      </p:sp>
      <p:sp>
        <p:nvSpPr>
          <p:cNvPr id="67" name="Rectangle 66"/>
          <p:cNvSpPr/>
          <p:nvPr/>
        </p:nvSpPr>
        <p:spPr>
          <a:xfrm>
            <a:off x="1828800" y="5937680"/>
            <a:ext cx="1066800" cy="234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 Drop Down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2000" y="5726669"/>
            <a:ext cx="1693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SUBJECT</a:t>
            </a:r>
            <a:endParaRPr lang="en-US" sz="1000" dirty="0"/>
          </a:p>
        </p:txBody>
      </p:sp>
      <p:sp>
        <p:nvSpPr>
          <p:cNvPr id="69" name="Rectangle 68"/>
          <p:cNvSpPr/>
          <p:nvPr/>
        </p:nvSpPr>
        <p:spPr>
          <a:xfrm>
            <a:off x="4572000" y="5955268"/>
            <a:ext cx="1693332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Select From Drop Down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324600" y="5879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57200" y="51054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YEAR	2 SEM	MECHANICAL		COMPUTER SCIENCE</a:t>
            </a:r>
          </a:p>
          <a:p>
            <a:r>
              <a:rPr lang="en-US" sz="1200" dirty="0" smtClean="0"/>
              <a:t>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YEAR	1 SEM	CIVIL		MATHEMATICS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83468" y="5715000"/>
            <a:ext cx="1236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BRANCh</a:t>
            </a:r>
            <a:endParaRPr lang="en-US" sz="1000" dirty="0"/>
          </a:p>
        </p:txBody>
      </p:sp>
      <p:sp>
        <p:nvSpPr>
          <p:cNvPr id="73" name="Rectangle 72"/>
          <p:cNvSpPr/>
          <p:nvPr/>
        </p:nvSpPr>
        <p:spPr>
          <a:xfrm>
            <a:off x="3183468" y="5926012"/>
            <a:ext cx="1066800" cy="234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 Drop Down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781800" y="3405426"/>
            <a:ext cx="76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IF INSTITUTION CATEGORY IS 10+2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81800" y="4876800"/>
            <a:ext cx="76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IF INSTITUTION CATEGORY IS PROFESSIONAL COLLEGE</a:t>
            </a:r>
            <a:endParaRPr lang="en-US" sz="1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80723" y="1"/>
            <a:ext cx="315586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EXAM </a:t>
            </a:r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RESULT UPDATE</a:t>
            </a:r>
            <a:endParaRPr lang="en-US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9525000" cy="510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106680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SELECT CLASS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1066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SELECT SECTION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191000" y="1066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SELECT STUDENT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609600" y="1371600"/>
            <a:ext cx="1219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</a:t>
            </a:r>
            <a:r>
              <a:rPr lang="en-US" sz="900" dirty="0" smtClean="0">
                <a:solidFill>
                  <a:schemeClr val="tx1"/>
                </a:solidFill>
              </a:rPr>
              <a:t>OP DOWN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4600" y="1371600"/>
            <a:ext cx="1219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DROP DOWN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43400" y="1371600"/>
            <a:ext cx="1219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DROP DOWN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0" y="2290464"/>
            <a:ext cx="5105400" cy="3576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19200" y="2552343"/>
            <a:ext cx="167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ENGLISH</a:t>
            </a:r>
          </a:p>
          <a:p>
            <a:endParaRPr lang="en-US" sz="1000" dirty="0" smtClean="0"/>
          </a:p>
          <a:p>
            <a:r>
              <a:rPr lang="en-US" sz="1000" dirty="0" smtClean="0"/>
              <a:t>SCIENCE</a:t>
            </a:r>
          </a:p>
          <a:p>
            <a:endParaRPr lang="en-US" sz="1000" dirty="0" smtClean="0"/>
          </a:p>
          <a:p>
            <a:r>
              <a:rPr lang="en-US" sz="1000" dirty="0" smtClean="0"/>
              <a:t>HINDI</a:t>
            </a:r>
          </a:p>
          <a:p>
            <a:endParaRPr lang="en-US" sz="1000" dirty="0" smtClean="0"/>
          </a:p>
          <a:p>
            <a:r>
              <a:rPr lang="en-US" sz="1000" dirty="0" smtClean="0"/>
              <a:t>MUSIC</a:t>
            </a:r>
          </a:p>
          <a:p>
            <a:endParaRPr lang="en-US" sz="10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1143000" y="2628543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43000" y="2933343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43000" y="3238143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43000" y="3542943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895600" y="2344579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MARKS/GRADE</a:t>
            </a:r>
            <a:endParaRPr lang="en-US" sz="1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724400" y="2344578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REMARKS</a:t>
            </a:r>
            <a:endParaRPr lang="en-US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2971800" y="2590800"/>
            <a:ext cx="838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971800" y="2895600"/>
            <a:ext cx="838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971800" y="3200400"/>
            <a:ext cx="838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971800" y="3505200"/>
            <a:ext cx="838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648200" y="2590800"/>
            <a:ext cx="838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648200" y="2895600"/>
            <a:ext cx="838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48200" y="3200400"/>
            <a:ext cx="838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48200" y="3505200"/>
            <a:ext cx="838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4343400" y="5562600"/>
            <a:ext cx="6858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SUBMIT</a:t>
            </a:r>
            <a:endParaRPr lang="en-US" sz="1000" b="1" dirty="0"/>
          </a:p>
        </p:txBody>
      </p:sp>
      <p:cxnSp>
        <p:nvCxnSpPr>
          <p:cNvPr id="57" name="Straight Connector 56"/>
          <p:cNvCxnSpPr/>
          <p:nvPr/>
        </p:nvCxnSpPr>
        <p:spPr>
          <a:xfrm rot="16200000" flipH="1">
            <a:off x="4724400" y="3505200"/>
            <a:ext cx="5105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62000" y="167640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SELECT DATE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2590800" y="16764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SELECT </a:t>
            </a:r>
            <a:r>
              <a:rPr lang="en-US" sz="1200" dirty="0" smtClean="0"/>
              <a:t>TYPE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838200" y="1981200"/>
            <a:ext cx="1219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CALENDAR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743200" y="1981200"/>
            <a:ext cx="1219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DROP </a:t>
            </a:r>
            <a:r>
              <a:rPr lang="en-US" sz="1000" dirty="0" smtClean="0">
                <a:solidFill>
                  <a:schemeClr val="tx1"/>
                </a:solidFill>
              </a:rPr>
              <a:t>DOWN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4800" y="6096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EXAM UPDATE WILL BE ACCESS BY TEACHERS ONLY AND THE DROP DOWN DATA WILL BE POPULATED ACCORDINGLY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639</Words>
  <Application>Microsoft Office PowerPoint</Application>
  <PresentationFormat>A4 Paper (210x297 mm)</PresentationFormat>
  <Paragraphs>294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Panchanan</dc:creator>
  <cp:lastModifiedBy>Panchanan</cp:lastModifiedBy>
  <cp:revision>60</cp:revision>
  <dcterms:created xsi:type="dcterms:W3CDTF">2017-07-26T01:05:44Z</dcterms:created>
  <dcterms:modified xsi:type="dcterms:W3CDTF">2017-07-30T17:00:08Z</dcterms:modified>
</cp:coreProperties>
</file>