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48" r:id="rId3"/>
    <p:sldId id="350" r:id="rId4"/>
    <p:sldId id="363" r:id="rId5"/>
    <p:sldId id="353" r:id="rId6"/>
    <p:sldId id="356" r:id="rId7"/>
    <p:sldId id="358" r:id="rId8"/>
    <p:sldId id="360" r:id="rId9"/>
    <p:sldId id="359" r:id="rId10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3" d="100"/>
          <a:sy n="63" d="100"/>
        </p:scale>
        <p:origin x="-1458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orient="horz" pos="3024"/>
        <p:guide pos="2160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 </a:t>
            </a:r>
            <a:r>
              <a:rPr lang="en-IN" dirty="0" smtClean="0"/>
              <a:t>Manipulation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Laboratory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915400" cy="4525963"/>
          </a:xfrm>
        </p:spPr>
        <p:txBody>
          <a:bodyPr/>
          <a:lstStyle/>
          <a:p>
            <a:pPr algn="just"/>
            <a:r>
              <a:rPr lang="en-US" sz="2400" b="1" i="1" dirty="0" smtClean="0"/>
              <a:t>MOVS</a:t>
            </a:r>
          </a:p>
          <a:p>
            <a:pPr lvl="1" algn="just"/>
            <a:r>
              <a:rPr lang="en-US" sz="2400" dirty="0" smtClean="0"/>
              <a:t>MOVSB: Moves a single byte</a:t>
            </a:r>
          </a:p>
          <a:p>
            <a:pPr lvl="1" algn="just"/>
            <a:r>
              <a:rPr lang="en-US" sz="2400" dirty="0" smtClean="0"/>
              <a:t>MOVSW: Moves a word (2 bytes)</a:t>
            </a:r>
          </a:p>
          <a:p>
            <a:pPr lvl="1" algn="just"/>
            <a:r>
              <a:rPr lang="en-US" sz="2400" dirty="0" smtClean="0"/>
              <a:t>MOVSL: Moves a double word (4 bytes)</a:t>
            </a:r>
          </a:p>
          <a:p>
            <a:pPr algn="just"/>
            <a:r>
              <a:rPr lang="en-US" sz="2400" dirty="0" smtClean="0"/>
              <a:t>Repeat</a:t>
            </a:r>
          </a:p>
          <a:p>
            <a:pPr lvl="1" algn="just"/>
            <a:r>
              <a:rPr lang="en-US" sz="2400" dirty="0" smtClean="0"/>
              <a:t>REP: Repeat instruction following until ECX is 0</a:t>
            </a:r>
          </a:p>
          <a:p>
            <a:pPr lvl="1"/>
            <a:r>
              <a:rPr lang="en-US" sz="2400" dirty="0" smtClean="0"/>
              <a:t>REPE Repeat while equal</a:t>
            </a:r>
          </a:p>
          <a:p>
            <a:pPr lvl="1"/>
            <a:r>
              <a:rPr lang="en-US" sz="2400" dirty="0" smtClean="0"/>
              <a:t>REPNE Repeat while not equal</a:t>
            </a:r>
          </a:p>
          <a:p>
            <a:pPr lvl="1"/>
            <a:r>
              <a:rPr lang="en-US" sz="2400" dirty="0" smtClean="0"/>
              <a:t>REPNZ Repeat while not zero</a:t>
            </a:r>
          </a:p>
          <a:p>
            <a:pPr lvl="1"/>
            <a:r>
              <a:rPr lang="en-US" sz="2400" dirty="0" smtClean="0"/>
              <a:t>REPZ Repeat while zero</a:t>
            </a:r>
          </a:p>
          <a:p>
            <a:pPr algn="just"/>
            <a:r>
              <a:rPr lang="en-US" sz="2400" dirty="0" smtClean="0"/>
              <a:t>Loading address</a:t>
            </a:r>
          </a:p>
          <a:p>
            <a:pPr lvl="1" algn="just"/>
            <a:r>
              <a:rPr lang="en-US" sz="2400" dirty="0" err="1" smtClean="0"/>
              <a:t>movl</a:t>
            </a:r>
            <a:r>
              <a:rPr lang="en-US" sz="2400" dirty="0" smtClean="0"/>
              <a:t> $output, %</a:t>
            </a:r>
            <a:r>
              <a:rPr lang="en-US" sz="2400" dirty="0" err="1" smtClean="0"/>
              <a:t>edi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US" sz="2400" dirty="0" err="1" smtClean="0"/>
              <a:t>leal</a:t>
            </a:r>
            <a:r>
              <a:rPr lang="en-US" sz="2400" dirty="0" smtClean="0"/>
              <a:t> output, %</a:t>
            </a:r>
            <a:r>
              <a:rPr lang="en-US" sz="2400" dirty="0" err="1" smtClean="0"/>
              <a:t>edi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3988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i="1" dirty="0" smtClean="0"/>
              <a:t>Flag Instructions</a:t>
            </a:r>
          </a:p>
          <a:p>
            <a:pPr lvl="1" algn="just"/>
            <a:r>
              <a:rPr lang="en-US" dirty="0" smtClean="0"/>
              <a:t>CLD to clear the DF flag</a:t>
            </a:r>
          </a:p>
          <a:p>
            <a:pPr lvl="1" algn="just"/>
            <a:r>
              <a:rPr lang="en-US" dirty="0" smtClean="0"/>
              <a:t>STD to set the DF flag</a:t>
            </a:r>
          </a:p>
          <a:p>
            <a:pPr lvl="2" algn="just"/>
            <a:r>
              <a:rPr lang="en-US" sz="2800" dirty="0" smtClean="0"/>
              <a:t>Look at ESI and EDI on </a:t>
            </a:r>
            <a:r>
              <a:rPr lang="en-US" sz="2800" dirty="0" err="1" smtClean="0"/>
              <a:t>Movs</a:t>
            </a:r>
            <a:endParaRPr lang="en-US" sz="2800" dirty="0" smtClean="0"/>
          </a:p>
          <a:p>
            <a:pPr algn="just"/>
            <a:r>
              <a:rPr lang="en-US" sz="2800" dirty="0" smtClean="0"/>
              <a:t>LODS</a:t>
            </a:r>
          </a:p>
          <a:p>
            <a:pPr lvl="1" algn="just"/>
            <a:r>
              <a:rPr lang="en-US" dirty="0" smtClean="0"/>
              <a:t>LODSB: Loads a byte into the AL register</a:t>
            </a:r>
          </a:p>
          <a:p>
            <a:pPr lvl="1" algn="just"/>
            <a:r>
              <a:rPr lang="en-US" dirty="0" smtClean="0"/>
              <a:t>LODSW: Loads a word (2 bytes) into the AX register</a:t>
            </a:r>
          </a:p>
          <a:p>
            <a:pPr lvl="1" algn="just"/>
            <a:r>
              <a:rPr lang="en-US" dirty="0" smtClean="0"/>
              <a:t>LODSL: Loads a double word (4 bytes) into the EAX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0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The STOS instruction</a:t>
            </a:r>
          </a:p>
          <a:p>
            <a:pPr lvl="1" algn="just"/>
            <a:r>
              <a:rPr lang="en-US" dirty="0" smtClean="0"/>
              <a:t>STOSB: Stores a byte of data from the AL register</a:t>
            </a:r>
          </a:p>
          <a:p>
            <a:pPr lvl="1" algn="just"/>
            <a:r>
              <a:rPr lang="en-US" dirty="0" smtClean="0"/>
              <a:t>STOSW: Stores a word (2 bytes) of data from the AX register</a:t>
            </a:r>
          </a:p>
          <a:p>
            <a:pPr lvl="1" algn="just"/>
            <a:r>
              <a:rPr lang="en-US" dirty="0" smtClean="0"/>
              <a:t>STOSL: Stores a double word (4 bytes) of data from the EAX register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CMPS instruction</a:t>
            </a:r>
          </a:p>
          <a:p>
            <a:pPr lvl="1" algn="just"/>
            <a:r>
              <a:rPr lang="en-US" dirty="0" smtClean="0"/>
              <a:t>CMPSB: Compares a byte value</a:t>
            </a:r>
          </a:p>
          <a:p>
            <a:pPr lvl="1" algn="just"/>
            <a:r>
              <a:rPr lang="en-US" dirty="0" smtClean="0"/>
              <a:t>CMPSW: Compares a word (2 bytes) value</a:t>
            </a:r>
          </a:p>
          <a:p>
            <a:pPr lvl="1" algn="just"/>
            <a:r>
              <a:rPr lang="en-US" dirty="0" smtClean="0"/>
              <a:t>CMPSL: Compares a double word (4 bytes)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To develop assembly language program to perform all string operations like inserting a byte, deleting a byte and copying a string as a sub-string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1812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At the end of this lab students will be able to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/>
              <a:t>instructions for performing string manipulation</a:t>
            </a:r>
          </a:p>
          <a:p>
            <a:pPr lvl="1"/>
            <a:r>
              <a:rPr lang="en-US" dirty="0" smtClean="0"/>
              <a:t>Use indexed addressing mode</a:t>
            </a:r>
          </a:p>
          <a:p>
            <a:pPr lvl="1"/>
            <a:r>
              <a:rPr lang="en-US" dirty="0" smtClean="0"/>
              <a:t>Apply looping instructions in assembly </a:t>
            </a:r>
            <a:r>
              <a:rPr lang="en-US" dirty="0" smtClean="0"/>
              <a:t>language 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data segment to represent arrays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4149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algorithms to perform the </a:t>
            </a:r>
            <a:r>
              <a:rPr lang="en-US" sz="2400" dirty="0" smtClean="0"/>
              <a:t>given string </a:t>
            </a:r>
            <a:r>
              <a:rPr lang="en-US" sz="2400" dirty="0" smtClean="0"/>
              <a:t>operations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3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4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lvl="3" algn="just"/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17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466</Words>
  <Application>Microsoft Office PowerPoint</Application>
  <PresentationFormat>A4 Paper (210x297 mm)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String Manipulation </vt:lpstr>
      <vt:lpstr>Theoretical Background</vt:lpstr>
      <vt:lpstr>Theoretical Background</vt:lpstr>
      <vt:lpstr>Theoretical Background</vt:lpstr>
      <vt:lpstr>Aim</vt:lpstr>
      <vt:lpstr>Expected Outcomes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girisha</cp:lastModifiedBy>
  <cp:revision>411</cp:revision>
  <dcterms:created xsi:type="dcterms:W3CDTF">2006-08-16T00:00:00Z</dcterms:created>
  <dcterms:modified xsi:type="dcterms:W3CDTF">2018-01-16T15:16:53Z</dcterms:modified>
</cp:coreProperties>
</file>