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47" r:id="rId2"/>
    <p:sldId id="365" r:id="rId3"/>
    <p:sldId id="366" r:id="rId4"/>
    <p:sldId id="353" r:id="rId5"/>
    <p:sldId id="367" r:id="rId6"/>
    <p:sldId id="358" r:id="rId7"/>
    <p:sldId id="360" r:id="rId8"/>
    <p:sldId id="359" r:id="rId9"/>
  </p:sldIdLst>
  <p:sldSz cx="9906000" cy="6858000" type="A4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624" autoAdjust="0"/>
  </p:normalViewPr>
  <p:slideViewPr>
    <p:cSldViewPr>
      <p:cViewPr varScale="1">
        <p:scale>
          <a:sx n="66" d="100"/>
          <a:sy n="66" d="100"/>
        </p:scale>
        <p:origin x="1356" y="6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DBD6149-F860-46EB-888F-B7F54A879ACB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54DE4C5-FD42-43C3-A107-FC2F226E7727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720725"/>
            <a:ext cx="520065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-22416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cid:image001.png@01D36A9D.39CC0CC0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90895" y="6655158"/>
            <a:ext cx="23294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bg1"/>
                </a:solidFill>
              </a:rPr>
              <a:t>Ramaiah</a:t>
            </a:r>
            <a:r>
              <a:rPr lang="en-US" sz="1050" dirty="0" smtClean="0">
                <a:solidFill>
                  <a:schemeClr val="bg1"/>
                </a:solidFill>
              </a:rPr>
              <a:t>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8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10" name="Picture 9" descr="cid:image003.png@01D22AF0.03BD7030"/>
          <p:cNvPicPr/>
          <p:nvPr userDrawn="1"/>
        </p:nvPicPr>
        <p:blipFill rotWithShape="1">
          <a:blip r:embed="rId13" r:link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23"/>
          <a:stretch/>
        </p:blipFill>
        <p:spPr bwMode="auto">
          <a:xfrm>
            <a:off x="31376" y="6192699"/>
            <a:ext cx="476250" cy="487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Searching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81001" y="457200"/>
            <a:ext cx="9524999" cy="1752600"/>
          </a:xfrm>
        </p:spPr>
        <p:txBody>
          <a:bodyPr/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dirty="0"/>
              <a:t>Microprocessor and Assembly Programming Laboratory </a:t>
            </a:r>
            <a:endParaRPr lang="en-US" dirty="0" smtClean="0"/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3600" spc="-5" dirty="0"/>
              <a:t>CS</a:t>
            </a:r>
            <a:r>
              <a:rPr lang="en-US" sz="3600" dirty="0"/>
              <a:t>C21</a:t>
            </a:r>
            <a:r>
              <a:rPr lang="en-US" sz="3600" spc="-5" dirty="0"/>
              <a:t>4</a:t>
            </a:r>
            <a:r>
              <a:rPr lang="en-US" sz="3600" spc="5" dirty="0"/>
              <a:t>A</a:t>
            </a:r>
            <a:endParaRPr lang="en-US" sz="3600" dirty="0">
              <a:latin typeface="Calibri" panose="020F0502020204030204" pitchFamily="34" charset="0"/>
              <a:ea typeface="Droid Sans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36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66721" y="3883026"/>
            <a:ext cx="137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Laboratory </a:t>
            </a:r>
            <a:r>
              <a:rPr lang="en-US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36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Theoretical Background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008831"/>
            <a:ext cx="7252635" cy="5544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Theoretical Background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287477"/>
            <a:ext cx="7543800" cy="5312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/>
              <a:t>To develop assembly language program to perform search operations in an array </a:t>
            </a:r>
            <a:endParaRPr lang="en-US" sz="2800" dirty="0" smtClean="0"/>
          </a:p>
          <a:p>
            <a:pPr>
              <a:buNone/>
            </a:pPr>
            <a:r>
              <a:rPr lang="en-IN" sz="2800" dirty="0" smtClean="0"/>
              <a:t> </a:t>
            </a:r>
            <a:endParaRPr lang="en-US" sz="2800" dirty="0" smtClean="0"/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1290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At the end of this lab, the student will be able to</a:t>
            </a:r>
            <a:endParaRPr lang="en-US" dirty="0" smtClean="0"/>
          </a:p>
          <a:p>
            <a:pPr lvl="1"/>
            <a:r>
              <a:rPr lang="en-US" dirty="0" smtClean="0"/>
              <a:t>Identify instructions to be used in assembly language</a:t>
            </a:r>
          </a:p>
          <a:p>
            <a:pPr lvl="1"/>
            <a:r>
              <a:rPr lang="en-US" dirty="0" smtClean="0"/>
              <a:t>Perform search operations in assembly language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Documentation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915400" cy="4525963"/>
          </a:xfrm>
        </p:spPr>
        <p:txBody>
          <a:bodyPr/>
          <a:lstStyle/>
          <a:p>
            <a:pPr algn="just"/>
            <a:r>
              <a:rPr lang="en-US" sz="2400" dirty="0" smtClean="0"/>
              <a:t>Algorithm</a:t>
            </a:r>
            <a:endParaRPr lang="en-US" sz="2400" dirty="0"/>
          </a:p>
          <a:p>
            <a:pPr lvl="1" algn="just"/>
            <a:r>
              <a:rPr lang="en-US" sz="2400" dirty="0"/>
              <a:t>Write and explain </a:t>
            </a:r>
            <a:r>
              <a:rPr lang="en-US" sz="2400" dirty="0" smtClean="0"/>
              <a:t>algorithms to perform the given searching operations</a:t>
            </a:r>
          </a:p>
          <a:p>
            <a:pPr algn="just"/>
            <a:r>
              <a:rPr lang="en-US" sz="2400" dirty="0" smtClean="0"/>
              <a:t>Presentation of Results </a:t>
            </a:r>
          </a:p>
          <a:p>
            <a:pPr lvl="1" algn="just"/>
            <a:r>
              <a:rPr lang="en-US" sz="2400" dirty="0" smtClean="0"/>
              <a:t>Present </a:t>
            </a:r>
            <a:r>
              <a:rPr lang="en-US" sz="2400" dirty="0"/>
              <a:t>the screenshots </a:t>
            </a:r>
            <a:r>
              <a:rPr lang="en-US" sz="2400" dirty="0" smtClean="0"/>
              <a:t>with explanation</a:t>
            </a:r>
          </a:p>
          <a:p>
            <a:pPr lvl="2" algn="just"/>
            <a:r>
              <a:rPr lang="en-US" sz="2000" dirty="0" smtClean="0"/>
              <a:t>Refer Expected output slide</a:t>
            </a:r>
            <a:endParaRPr lang="en-US" sz="2000" dirty="0"/>
          </a:p>
          <a:p>
            <a:pPr algn="just"/>
            <a:r>
              <a:rPr lang="en-US" sz="2400" dirty="0"/>
              <a:t>Analysis and Discussions </a:t>
            </a:r>
          </a:p>
          <a:p>
            <a:pPr lvl="1" algn="just"/>
            <a:r>
              <a:rPr lang="en-US" sz="2400" dirty="0"/>
              <a:t>Compare your experience on </a:t>
            </a:r>
            <a:r>
              <a:rPr lang="en-US" sz="2400" dirty="0" smtClean="0"/>
              <a:t>Assembly language programming </a:t>
            </a:r>
            <a:r>
              <a:rPr lang="en-US" sz="2400" dirty="0"/>
              <a:t>with C programming language and discuss the </a:t>
            </a:r>
            <a:r>
              <a:rPr lang="en-US" sz="2400" dirty="0" smtClean="0"/>
              <a:t>differences</a:t>
            </a:r>
          </a:p>
          <a:p>
            <a:pPr lvl="2" algn="just"/>
            <a:r>
              <a:rPr lang="en-US" sz="2000" dirty="0" smtClean="0"/>
              <a:t>Assembly language is a low level language and dependent on the system architecture but in case of C, it can be ported to various platforms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68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Documentation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Conclusions </a:t>
            </a:r>
          </a:p>
          <a:p>
            <a:pPr lvl="1" algn="just"/>
            <a:r>
              <a:rPr lang="en-US" sz="2400" dirty="0"/>
              <a:t>Based on your work and analysis provide a summary and conclusions drawn from the analysis </a:t>
            </a:r>
            <a:r>
              <a:rPr lang="en-US" sz="2400" dirty="0" smtClean="0"/>
              <a:t>here</a:t>
            </a:r>
          </a:p>
          <a:p>
            <a:pPr lvl="2" algn="just"/>
            <a:r>
              <a:rPr lang="en-US" sz="2000" dirty="0" smtClean="0"/>
              <a:t>The assembly code for one architecture can not port to another architecture with out radical rewrite of the code</a:t>
            </a:r>
          </a:p>
          <a:p>
            <a:pPr algn="just"/>
            <a:r>
              <a:rPr lang="en-US" sz="2400" dirty="0"/>
              <a:t>Comments</a:t>
            </a:r>
          </a:p>
          <a:p>
            <a:pPr lvl="1" algn="just"/>
            <a:r>
              <a:rPr lang="en-US" sz="2400" dirty="0"/>
              <a:t>Limitations of Experiments</a:t>
            </a:r>
          </a:p>
          <a:p>
            <a:pPr lvl="2" algn="just"/>
            <a:r>
              <a:rPr lang="en-US" dirty="0"/>
              <a:t>Is the experiment and the delivery in lab session complete to achieve the objectives? What else can be done to improve the experiment</a:t>
            </a:r>
            <a:r>
              <a:rPr lang="en-US" dirty="0" smtClean="0"/>
              <a:t>.</a:t>
            </a:r>
          </a:p>
          <a:p>
            <a:pPr marL="1371600" lvl="3" indent="0" algn="just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484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Documentation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066800"/>
            <a:ext cx="8915400" cy="4525963"/>
          </a:xfrm>
        </p:spPr>
        <p:txBody>
          <a:bodyPr/>
          <a:lstStyle/>
          <a:p>
            <a:pPr marL="57150" indent="0" algn="just">
              <a:buNone/>
            </a:pPr>
            <a:r>
              <a:rPr lang="en-US" sz="2400" dirty="0"/>
              <a:t>Comments</a:t>
            </a:r>
          </a:p>
          <a:p>
            <a:pPr lvl="1" algn="just"/>
            <a:r>
              <a:rPr lang="en-US" sz="2400" dirty="0" smtClean="0"/>
              <a:t>Limitations </a:t>
            </a:r>
            <a:r>
              <a:rPr lang="en-US" sz="2400" dirty="0"/>
              <a:t>of Results</a:t>
            </a:r>
          </a:p>
          <a:p>
            <a:pPr lvl="2" algn="just"/>
            <a:r>
              <a:rPr lang="en-US" dirty="0"/>
              <a:t>Are the results of the experiment restricted? How can they be </a:t>
            </a:r>
            <a:r>
              <a:rPr lang="en-US" dirty="0" smtClean="0"/>
              <a:t>overcome</a:t>
            </a:r>
          </a:p>
          <a:p>
            <a:pPr lvl="1" algn="just"/>
            <a:r>
              <a:rPr lang="en-US" sz="2400" dirty="0" smtClean="0"/>
              <a:t>Learning </a:t>
            </a:r>
            <a:r>
              <a:rPr lang="en-US" sz="2400" dirty="0"/>
              <a:t>happened</a:t>
            </a:r>
          </a:p>
          <a:p>
            <a:pPr lvl="2" algn="just"/>
            <a:r>
              <a:rPr lang="en-US" dirty="0"/>
              <a:t>What did you </a:t>
            </a:r>
            <a:r>
              <a:rPr lang="en-US" dirty="0" smtClean="0"/>
              <a:t>learn</a:t>
            </a:r>
          </a:p>
          <a:p>
            <a:pPr lvl="1" algn="just"/>
            <a:r>
              <a:rPr lang="en-US" sz="2400" dirty="0" smtClean="0"/>
              <a:t>Recommendation</a:t>
            </a:r>
            <a:endParaRPr lang="en-US" sz="2400" dirty="0"/>
          </a:p>
          <a:p>
            <a:pPr lvl="2" algn="just"/>
            <a:r>
              <a:rPr lang="en-US" dirty="0"/>
              <a:t>Based on your understanding and analysis, what do you recommend. Do you have any recommendations to overcome limitations of the experiment</a:t>
            </a:r>
            <a:r>
              <a:rPr lang="en-US" dirty="0" smtClean="0"/>
              <a:t>?</a:t>
            </a:r>
          </a:p>
          <a:p>
            <a:pPr lvl="3" algn="just"/>
            <a:endParaRPr lang="en-US" dirty="0" smtClean="0"/>
          </a:p>
          <a:p>
            <a:pPr marL="1371600" lvl="3" indent="0" algn="just">
              <a:buNone/>
            </a:pPr>
            <a:endParaRPr lang="en-US" dirty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1799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1576</TotalTime>
  <Words>245</Words>
  <Application>Microsoft Office PowerPoint</Application>
  <PresentationFormat>A4 Paper (210x297 mm)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Droid Sans</vt:lpstr>
      <vt:lpstr>Times New Roman</vt:lpstr>
      <vt:lpstr>Office Theme</vt:lpstr>
      <vt:lpstr>Searching</vt:lpstr>
      <vt:lpstr>Theoretical Background</vt:lpstr>
      <vt:lpstr>Theoretical Background</vt:lpstr>
      <vt:lpstr>Aim</vt:lpstr>
      <vt:lpstr>Expected Outcome</vt:lpstr>
      <vt:lpstr>Expected Documentation Detail</vt:lpstr>
      <vt:lpstr>Expected Documentation Detail</vt:lpstr>
      <vt:lpstr>Expected Documentation Detail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Padmapriya</cp:lastModifiedBy>
  <cp:revision>410</cp:revision>
  <dcterms:created xsi:type="dcterms:W3CDTF">2006-08-16T00:00:00Z</dcterms:created>
  <dcterms:modified xsi:type="dcterms:W3CDTF">2018-01-17T07:04:25Z</dcterms:modified>
</cp:coreProperties>
</file>