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7" r:id="rId2"/>
    <p:sldId id="364" r:id="rId3"/>
    <p:sldId id="365" r:id="rId4"/>
    <p:sldId id="366" r:id="rId5"/>
    <p:sldId id="353" r:id="rId6"/>
    <p:sldId id="367" r:id="rId7"/>
    <p:sldId id="358" r:id="rId8"/>
    <p:sldId id="360" r:id="rId9"/>
    <p:sldId id="359" r:id="rId10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66" d="100"/>
          <a:sy n="66" d="100"/>
        </p:scale>
        <p:origin x="1356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29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31376" y="6192699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Sorting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1" y="457200"/>
            <a:ext cx="9524999" cy="1752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/>
              <a:t>Microprocessor and Assembly Programming Laboratory </a:t>
            </a:r>
            <a:endParaRPr lang="en-US" dirty="0" smtClean="0"/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3600" spc="-5" dirty="0"/>
              <a:t>CS</a:t>
            </a:r>
            <a:r>
              <a:rPr lang="en-US" sz="3600" dirty="0"/>
              <a:t>C21</a:t>
            </a:r>
            <a:r>
              <a:rPr lang="en-US" sz="3600" spc="-5" dirty="0"/>
              <a:t>4</a:t>
            </a:r>
            <a:r>
              <a:rPr lang="en-US" sz="3600" spc="5" dirty="0"/>
              <a:t>A</a:t>
            </a:r>
            <a:endParaRPr lang="en-US" sz="3600" dirty="0">
              <a:latin typeface="Calibri" panose="020F0502020204030204" pitchFamily="34" charset="0"/>
              <a:ea typeface="Droid Sans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6721" y="3883026"/>
            <a:ext cx="137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Laboratory </a:t>
            </a:r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Conditional Branches</a:t>
            </a:r>
          </a:p>
          <a:p>
            <a:r>
              <a:rPr lang="en-US" sz="2800" dirty="0" smtClean="0"/>
              <a:t>There are many bits in the EFLAGS register, but the conditional branches are only concerned with five of them:</a:t>
            </a:r>
          </a:p>
          <a:p>
            <a:r>
              <a:rPr lang="en-US" sz="2800" dirty="0" smtClean="0"/>
              <a:t>Carry flag (CF) - bit 0 (lease significant bit)</a:t>
            </a:r>
          </a:p>
          <a:p>
            <a:r>
              <a:rPr lang="en-US" sz="2800" dirty="0" smtClean="0"/>
              <a:t>Overflow flag (OF) - bit 11</a:t>
            </a:r>
          </a:p>
          <a:p>
            <a:r>
              <a:rPr lang="en-US" sz="2800" dirty="0" smtClean="0"/>
              <a:t>Parity flag (PF) - bit 2</a:t>
            </a:r>
          </a:p>
          <a:p>
            <a:r>
              <a:rPr lang="en-US" sz="2800" dirty="0" smtClean="0"/>
              <a:t>Sign flag (SF) - bit 7</a:t>
            </a:r>
          </a:p>
          <a:p>
            <a:r>
              <a:rPr lang="en-US" sz="2800" dirty="0" smtClean="0"/>
              <a:t>Zero flag (ZF) - bit 6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08831"/>
            <a:ext cx="7252635" cy="554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87477"/>
            <a:ext cx="7543800" cy="531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To develop assembly language program to perform sorting using nested loop structures </a:t>
            </a:r>
            <a:endParaRPr lang="en-US" sz="2800" dirty="0" smtClean="0"/>
          </a:p>
          <a:p>
            <a:pPr>
              <a:buNone/>
            </a:pPr>
            <a:r>
              <a:rPr lang="en-IN" sz="2800" dirty="0" smtClean="0"/>
              <a:t> 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129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the end of this lab, the student will be able to</a:t>
            </a:r>
            <a:endParaRPr lang="en-US" dirty="0" smtClean="0"/>
          </a:p>
          <a:p>
            <a:pPr lvl="1"/>
            <a:r>
              <a:rPr lang="en-US" dirty="0" smtClean="0"/>
              <a:t>use nested loops in assembly</a:t>
            </a:r>
          </a:p>
          <a:p>
            <a:pPr lvl="1"/>
            <a:r>
              <a:rPr lang="en-US" dirty="0" smtClean="0"/>
              <a:t>perform sorting in ascending/ descending order</a:t>
            </a:r>
          </a:p>
          <a:p>
            <a:pPr lvl="1"/>
            <a:r>
              <a:rPr lang="en-US" dirty="0" smtClean="0"/>
              <a:t>Build complex looping logic in assembly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915400" cy="4525963"/>
          </a:xfrm>
        </p:spPr>
        <p:txBody>
          <a:bodyPr/>
          <a:lstStyle/>
          <a:p>
            <a:pPr algn="just"/>
            <a:r>
              <a:rPr lang="en-US" sz="2400" dirty="0" smtClean="0"/>
              <a:t>Algorithm</a:t>
            </a:r>
            <a:endParaRPr lang="en-US" sz="2400" dirty="0"/>
          </a:p>
          <a:p>
            <a:pPr lvl="1" algn="just"/>
            <a:r>
              <a:rPr lang="en-US" sz="2400" dirty="0"/>
              <a:t>Write and explain </a:t>
            </a:r>
            <a:r>
              <a:rPr lang="en-US" sz="2400" dirty="0" smtClean="0"/>
              <a:t>algorithms to perform the given sorting operations</a:t>
            </a:r>
          </a:p>
          <a:p>
            <a:pPr algn="just"/>
            <a:r>
              <a:rPr lang="en-US" sz="2400" dirty="0" smtClean="0"/>
              <a:t>Presentation of Results </a:t>
            </a:r>
          </a:p>
          <a:p>
            <a:pPr lvl="1" algn="just"/>
            <a:r>
              <a:rPr lang="en-US" sz="2400" dirty="0" smtClean="0"/>
              <a:t>Present </a:t>
            </a:r>
            <a:r>
              <a:rPr lang="en-US" sz="2400" dirty="0"/>
              <a:t>the screenshots </a:t>
            </a:r>
            <a:r>
              <a:rPr lang="en-US" sz="2400" dirty="0" smtClean="0"/>
              <a:t>with explanation</a:t>
            </a:r>
          </a:p>
          <a:p>
            <a:pPr lvl="2" algn="just"/>
            <a:r>
              <a:rPr lang="en-US" sz="2000" dirty="0" smtClean="0"/>
              <a:t>Refer Expected output slide</a:t>
            </a:r>
            <a:endParaRPr lang="en-US" sz="2000" dirty="0"/>
          </a:p>
          <a:p>
            <a:pPr algn="just"/>
            <a:r>
              <a:rPr lang="en-US" sz="2400" dirty="0"/>
              <a:t>Analysis and Discussions </a:t>
            </a:r>
          </a:p>
          <a:p>
            <a:pPr lvl="1" algn="just"/>
            <a:r>
              <a:rPr lang="en-US" sz="2400" dirty="0"/>
              <a:t>Compare your experience on </a:t>
            </a:r>
            <a:r>
              <a:rPr lang="en-US" sz="2400" dirty="0" smtClean="0"/>
              <a:t>Assembly language programming </a:t>
            </a:r>
            <a:r>
              <a:rPr lang="en-US" sz="2400" dirty="0"/>
              <a:t>with C programming language and discuss the </a:t>
            </a:r>
            <a:r>
              <a:rPr lang="en-US" sz="2400" dirty="0" smtClean="0"/>
              <a:t>differences</a:t>
            </a:r>
          </a:p>
          <a:p>
            <a:pPr lvl="2" algn="just"/>
            <a:r>
              <a:rPr lang="en-US" sz="2000" dirty="0" smtClean="0"/>
              <a:t>Assembly language is a low level language and dependent on the system architecture but in case of C, it can be ported to various platforms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Conclusions </a:t>
            </a:r>
          </a:p>
          <a:p>
            <a:pPr lvl="1" algn="just"/>
            <a:r>
              <a:rPr lang="en-US" sz="2400" dirty="0"/>
              <a:t>Based on your work and analysis provide a summary and conclusions drawn from the analysis </a:t>
            </a:r>
            <a:r>
              <a:rPr lang="en-US" sz="2400" dirty="0" smtClean="0"/>
              <a:t>here</a:t>
            </a:r>
          </a:p>
          <a:p>
            <a:pPr lvl="2" algn="just"/>
            <a:r>
              <a:rPr lang="en-US" sz="2000" dirty="0" smtClean="0"/>
              <a:t>The assembly code for one architecture can not port to another architecture with out radical rewrite of the code</a:t>
            </a:r>
          </a:p>
          <a:p>
            <a:pPr algn="just"/>
            <a:r>
              <a:rPr lang="en-US" sz="2400" dirty="0"/>
              <a:t>Comments</a:t>
            </a:r>
          </a:p>
          <a:p>
            <a:pPr lvl="1" algn="just"/>
            <a:r>
              <a:rPr lang="en-US" sz="2400" dirty="0"/>
              <a:t>Limitations of Experiments</a:t>
            </a:r>
          </a:p>
          <a:p>
            <a:pPr lvl="2" algn="just"/>
            <a:r>
              <a:rPr lang="en-US" dirty="0"/>
              <a:t>Is the experiment and the delivery in lab session complete to achieve the objectives? What else can be done to improve the experiment</a:t>
            </a:r>
            <a:r>
              <a:rPr lang="en-US" dirty="0" smtClean="0"/>
              <a:t>.</a:t>
            </a:r>
          </a:p>
          <a:p>
            <a:pPr marL="1371600" lvl="3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Documentation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915400" cy="4525963"/>
          </a:xfrm>
        </p:spPr>
        <p:txBody>
          <a:bodyPr/>
          <a:lstStyle/>
          <a:p>
            <a:pPr marL="57150" indent="0" algn="just">
              <a:buNone/>
            </a:pPr>
            <a:r>
              <a:rPr lang="en-US" sz="2400" dirty="0"/>
              <a:t>Comments</a:t>
            </a:r>
          </a:p>
          <a:p>
            <a:pPr lvl="1" algn="just"/>
            <a:r>
              <a:rPr lang="en-US" sz="2400" dirty="0" smtClean="0"/>
              <a:t>Limitations </a:t>
            </a:r>
            <a:r>
              <a:rPr lang="en-US" sz="2400" dirty="0"/>
              <a:t>of Results</a:t>
            </a:r>
          </a:p>
          <a:p>
            <a:pPr lvl="2" algn="just"/>
            <a:r>
              <a:rPr lang="en-US" dirty="0"/>
              <a:t>Are the results of the experiment restricted? How can they be </a:t>
            </a:r>
            <a:r>
              <a:rPr lang="en-US" dirty="0" smtClean="0"/>
              <a:t>overcome</a:t>
            </a:r>
          </a:p>
          <a:p>
            <a:pPr lvl="1" algn="just"/>
            <a:r>
              <a:rPr lang="en-US" sz="2400" dirty="0" smtClean="0"/>
              <a:t>Learning </a:t>
            </a:r>
            <a:r>
              <a:rPr lang="en-US" sz="2400" dirty="0"/>
              <a:t>happened</a:t>
            </a:r>
          </a:p>
          <a:p>
            <a:pPr lvl="2" algn="just"/>
            <a:r>
              <a:rPr lang="en-US" dirty="0"/>
              <a:t>What did you </a:t>
            </a:r>
            <a:r>
              <a:rPr lang="en-US" dirty="0" smtClean="0"/>
              <a:t>learn</a:t>
            </a:r>
          </a:p>
          <a:p>
            <a:pPr lvl="1" algn="just"/>
            <a:r>
              <a:rPr lang="en-US" sz="2400" dirty="0" smtClean="0"/>
              <a:t>Recommendation</a:t>
            </a:r>
            <a:endParaRPr lang="en-US" sz="2400" dirty="0"/>
          </a:p>
          <a:p>
            <a:pPr lvl="2" algn="just"/>
            <a:r>
              <a:rPr lang="en-US" dirty="0"/>
              <a:t>Based on your understanding and analysis, what do you recommend. Do you have any recommendations to overcome limitations of the experiment</a:t>
            </a:r>
            <a:r>
              <a:rPr lang="en-US" dirty="0" smtClean="0"/>
              <a:t>?</a:t>
            </a:r>
          </a:p>
          <a:p>
            <a:pPr lvl="3" algn="just"/>
            <a:endParaRPr lang="en-US" dirty="0" smtClean="0"/>
          </a:p>
          <a:p>
            <a:pPr marL="1371600" lvl="3" indent="0" algn="just">
              <a:buNone/>
            </a:pPr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17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320</Words>
  <Application>Microsoft Office PowerPoint</Application>
  <PresentationFormat>A4 Paper (210x297 mm)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Sans</vt:lpstr>
      <vt:lpstr>Times New Roman</vt:lpstr>
      <vt:lpstr>Office Theme</vt:lpstr>
      <vt:lpstr>Sorting</vt:lpstr>
      <vt:lpstr>Theoretical Background</vt:lpstr>
      <vt:lpstr>Theoretical Background</vt:lpstr>
      <vt:lpstr>Theoretical Background</vt:lpstr>
      <vt:lpstr>Aim</vt:lpstr>
      <vt:lpstr>Expected Outcome</vt:lpstr>
      <vt:lpstr>Expected Documentation Detail</vt:lpstr>
      <vt:lpstr>Expected Documentation Detail</vt:lpstr>
      <vt:lpstr>Expected Documentation Detail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Padmapriya</cp:lastModifiedBy>
  <cp:revision>407</cp:revision>
  <dcterms:created xsi:type="dcterms:W3CDTF">2006-08-16T00:00:00Z</dcterms:created>
  <dcterms:modified xsi:type="dcterms:W3CDTF">2018-01-17T07:04:16Z</dcterms:modified>
</cp:coreProperties>
</file>