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7" r:id="rId2"/>
    <p:sldId id="370" r:id="rId3"/>
    <p:sldId id="353" r:id="rId4"/>
    <p:sldId id="367" r:id="rId5"/>
    <p:sldId id="368" r:id="rId6"/>
    <p:sldId id="369" r:id="rId7"/>
    <p:sldId id="358" r:id="rId8"/>
    <p:sldId id="360" r:id="rId9"/>
    <p:sldId id="359" r:id="rId10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66" d="100"/>
          <a:sy n="66" d="100"/>
        </p:scale>
        <p:origin x="1356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D6149-F860-46EB-888F-B7F54A879ACB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4DE4C5-FD42-43C3-A107-FC2F226E7727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31376" y="6192699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Inline Assembly Language Program for Code Optimisation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1" y="457200"/>
            <a:ext cx="9524999" cy="17526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Microprocessor and Assembly Programming Laboratory </a:t>
            </a:r>
            <a:endParaRPr lang="en-US" dirty="0" smtClean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600" spc="-5" dirty="0"/>
              <a:t>CS</a:t>
            </a:r>
            <a:r>
              <a:rPr lang="en-US" sz="3600" dirty="0"/>
              <a:t>C21</a:t>
            </a:r>
            <a:r>
              <a:rPr lang="en-US" sz="3600" spc="-5" dirty="0"/>
              <a:t>4</a:t>
            </a:r>
            <a:r>
              <a:rPr lang="en-US" sz="3600" spc="5" dirty="0"/>
              <a:t>A</a:t>
            </a:r>
            <a:endParaRPr lang="en-US" sz="3600" dirty="0">
              <a:latin typeface="Calibri" panose="020F0502020204030204" pitchFamily="34" charset="0"/>
              <a:ea typeface="Droid San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6721" y="3883026"/>
            <a:ext cx="137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Laboratory 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asm</a:t>
            </a:r>
            <a:r>
              <a:rPr lang="en-US" dirty="0"/>
              <a:t> ( assembler template</a:t>
            </a:r>
          </a:p>
          <a:p>
            <a:pPr marL="0" indent="0">
              <a:buNone/>
            </a:pPr>
            <a:r>
              <a:rPr lang="en-US" dirty="0"/>
              <a:t>	    : output operands		</a:t>
            </a:r>
            <a:r>
              <a:rPr lang="en-US" dirty="0" smtClean="0"/>
              <a:t>(</a:t>
            </a:r>
            <a:r>
              <a:rPr lang="en-US" dirty="0"/>
              <a:t>optional)</a:t>
            </a:r>
          </a:p>
          <a:p>
            <a:pPr marL="0" indent="0">
              <a:buNone/>
            </a:pPr>
            <a:r>
              <a:rPr lang="en-US" dirty="0"/>
              <a:t>	    : input operands		</a:t>
            </a:r>
            <a:r>
              <a:rPr lang="en-US" dirty="0" smtClean="0"/>
              <a:t>(</a:t>
            </a:r>
            <a:r>
              <a:rPr lang="en-US" dirty="0"/>
              <a:t>optional)</a:t>
            </a:r>
          </a:p>
          <a:p>
            <a:pPr marL="0" indent="0">
              <a:buNone/>
            </a:pPr>
            <a:r>
              <a:rPr lang="en-US" dirty="0"/>
              <a:t>	    : list of clobbered registers 	  </a:t>
            </a:r>
            <a:r>
              <a:rPr lang="en-US" dirty="0" smtClean="0"/>
              <a:t>(</a:t>
            </a:r>
            <a:r>
              <a:rPr lang="en-US" dirty="0"/>
              <a:t>optional)</a:t>
            </a:r>
          </a:p>
          <a:p>
            <a:pPr marL="0" indent="0">
              <a:buNone/>
            </a:pPr>
            <a:r>
              <a:rPr lang="en-US" dirty="0"/>
              <a:t>	   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3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To develop inline assembly language program for code optimisation</a:t>
            </a:r>
            <a:endParaRPr lang="en-US" sz="2800" dirty="0" smtClean="0"/>
          </a:p>
          <a:p>
            <a:pPr>
              <a:buNone/>
            </a:pPr>
            <a:r>
              <a:rPr lang="en-IN" sz="2800" dirty="0" smtClean="0"/>
              <a:t> </a:t>
            </a:r>
            <a:endParaRPr lang="en-US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29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the end of this lab, the student will be able to</a:t>
            </a:r>
            <a:endParaRPr lang="en-US" dirty="0" smtClean="0"/>
          </a:p>
          <a:p>
            <a:pPr lvl="1"/>
            <a:r>
              <a:rPr lang="en-US" dirty="0" smtClean="0"/>
              <a:t>Identify inline assembly language calls</a:t>
            </a:r>
          </a:p>
          <a:p>
            <a:pPr lvl="1"/>
            <a:r>
              <a:rPr lang="en-US" dirty="0" smtClean="0"/>
              <a:t>Explain optimization of program by exploiting architectural features in target computer</a:t>
            </a:r>
          </a:p>
          <a:p>
            <a:pPr lvl="1"/>
            <a:r>
              <a:rPr lang="en-US" dirty="0" smtClean="0"/>
              <a:t>Create C programs with inline assembly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14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sz="2400" dirty="0"/>
              <a:t>include &lt;</a:t>
            </a:r>
            <a:r>
              <a:rPr lang="en-US" sz="2400" dirty="0" err="1"/>
              <a:t>linux</a:t>
            </a:r>
            <a:r>
              <a:rPr lang="en-US" sz="2400" dirty="0"/>
              <a:t>/</a:t>
            </a:r>
            <a:r>
              <a:rPr lang="en-US" sz="2400" dirty="0" err="1"/>
              <a:t>module.h</a:t>
            </a:r>
            <a:r>
              <a:rPr lang="en-US" sz="2400" dirty="0"/>
              <a:t>&gt;	// for </a:t>
            </a:r>
            <a:r>
              <a:rPr lang="en-US" sz="2400" dirty="0" err="1"/>
              <a:t>init_module</a:t>
            </a:r>
            <a:r>
              <a:rPr lang="en-US" sz="2400" dirty="0"/>
              <a:t>() 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linux</a:t>
            </a:r>
            <a:r>
              <a:rPr lang="en-US" sz="2400" dirty="0"/>
              <a:t>/</a:t>
            </a:r>
            <a:r>
              <a:rPr lang="en-US" sz="2400" dirty="0" err="1"/>
              <a:t>proc_fs.h</a:t>
            </a:r>
            <a:r>
              <a:rPr lang="en-US" sz="2400" dirty="0"/>
              <a:t>&gt;	// for </a:t>
            </a:r>
            <a:r>
              <a:rPr lang="en-US" sz="2400" dirty="0" err="1"/>
              <a:t>create_proc_info_entry</a:t>
            </a:r>
            <a:r>
              <a:rPr lang="en-US" sz="2400" dirty="0"/>
              <a:t>() </a:t>
            </a:r>
          </a:p>
          <a:p>
            <a:pPr marL="0" indent="0">
              <a:buNone/>
            </a:pPr>
            <a:r>
              <a:rPr lang="en-US" sz="2400" dirty="0"/>
              <a:t>char </a:t>
            </a:r>
            <a:r>
              <a:rPr lang="en-US" sz="2400" dirty="0" err="1"/>
              <a:t>modname</a:t>
            </a:r>
            <a:r>
              <a:rPr lang="en-US" sz="2400" dirty="0"/>
              <a:t>[] = "cr3";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my_get_info</a:t>
            </a:r>
            <a:r>
              <a:rPr lang="en-US" sz="2400" dirty="0"/>
              <a:t>( char *</a:t>
            </a:r>
            <a:r>
              <a:rPr lang="en-US" sz="2400" dirty="0" err="1"/>
              <a:t>buf</a:t>
            </a:r>
            <a:r>
              <a:rPr lang="en-US" sz="2400" dirty="0"/>
              <a:t>, char **start, </a:t>
            </a:r>
            <a:r>
              <a:rPr lang="en-US" sz="2400" dirty="0" err="1"/>
              <a:t>off_t</a:t>
            </a:r>
            <a:r>
              <a:rPr lang="en-US" sz="2400" dirty="0"/>
              <a:t> off, </a:t>
            </a:r>
            <a:r>
              <a:rPr lang="en-US" sz="2400" dirty="0" err="1"/>
              <a:t>int</a:t>
            </a:r>
            <a:r>
              <a:rPr lang="en-US" sz="2400" dirty="0"/>
              <a:t> count 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unsigned </a:t>
            </a:r>
            <a:r>
              <a:rPr lang="en-US" sz="2400" dirty="0" err="1"/>
              <a:t>int</a:t>
            </a:r>
            <a:r>
              <a:rPr lang="en-US" sz="2400" dirty="0"/>
              <a:t>	_cr3, _cr4;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		</a:t>
            </a:r>
            <a:r>
              <a:rPr lang="en-US" sz="2400" dirty="0" err="1"/>
              <a:t>len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b="1" i="1" u="sng" dirty="0" err="1" smtClean="0"/>
              <a:t>asm</a:t>
            </a:r>
            <a:r>
              <a:rPr lang="en-US" sz="2400" b="1" i="1" u="sng" dirty="0"/>
              <a:t>( " </a:t>
            </a:r>
            <a:r>
              <a:rPr lang="en-US" sz="2400" b="1" i="1" u="sng" dirty="0" err="1"/>
              <a:t>mov</a:t>
            </a:r>
            <a:r>
              <a:rPr lang="en-US" sz="2400" b="1" i="1" u="sng" dirty="0"/>
              <a:t> %%cr3, %%</a:t>
            </a:r>
            <a:r>
              <a:rPr lang="en-US" sz="2400" b="1" i="1" u="sng" dirty="0" err="1"/>
              <a:t>eax</a:t>
            </a:r>
            <a:r>
              <a:rPr lang="en-US" sz="2400" b="1" i="1" u="sng" dirty="0"/>
              <a:t> \n </a:t>
            </a:r>
            <a:r>
              <a:rPr lang="en-US" sz="2400" b="1" i="1" u="sng" dirty="0" err="1"/>
              <a:t>mov</a:t>
            </a:r>
            <a:r>
              <a:rPr lang="en-US" sz="2400" b="1" i="1" u="sng" dirty="0"/>
              <a:t> %%</a:t>
            </a:r>
            <a:r>
              <a:rPr lang="en-US" sz="2400" b="1" i="1" u="sng" dirty="0" err="1"/>
              <a:t>eax</a:t>
            </a:r>
            <a:r>
              <a:rPr lang="en-US" sz="2400" b="1" i="1" u="sng" dirty="0"/>
              <a:t>, %0 " : "=m" (_cr3) :: "ax" );</a:t>
            </a:r>
          </a:p>
          <a:p>
            <a:pPr marL="0" indent="0">
              <a:buNone/>
            </a:pPr>
            <a:r>
              <a:rPr lang="en-US" sz="2400" b="1" i="1" u="sng" dirty="0" err="1" smtClean="0"/>
              <a:t>asm</a:t>
            </a:r>
            <a:r>
              <a:rPr lang="en-US" sz="2400" b="1" i="1" u="sng" dirty="0"/>
              <a:t>( " </a:t>
            </a:r>
            <a:r>
              <a:rPr lang="en-US" sz="2400" b="1" i="1" u="sng" dirty="0" err="1"/>
              <a:t>mov</a:t>
            </a:r>
            <a:r>
              <a:rPr lang="en-US" sz="2400" b="1" i="1" u="sng" dirty="0"/>
              <a:t> %%cr4, %%</a:t>
            </a:r>
            <a:r>
              <a:rPr lang="en-US" sz="2400" b="1" i="1" u="sng" dirty="0" err="1"/>
              <a:t>eax</a:t>
            </a:r>
            <a:r>
              <a:rPr lang="en-US" sz="2400" b="1" i="1" u="sng" dirty="0"/>
              <a:t> \n </a:t>
            </a:r>
            <a:r>
              <a:rPr lang="en-US" sz="2400" b="1" i="1" u="sng" dirty="0" err="1"/>
              <a:t>mov</a:t>
            </a:r>
            <a:r>
              <a:rPr lang="en-US" sz="2400" b="1" i="1" u="sng" dirty="0"/>
              <a:t> %%</a:t>
            </a:r>
            <a:r>
              <a:rPr lang="en-US" sz="2400" b="1" i="1" u="sng" dirty="0" err="1"/>
              <a:t>eax</a:t>
            </a:r>
            <a:r>
              <a:rPr lang="en-US" sz="2400" b="1" i="1" u="sng" dirty="0"/>
              <a:t>, %0 " : "=m" (_cr4) :: "ax" );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2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len</a:t>
            </a:r>
            <a:r>
              <a:rPr lang="en-US" sz="2400" dirty="0"/>
              <a:t> += </a:t>
            </a:r>
            <a:r>
              <a:rPr lang="en-US" sz="2400" dirty="0" err="1"/>
              <a:t>sprintf</a:t>
            </a:r>
            <a:r>
              <a:rPr lang="en-US" sz="2400" dirty="0"/>
              <a:t>( </a:t>
            </a:r>
            <a:r>
              <a:rPr lang="en-US" sz="2400" dirty="0" err="1"/>
              <a:t>buf+len</a:t>
            </a:r>
            <a:r>
              <a:rPr lang="en-US" sz="2400" dirty="0"/>
              <a:t>, "    CR3=%08X", _cr3 );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len</a:t>
            </a:r>
            <a:r>
              <a:rPr lang="en-US" sz="2400" dirty="0"/>
              <a:t> += </a:t>
            </a:r>
            <a:r>
              <a:rPr lang="en-US" sz="2400" dirty="0" err="1"/>
              <a:t>sprintf</a:t>
            </a:r>
            <a:r>
              <a:rPr lang="en-US" sz="2400" dirty="0"/>
              <a:t>( </a:t>
            </a:r>
            <a:r>
              <a:rPr lang="en-US" sz="2400" dirty="0" err="1"/>
              <a:t>buf+len</a:t>
            </a:r>
            <a:r>
              <a:rPr lang="en-US" sz="2400" dirty="0"/>
              <a:t>, "    CR4=%08X", _cr4 );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len</a:t>
            </a:r>
            <a:r>
              <a:rPr lang="en-US" sz="2400" dirty="0"/>
              <a:t> += </a:t>
            </a:r>
            <a:r>
              <a:rPr lang="en-US" sz="2400" dirty="0" err="1"/>
              <a:t>sprintf</a:t>
            </a:r>
            <a:r>
              <a:rPr lang="en-US" sz="2400" dirty="0"/>
              <a:t>( </a:t>
            </a:r>
            <a:r>
              <a:rPr lang="en-US" sz="2400" dirty="0" err="1"/>
              <a:t>buf+len</a:t>
            </a:r>
            <a:r>
              <a:rPr lang="en-US" sz="2400" dirty="0"/>
              <a:t>, "    PAE=%X", (_cr4 &gt;&gt; 5)&amp;1 );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len</a:t>
            </a:r>
            <a:r>
              <a:rPr lang="en-US" sz="2400" dirty="0"/>
              <a:t> += </a:t>
            </a:r>
            <a:r>
              <a:rPr lang="en-US" sz="2400" dirty="0" err="1"/>
              <a:t>sprintf</a:t>
            </a:r>
            <a:r>
              <a:rPr lang="en-US" sz="2400" dirty="0"/>
              <a:t>( </a:t>
            </a:r>
            <a:r>
              <a:rPr lang="en-US" sz="2400" dirty="0" err="1"/>
              <a:t>buf+len</a:t>
            </a:r>
            <a:r>
              <a:rPr lang="en-US" sz="2400" dirty="0"/>
              <a:t>, "    PSE=%X", (_cr4 &gt;&gt; 4)&amp;1 );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len</a:t>
            </a:r>
            <a:r>
              <a:rPr lang="en-US" sz="2400" dirty="0"/>
              <a:t> += </a:t>
            </a:r>
            <a:r>
              <a:rPr lang="en-US" sz="2400" dirty="0" err="1"/>
              <a:t>sprintf</a:t>
            </a:r>
            <a:r>
              <a:rPr lang="en-US" sz="2400" dirty="0"/>
              <a:t>( </a:t>
            </a:r>
            <a:r>
              <a:rPr lang="en-US" sz="2400" dirty="0" err="1"/>
              <a:t>buf+len</a:t>
            </a:r>
            <a:r>
              <a:rPr lang="en-US" sz="2400" dirty="0"/>
              <a:t>, "\n" );</a:t>
            </a:r>
          </a:p>
          <a:p>
            <a:pPr marL="0" indent="0">
              <a:buNone/>
            </a:pPr>
            <a:r>
              <a:rPr lang="en-US" sz="2400" dirty="0"/>
              <a:t>	return	</a:t>
            </a:r>
            <a:r>
              <a:rPr lang="en-US" sz="2400" dirty="0" err="1"/>
              <a:t>len</a:t>
            </a:r>
            <a:r>
              <a:rPr lang="en-US" sz="2400" dirty="0" smtClean="0"/>
              <a:t>;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 </a:t>
            </a:r>
            <a:r>
              <a:rPr lang="en-US" sz="2400" dirty="0" err="1"/>
              <a:t>my_init</a:t>
            </a:r>
            <a:r>
              <a:rPr lang="en-US" sz="2400" dirty="0"/>
              <a:t>( void 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printk</a:t>
            </a:r>
            <a:r>
              <a:rPr lang="en-US" sz="2400" dirty="0"/>
              <a:t>( "&lt;1&gt;\</a:t>
            </a:r>
            <a:r>
              <a:rPr lang="en-US" sz="2400" dirty="0" err="1"/>
              <a:t>nInstalling</a:t>
            </a:r>
            <a:r>
              <a:rPr lang="en-US" sz="2400" dirty="0"/>
              <a:t> \'%s\' module\n", </a:t>
            </a:r>
            <a:r>
              <a:rPr lang="en-US" sz="2400" dirty="0" err="1"/>
              <a:t>modname</a:t>
            </a:r>
            <a:r>
              <a:rPr lang="en-US" sz="2400" dirty="0"/>
              <a:t> );</a:t>
            </a:r>
          </a:p>
          <a:p>
            <a:pPr marL="0" indent="0">
              <a:buNone/>
            </a:pPr>
            <a:r>
              <a:rPr lang="en-US" sz="2400" dirty="0" err="1" smtClean="0"/>
              <a:t>create_proc_read_entry</a:t>
            </a:r>
            <a:r>
              <a:rPr lang="en-US" sz="2400" dirty="0"/>
              <a:t>( </a:t>
            </a:r>
            <a:r>
              <a:rPr lang="en-US" sz="2400" dirty="0" err="1"/>
              <a:t>modname</a:t>
            </a:r>
            <a:r>
              <a:rPr lang="en-US" sz="2400" dirty="0"/>
              <a:t>, 0, NULL, </a:t>
            </a:r>
            <a:r>
              <a:rPr lang="en-US" sz="2400" dirty="0" err="1"/>
              <a:t>my_get_info</a:t>
            </a:r>
            <a:r>
              <a:rPr lang="en-US" sz="2400" dirty="0"/>
              <a:t>, NULL );</a:t>
            </a:r>
          </a:p>
          <a:p>
            <a:pPr marL="0" indent="0">
              <a:buNone/>
            </a:pPr>
            <a:r>
              <a:rPr lang="en-US" sz="2400" dirty="0"/>
              <a:t>	return	0;  //</a:t>
            </a:r>
            <a:r>
              <a:rPr lang="en-US" sz="2400" dirty="0" smtClean="0"/>
              <a:t>SUCCESS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/>
              <a:t>void __exit </a:t>
            </a:r>
            <a:r>
              <a:rPr lang="en-US" sz="2400" dirty="0" err="1"/>
              <a:t>my_exit</a:t>
            </a:r>
            <a:r>
              <a:rPr lang="en-US" sz="2400" dirty="0"/>
              <a:t>(void </a:t>
            </a:r>
            <a:r>
              <a:rPr lang="en-US" sz="2400" dirty="0" smtClean="0"/>
              <a:t>){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remove_proc_entry</a:t>
            </a:r>
            <a:r>
              <a:rPr lang="en-US" sz="2400" dirty="0"/>
              <a:t>( </a:t>
            </a:r>
            <a:r>
              <a:rPr lang="en-US" sz="2400" dirty="0" err="1"/>
              <a:t>modname</a:t>
            </a:r>
            <a:r>
              <a:rPr lang="en-US" sz="2400" dirty="0"/>
              <a:t>, NULL 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printk</a:t>
            </a:r>
            <a:r>
              <a:rPr lang="en-US" sz="2400" dirty="0"/>
              <a:t>( "&lt;1&gt;Removing \'%s\' module\n", </a:t>
            </a:r>
            <a:r>
              <a:rPr lang="en-US" sz="2400" dirty="0" err="1"/>
              <a:t>modname</a:t>
            </a:r>
            <a:r>
              <a:rPr lang="en-US" sz="2400" dirty="0"/>
              <a:t> </a:t>
            </a:r>
            <a:r>
              <a:rPr lang="en-US" sz="2400" dirty="0" smtClean="0"/>
              <a:t>); 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9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Algorithm</a:t>
            </a:r>
            <a:endParaRPr lang="en-US" sz="2400" dirty="0"/>
          </a:p>
          <a:p>
            <a:pPr lvl="1" algn="just"/>
            <a:r>
              <a:rPr lang="en-US" sz="2400" dirty="0"/>
              <a:t>Write and explain </a:t>
            </a:r>
            <a:r>
              <a:rPr lang="en-US" sz="2400" dirty="0" smtClean="0"/>
              <a:t>algorithms to perform the given searching operations</a:t>
            </a:r>
          </a:p>
          <a:p>
            <a:pPr algn="just"/>
            <a:r>
              <a:rPr lang="en-US" sz="2400" dirty="0" smtClean="0"/>
              <a:t>Presentation of Results </a:t>
            </a:r>
          </a:p>
          <a:p>
            <a:pPr lvl="1" algn="just"/>
            <a:r>
              <a:rPr lang="en-US" sz="2400" dirty="0" smtClean="0"/>
              <a:t>Present </a:t>
            </a:r>
            <a:r>
              <a:rPr lang="en-US" sz="2400" dirty="0"/>
              <a:t>the screenshots </a:t>
            </a:r>
            <a:r>
              <a:rPr lang="en-US" sz="2400" dirty="0" smtClean="0"/>
              <a:t>with explanation</a:t>
            </a:r>
          </a:p>
          <a:p>
            <a:pPr lvl="2" algn="just"/>
            <a:r>
              <a:rPr lang="en-US" sz="2000" dirty="0" smtClean="0"/>
              <a:t>Refer Expected output slide</a:t>
            </a:r>
            <a:endParaRPr lang="en-US" sz="2000" dirty="0"/>
          </a:p>
          <a:p>
            <a:pPr algn="just"/>
            <a:r>
              <a:rPr lang="en-US" sz="2400" dirty="0"/>
              <a:t>Analysis and Discussions </a:t>
            </a:r>
          </a:p>
          <a:p>
            <a:pPr lvl="1" algn="just"/>
            <a:r>
              <a:rPr lang="en-US" sz="2400" dirty="0"/>
              <a:t>Compare your experience on </a:t>
            </a:r>
            <a:r>
              <a:rPr lang="en-US" sz="2400" dirty="0" smtClean="0"/>
              <a:t>Assembly language programming </a:t>
            </a:r>
            <a:r>
              <a:rPr lang="en-US" sz="2400" dirty="0"/>
              <a:t>with C programming language and discuss the </a:t>
            </a:r>
            <a:r>
              <a:rPr lang="en-US" sz="2400" dirty="0" smtClean="0"/>
              <a:t>differences</a:t>
            </a:r>
          </a:p>
          <a:p>
            <a:pPr lvl="2" algn="just"/>
            <a:r>
              <a:rPr lang="en-US" sz="2000" dirty="0" smtClean="0"/>
              <a:t>Assembly language is a low level language and dependent on the system architecture but in case of C, it can be ported to various platforms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Conclusions </a:t>
            </a:r>
          </a:p>
          <a:p>
            <a:pPr lvl="1" algn="just"/>
            <a:r>
              <a:rPr lang="en-US" sz="2400" dirty="0"/>
              <a:t>Based on your work and analysis provide a summary and conclusions drawn from the analysis </a:t>
            </a:r>
            <a:r>
              <a:rPr lang="en-US" sz="2400" dirty="0" smtClean="0"/>
              <a:t>here</a:t>
            </a:r>
          </a:p>
          <a:p>
            <a:pPr lvl="2" algn="just"/>
            <a:r>
              <a:rPr lang="en-US" sz="2000" dirty="0" smtClean="0"/>
              <a:t>The assembly code for one architecture can not port to another architecture with out radical rewrite of the code</a:t>
            </a:r>
          </a:p>
          <a:p>
            <a:pPr algn="just"/>
            <a:r>
              <a:rPr lang="en-US" sz="2400" dirty="0"/>
              <a:t>Comments</a:t>
            </a:r>
          </a:p>
          <a:p>
            <a:pPr lvl="1" algn="just"/>
            <a:r>
              <a:rPr lang="en-US" sz="2400" dirty="0"/>
              <a:t>Limitations of Experiments</a:t>
            </a:r>
          </a:p>
          <a:p>
            <a:pPr lvl="2" algn="just"/>
            <a:r>
              <a:rPr lang="en-US" dirty="0"/>
              <a:t>Is the experiment and the delivery in lab session complete to achieve the objectives? What else can be done to improve the experiment</a:t>
            </a:r>
            <a:r>
              <a:rPr lang="en-US" dirty="0" smtClean="0"/>
              <a:t>.</a:t>
            </a:r>
          </a:p>
          <a:p>
            <a:pPr marL="1371600" lvl="3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57150" indent="0" algn="just">
              <a:buNone/>
            </a:pPr>
            <a:r>
              <a:rPr lang="en-US" sz="2400" dirty="0"/>
              <a:t>Comments</a:t>
            </a:r>
          </a:p>
          <a:p>
            <a:pPr lvl="1" algn="just"/>
            <a:r>
              <a:rPr lang="en-US" sz="2400" dirty="0" smtClean="0"/>
              <a:t>Limitations </a:t>
            </a:r>
            <a:r>
              <a:rPr lang="en-US" sz="2400" dirty="0"/>
              <a:t>of Results</a:t>
            </a:r>
          </a:p>
          <a:p>
            <a:pPr lvl="2" algn="just"/>
            <a:r>
              <a:rPr lang="en-US" dirty="0"/>
              <a:t>Are the results of the experiment restricted? How can they be </a:t>
            </a:r>
            <a:r>
              <a:rPr lang="en-US" dirty="0" smtClean="0"/>
              <a:t>overcome</a:t>
            </a:r>
          </a:p>
          <a:p>
            <a:pPr lvl="1" algn="just"/>
            <a:r>
              <a:rPr lang="en-US" sz="2400" dirty="0" smtClean="0"/>
              <a:t>Learning </a:t>
            </a:r>
            <a:r>
              <a:rPr lang="en-US" sz="2400" dirty="0"/>
              <a:t>happened</a:t>
            </a:r>
          </a:p>
          <a:p>
            <a:pPr lvl="2" algn="just"/>
            <a:r>
              <a:rPr lang="en-US" dirty="0"/>
              <a:t>What did you </a:t>
            </a:r>
            <a:r>
              <a:rPr lang="en-US" dirty="0" smtClean="0"/>
              <a:t>learn</a:t>
            </a:r>
          </a:p>
          <a:p>
            <a:pPr lvl="1" algn="just"/>
            <a:r>
              <a:rPr lang="en-US" sz="2400" dirty="0" smtClean="0"/>
              <a:t>Recommendation</a:t>
            </a:r>
            <a:endParaRPr lang="en-US" sz="2400" dirty="0"/>
          </a:p>
          <a:p>
            <a:pPr lvl="2" algn="just"/>
            <a:r>
              <a:rPr lang="en-US" dirty="0"/>
              <a:t>Based on your understanding and analysis, what do you recommend. Do you have any recommendations to overcome limitations of the experiment</a:t>
            </a:r>
            <a:r>
              <a:rPr lang="en-US" dirty="0" smtClean="0"/>
              <a:t>?</a:t>
            </a:r>
          </a:p>
          <a:p>
            <a:pPr lvl="3" algn="just"/>
            <a:endParaRPr lang="en-US" dirty="0" smtClean="0"/>
          </a:p>
          <a:p>
            <a:pPr marL="1371600" lvl="3" indent="0" algn="just"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79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280</Words>
  <Application>Microsoft Office PowerPoint</Application>
  <PresentationFormat>A4 Paper (210x297 mm)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Droid Sans</vt:lpstr>
      <vt:lpstr>Times New Roman</vt:lpstr>
      <vt:lpstr>Office Theme</vt:lpstr>
      <vt:lpstr>Inline Assembly Language Program for Code Optimisation</vt:lpstr>
      <vt:lpstr>Theoretical Background</vt:lpstr>
      <vt:lpstr>Aim</vt:lpstr>
      <vt:lpstr>Expected Outcome</vt:lpstr>
      <vt:lpstr>Example</vt:lpstr>
      <vt:lpstr>Example</vt:lpstr>
      <vt:lpstr>Expected Documentation Detail</vt:lpstr>
      <vt:lpstr>Expected Documentation Detail</vt:lpstr>
      <vt:lpstr>Expected Documentation Detail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Padmapriya</cp:lastModifiedBy>
  <cp:revision>414</cp:revision>
  <dcterms:created xsi:type="dcterms:W3CDTF">2006-08-16T00:00:00Z</dcterms:created>
  <dcterms:modified xsi:type="dcterms:W3CDTF">2018-01-17T04:36:09Z</dcterms:modified>
</cp:coreProperties>
</file>