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43D3-6637-4BD7-BEA7-8540C93C9869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CBAA-6076-491C-810B-D468A608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6F3-7AE3-4EE8-B5C6-44ACE2C0F198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8780-01C7-45A6-B8B4-48BE287A54AA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61D-C2A5-4F71-A2EE-E001E9537985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7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8A9-1D2F-4871-8FEC-601EE3CD8724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B08A-B5DE-49CF-9D47-39BB2133EE22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7AC-3A49-4447-BC44-E1E70EEE3ED2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E2F-518E-4BB9-833C-C00F6166DB09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3010-EDED-4026-9CEB-7F8DFBA52E46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50C4-CA38-41F2-B7A0-69DAF3A79EB4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C4B-427B-4984-84C3-B935962EDD68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F8EC-F913-4670-84C9-87F5D36E6C8F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1FAA-3106-4AA0-A36B-1563131560A8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DROP TABLE DB_LAB;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050"/>
                </a:solidFill>
              </a:defRPr>
            </a:lvl1pPr>
          </a:lstStyle>
          <a:p>
            <a:fld id="{272BEF81-A62E-4197-B36E-A59E863F7B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4D06-B3DE-49C2-901F-068BB8C20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FF3BD-2D48-4806-960E-8869EA1EE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DROP TABLE DB_LAB;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FD77-8A1E-4572-8517-0097113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E43E-2419-4F64-ACDB-7923D9FE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EEB3-9DA9-4606-BF2E-99B45342F22E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CDA27-12FE-4DE4-8CED-CE1D2A09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A4A6-CF88-412B-9AAD-4F847463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B383-842D-453F-8BF1-01556AB4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Shikhar Singh (17ETCS002168)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Samhitha</a:t>
            </a:r>
            <a:r>
              <a:rPr lang="en-US" dirty="0"/>
              <a:t> R (17ETCS002156)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Shoban</a:t>
            </a:r>
            <a:r>
              <a:rPr lang="en-US" dirty="0"/>
              <a:t> Dinesh (17ETCS002174)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 P Anusha (17ETCS002150)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Satyajit Ghana (17ETCS002159)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E4255-72AE-41A6-A56A-899143F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D888-B462-4D83-82F8-F8E91297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4A0C-890E-4C6C-8C94-F3014E4C29CD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1D19-0607-4D9F-80C8-8DA9DEC6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02EB-13B5-4CDB-9633-ADDBA67A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EFE-C22B-49A7-8DF4-61645355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and the employee to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to add employees and details to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to modify employee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to assign projects to the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to add and manage departments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should allow the manager to manage employee logistics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21855-3DBB-4F28-8373-8A777A45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1245D-EF08-44FE-9AFB-4B9B60FC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D1DA-0607-490F-B30B-D6E8A8E1D6C2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125DF-1BF5-4A7A-9C04-79EDB64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7A1C8-8989-4206-B227-3FA2F753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01677"/>
              </p:ext>
            </p:extLst>
          </p:nvPr>
        </p:nvGraphicFramePr>
        <p:xfrm>
          <a:off x="824547" y="744950"/>
          <a:ext cx="10542905" cy="18989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and the employee to login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12DC3C-D68D-4972-8306-0346322C5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29470"/>
              </p:ext>
            </p:extLst>
          </p:nvPr>
        </p:nvGraphicFramePr>
        <p:xfrm>
          <a:off x="824546" y="3960590"/>
          <a:ext cx="10542905" cy="222504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to add employees and details to the database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1CE8-39D8-4017-BBBC-D8CB61F5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517E3-D10F-49DA-A086-53C74ABB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6A4-FA05-4864-A801-A5BFA2F0E756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66F51-9348-49E2-9051-378CEDFC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7A1C8-8989-4206-B227-3FA2F753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9268"/>
              </p:ext>
            </p:extLst>
          </p:nvPr>
        </p:nvGraphicFramePr>
        <p:xfrm>
          <a:off x="824547" y="744950"/>
          <a:ext cx="10542905" cy="18989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to modify employee details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FR1, FR2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12DC3C-D68D-4972-8306-0346322C5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56375"/>
              </p:ext>
            </p:extLst>
          </p:nvPr>
        </p:nvGraphicFramePr>
        <p:xfrm>
          <a:off x="824546" y="3960590"/>
          <a:ext cx="10542905" cy="222504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to assign projects to the employees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FR1, FR3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738D0-559D-47EC-A0AF-10F94CD4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3490A-8918-45CF-9EA4-3978D41E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43C-9118-4EFB-B3CF-85363BC2AECE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1D35-43A3-480A-AD65-04BD8686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7A1C8-8989-4206-B227-3FA2F753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15920"/>
              </p:ext>
            </p:extLst>
          </p:nvPr>
        </p:nvGraphicFramePr>
        <p:xfrm>
          <a:off x="824547" y="744950"/>
          <a:ext cx="10542905" cy="18989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to add and manage departments.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12DC3C-D68D-4972-8306-0346322C5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1286"/>
              </p:ext>
            </p:extLst>
          </p:nvPr>
        </p:nvGraphicFramePr>
        <p:xfrm>
          <a:off x="824546" y="3969734"/>
          <a:ext cx="10542905" cy="18989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35872">
                  <a:extLst>
                    <a:ext uri="{9D8B030D-6E8A-4147-A177-3AD203B41FA5}">
                      <a16:colId xmlns:a16="http://schemas.microsoft.com/office/drawing/2014/main" val="1518189223"/>
                    </a:ext>
                  </a:extLst>
                </a:gridCol>
                <a:gridCol w="7707033">
                  <a:extLst>
                    <a:ext uri="{9D8B030D-6E8A-4147-A177-3AD203B41FA5}">
                      <a16:colId xmlns:a16="http://schemas.microsoft.com/office/drawing/2014/main" val="228820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Tag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1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should allow the manager to manage employee logistics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5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Dependent on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FR1, FR2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User/System interacting with the requirement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9285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880F0-4910-4F00-BB1C-CE2AF52B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AC0E2-4128-4BF3-91CA-81C94CB9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B712-DFDE-447D-9423-871EABCE1BAA}" type="datetime1">
              <a:rPr lang="en-US" smtClean="0"/>
              <a:t>10-Feb-20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03FC6-D724-4C74-BBD9-DD2253FD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DROP TABLE DB_LAB;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5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F697-E16D-4E04-AE43-0C1490A4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91389"/>
            <a:ext cx="10515600" cy="1325563"/>
          </a:xfrm>
        </p:spPr>
        <p:txBody>
          <a:bodyPr/>
          <a:lstStyle/>
          <a:p>
            <a:r>
              <a:rPr lang="en-US" dirty="0"/>
              <a:t>ER-Diagram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BFEC3-BC86-4C2D-8107-19FF85D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EF81-A62E-4197-B36E-A59E863F7B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B0EDAE-29F4-424C-ADF3-212178E3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4CCD-81F6-471B-AB85-D1B94CC6D67E}" type="datetime1">
              <a:rPr lang="en-US" smtClean="0"/>
              <a:t>10-Feb-20</a:t>
            </a:fld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DDC4B47-52BD-4BAB-8EBB-EDE1DBE1D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83" y="747818"/>
            <a:ext cx="9863881" cy="57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568E7-AD40-4899-8ED0-89EBEC0E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DROP TABLE DB_LAB;</a:t>
            </a:r>
          </a:p>
        </p:txBody>
      </p:sp>
    </p:spTree>
    <p:extLst>
      <p:ext uri="{BB962C8B-B14F-4D97-AF65-F5344CB8AC3E}">
        <p14:creationId xmlns:p14="http://schemas.microsoft.com/office/powerpoint/2010/main" val="269515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344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Employee Management System</vt:lpstr>
      <vt:lpstr>Team Members</vt:lpstr>
      <vt:lpstr>Functional Requirements</vt:lpstr>
      <vt:lpstr>PowerPoint Presentation</vt:lpstr>
      <vt:lpstr>PowerPoint Presentation</vt:lpstr>
      <vt:lpstr>PowerPoint Presentation</vt:lpstr>
      <vt:lpstr>ER-Diagram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Mangement System</dc:title>
  <dc:creator>Satyajit Ghana</dc:creator>
  <cp:lastModifiedBy>Satyajit Ghana</cp:lastModifiedBy>
  <cp:revision>36</cp:revision>
  <dcterms:created xsi:type="dcterms:W3CDTF">2020-02-03T09:22:39Z</dcterms:created>
  <dcterms:modified xsi:type="dcterms:W3CDTF">2020-02-10T08:51:04Z</dcterms:modified>
</cp:coreProperties>
</file>