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58" r:id="rId4"/>
    <p:sldId id="259" r:id="rId5"/>
    <p:sldId id="275" r:id="rId6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61420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742950" y="2130425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7181850" y="274639"/>
            <a:ext cx="222885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idx="1"/>
          </p:nvPr>
        </p:nvSpPr>
        <p:spPr>
          <a:xfrm>
            <a:off x="495300" y="274639"/>
            <a:ext cx="652145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1" cy="1362076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2506" y="2906713"/>
            <a:ext cx="84201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95300" y="1600200"/>
            <a:ext cx="437515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32111" y="1535112"/>
            <a:ext cx="4378591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TextBox 7"/>
          <p:cNvSpPr txBox="1"/>
          <p:nvPr/>
        </p:nvSpPr>
        <p:spPr>
          <a:xfrm>
            <a:off x="-1" y="6654841"/>
            <a:ext cx="274379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t>©M. S. Ramaiah University of Applied Sciences</a:t>
            </a:r>
          </a:p>
        </p:txBody>
      </p:sp>
      <p:sp>
        <p:nvSpPr>
          <p:cNvPr id="75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Rectangle 8"/>
          <p:cNvSpPr txBox="1"/>
          <p:nvPr/>
        </p:nvSpPr>
        <p:spPr>
          <a:xfrm>
            <a:off x="9505750" y="6324600"/>
            <a:ext cx="538235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xfrm>
            <a:off x="3872970" y="273050"/>
            <a:ext cx="5537730" cy="58531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5299" y="1435101"/>
            <a:ext cx="3259008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941645" y="612775"/>
            <a:ext cx="59436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1645" y="5367337"/>
            <a:ext cx="59436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15"/>
          <p:cNvSpPr txBox="1"/>
          <p:nvPr/>
        </p:nvSpPr>
        <p:spPr>
          <a:xfrm>
            <a:off x="6632" y="6654841"/>
            <a:ext cx="274379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t>©M. S. Ramaiah University of Applied Sciences</a:t>
            </a:r>
          </a:p>
        </p:txBody>
      </p:sp>
      <p:sp>
        <p:nvSpPr>
          <p:cNvPr id="5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05750" y="6324600"/>
            <a:ext cx="343903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7" descr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5882" y="171131"/>
            <a:ext cx="323484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1"/>
          <p:cNvSpPr txBox="1"/>
          <p:nvPr/>
        </p:nvSpPr>
        <p:spPr>
          <a:xfrm>
            <a:off x="6632" y="6255980"/>
            <a:ext cx="7765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University Logo</a:t>
            </a:r>
          </a:p>
        </p:txBody>
      </p: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7"/>
          <p:cNvSpPr txBox="1">
            <a:spLocks noGrp="1"/>
          </p:cNvSpPr>
          <p:nvPr>
            <p:ph type="sldNum" sz="quarter" idx="2"/>
          </p:nvPr>
        </p:nvSpPr>
        <p:spPr>
          <a:xfrm>
            <a:off x="9505750" y="6324600"/>
            <a:ext cx="224022" cy="358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4" name="Rectangle 2"/>
          <p:cNvSpPr txBox="1">
            <a:spLocks noGrp="1"/>
          </p:cNvSpPr>
          <p:nvPr>
            <p:ph type="ctrTitle"/>
          </p:nvPr>
        </p:nvSpPr>
        <p:spPr>
          <a:xfrm>
            <a:off x="1280591" y="368491"/>
            <a:ext cx="7696201" cy="54591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3200" b="1">
                <a:solidFill>
                  <a:srgbClr val="FF0000"/>
                </a:solidFill>
              </a:defRPr>
            </a:pPr>
            <a:r>
              <a:rPr lang="en-US" dirty="0" smtClean="0"/>
              <a:t>-:EMPLOPY MAGNAGEMENT SYSTEM:-</a:t>
            </a:r>
            <a:r>
              <a:rPr dirty="0"/>
              <a:t/>
            </a:r>
            <a:br>
              <a:rPr dirty="0"/>
            </a:br>
            <a:r>
              <a:rPr sz="2400" dirty="0">
                <a:solidFill>
                  <a:srgbClr val="002060"/>
                </a:solidFill>
              </a:rPr>
              <a:t>B. Tech</a:t>
            </a:r>
            <a:r>
              <a:rPr dirty="0">
                <a:solidFill>
                  <a:srgbClr val="002060"/>
                </a:solidFill>
              </a:rPr>
              <a:t> </a:t>
            </a:r>
            <a:r>
              <a:rPr sz="2400" dirty="0">
                <a:solidFill>
                  <a:srgbClr val="002060"/>
                </a:solidFill>
              </a:rPr>
              <a:t>in </a:t>
            </a:r>
            <a:r>
              <a:rPr sz="2400" dirty="0" smtClean="0">
                <a:solidFill>
                  <a:srgbClr val="002060"/>
                </a:solidFill>
              </a:rPr>
              <a:t>CSE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C-SEC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TEAM NAME:S3AH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sz="2400" dirty="0">
                <a:solidFill>
                  <a:srgbClr val="002060"/>
                </a:solidFill>
              </a:rPr>
              <a:t/>
            </a:r>
            <a:br>
              <a:rPr sz="2400" dirty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sz="2400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67654"/>
              </p:ext>
            </p:extLst>
          </p:nvPr>
        </p:nvGraphicFramePr>
        <p:xfrm>
          <a:off x="1651000" y="2906972"/>
          <a:ext cx="6604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/>
                <a:gridCol w="3302000"/>
              </a:tblGrid>
              <a:tr h="307075">
                <a:tc>
                  <a:txBody>
                    <a:bodyPr/>
                    <a:lstStyle/>
                    <a:p>
                      <a:r>
                        <a:rPr lang="en-US" dirty="0" smtClean="0"/>
                        <a:t>1. SHASHI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17ETCS002227</a:t>
                      </a:r>
                    </a:p>
                  </a:txBody>
                  <a:tcPr/>
                </a:tc>
              </a:tr>
              <a:tr h="307075">
                <a:tc>
                  <a:txBody>
                    <a:bodyPr/>
                    <a:lstStyle/>
                    <a:p>
                      <a:r>
                        <a:rPr lang="en-US" dirty="0" smtClean="0"/>
                        <a:t>2.AKASH</a:t>
                      </a:r>
                      <a:r>
                        <a:rPr lang="en-US" baseline="0" dirty="0" smtClean="0"/>
                        <a:t>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17ETCS002230</a:t>
                      </a:r>
                      <a:endParaRPr lang="en-US" dirty="0"/>
                    </a:p>
                  </a:txBody>
                  <a:tcPr/>
                </a:tc>
              </a:tr>
              <a:tr h="307075">
                <a:tc>
                  <a:txBody>
                    <a:bodyPr/>
                    <a:lstStyle/>
                    <a:p>
                      <a:r>
                        <a:rPr lang="en-US" dirty="0" smtClean="0"/>
                        <a:t>3.SATYAM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17ETCS002233</a:t>
                      </a:r>
                      <a:endParaRPr lang="en-US" dirty="0"/>
                    </a:p>
                  </a:txBody>
                  <a:tcPr/>
                </a:tc>
              </a:tr>
              <a:tr h="307075">
                <a:tc>
                  <a:txBody>
                    <a:bodyPr/>
                    <a:lstStyle/>
                    <a:p>
                      <a:r>
                        <a:rPr lang="en-US" dirty="0" smtClean="0"/>
                        <a:t>4.SAMEER SINGHANIYA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17ETCS002224</a:t>
                      </a:r>
                      <a:endParaRPr lang="en-US" dirty="0"/>
                    </a:p>
                  </a:txBody>
                  <a:tcPr/>
                </a:tc>
              </a:tr>
              <a:tr h="307075">
                <a:tc>
                  <a:txBody>
                    <a:bodyPr/>
                    <a:lstStyle/>
                    <a:p>
                      <a:r>
                        <a:rPr lang="en-US" dirty="0" smtClean="0"/>
                        <a:t>5.HIMANSHU GOWAL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17ETCS002219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-:ER DIAGRAM:-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1600200"/>
            <a:ext cx="8595360" cy="4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689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7"/>
          <p:cNvSpPr txBox="1">
            <a:spLocks noGrp="1"/>
          </p:cNvSpPr>
          <p:nvPr>
            <p:ph type="sldNum" sz="quarter" idx="2"/>
          </p:nvPr>
        </p:nvSpPr>
        <p:spPr>
          <a:xfrm>
            <a:off x="9505750" y="6324600"/>
            <a:ext cx="224022" cy="358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95300" y="387963"/>
            <a:ext cx="8915401" cy="53578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 b="1">
                <a:solidFill>
                  <a:srgbClr val="FF0000"/>
                </a:solidFill>
              </a:defRPr>
            </a:pPr>
            <a:r>
              <a:rPr lang="en-US" dirty="0" smtClean="0"/>
              <a:t>Functional requirement:</a:t>
            </a:r>
          </a:p>
          <a:p>
            <a:pPr marL="0" indent="0">
              <a:spcBef>
                <a:spcPts val="600"/>
              </a:spcBef>
              <a:buNone/>
              <a:defRPr sz="2800" b="1">
                <a:solidFill>
                  <a:srgbClr val="FF0000"/>
                </a:solidFill>
              </a:defRPr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1. Attendance:</a:t>
            </a:r>
          </a:p>
          <a:p>
            <a:pPr marL="0" indent="0">
              <a:spcBef>
                <a:spcPts val="600"/>
              </a:spcBef>
              <a:buNone/>
              <a:defRPr sz="2800" b="1">
                <a:solidFill>
                  <a:srgbClr val="FF0000"/>
                </a:solidFill>
              </a:defRPr>
            </a:pPr>
            <a:r>
              <a:rPr lang="en-US" sz="2000" dirty="0" smtClean="0">
                <a:solidFill>
                  <a:schemeClr val="tx1"/>
                </a:solidFill>
              </a:rPr>
              <a:t>                          In this model the user is required to enter staff id, name, and password and click the register attendance to indicate his presence for that day.</a:t>
            </a:r>
          </a:p>
          <a:p>
            <a:pPr marL="0" indent="0">
              <a:spcBef>
                <a:spcPts val="600"/>
              </a:spcBef>
              <a:buNone/>
              <a:defRPr sz="2800" b="1">
                <a:solidFill>
                  <a:srgbClr val="FF0000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    2. course: </a:t>
            </a:r>
          </a:p>
          <a:p>
            <a:pPr marL="0" indent="0">
              <a:spcBef>
                <a:spcPts val="600"/>
              </a:spcBef>
              <a:buNone/>
              <a:defRPr sz="2800" b="1">
                <a:solidFill>
                  <a:srgbClr val="FF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This model enable the user to manipulate and view the course details.</a:t>
            </a:r>
          </a:p>
          <a:p>
            <a:pPr>
              <a:spcBef>
                <a:spcPts val="600"/>
              </a:spcBef>
              <a:defRPr sz="2800" b="1">
                <a:solidFill>
                  <a:srgbClr val="FF0000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3. Department: </a:t>
            </a:r>
          </a:p>
          <a:p>
            <a:pPr marL="0" indent="0">
              <a:spcBef>
                <a:spcPts val="600"/>
              </a:spcBef>
              <a:buNone/>
              <a:defRPr sz="2800" b="1">
                <a:solidFill>
                  <a:srgbClr val="FF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sz="2000" dirty="0" smtClean="0">
                <a:solidFill>
                  <a:schemeClr val="tx1"/>
                </a:solidFill>
              </a:rPr>
              <a:t>This model enable the user to manipulate and view the department details.</a:t>
            </a:r>
          </a:p>
          <a:p>
            <a:pPr marL="0" indent="0">
              <a:spcBef>
                <a:spcPts val="600"/>
              </a:spcBef>
              <a:buNone/>
              <a:defRPr sz="2800" b="1">
                <a:solidFill>
                  <a:srgbClr val="FF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7"/>
          <p:cNvSpPr txBox="1">
            <a:spLocks noGrp="1"/>
          </p:cNvSpPr>
          <p:nvPr>
            <p:ph type="sldNum" sz="quarter" idx="2"/>
          </p:nvPr>
        </p:nvSpPr>
        <p:spPr>
          <a:xfrm>
            <a:off x="9505750" y="6324600"/>
            <a:ext cx="224022" cy="3581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5" name="Rectangle 2"/>
          <p:cNvSpPr txBox="1">
            <a:spLocks noGrp="1"/>
          </p:cNvSpPr>
          <p:nvPr>
            <p:ph type="title"/>
          </p:nvPr>
        </p:nvSpPr>
        <p:spPr>
          <a:xfrm>
            <a:off x="495300" y="226553"/>
            <a:ext cx="8915400" cy="634084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-:Data Requirement:-</a:t>
            </a:r>
            <a:endParaRPr dirty="0"/>
          </a:p>
        </p:txBody>
      </p:sp>
      <p:sp>
        <p:nvSpPr>
          <p:cNvPr id="136" name="Rectangle 3"/>
          <p:cNvSpPr txBox="1">
            <a:spLocks noGrp="1"/>
          </p:cNvSpPr>
          <p:nvPr>
            <p:ph type="body" idx="1"/>
          </p:nvPr>
        </p:nvSpPr>
        <p:spPr>
          <a:xfrm>
            <a:off x="776535" y="884677"/>
            <a:ext cx="8915401" cy="5447633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600"/>
              </a:spcBef>
              <a:buAutoNum type="arabicPeriod"/>
              <a:defRPr sz="2800"/>
            </a:pPr>
            <a:r>
              <a:rPr lang="en-US" dirty="0" smtClean="0"/>
              <a:t>Employee name</a:t>
            </a:r>
          </a:p>
          <a:p>
            <a:pPr marL="514350" indent="-514350">
              <a:spcBef>
                <a:spcPts val="600"/>
              </a:spcBef>
              <a:buAutoNum type="arabicPeriod"/>
              <a:defRPr sz="2800"/>
            </a:pPr>
            <a:r>
              <a:rPr lang="en-US" dirty="0" smtClean="0"/>
              <a:t>Login id and password</a:t>
            </a:r>
          </a:p>
          <a:p>
            <a:pPr marL="514350" indent="-514350">
              <a:spcBef>
                <a:spcPts val="600"/>
              </a:spcBef>
              <a:buAutoNum type="arabicPeriod"/>
              <a:defRPr sz="2800"/>
            </a:pPr>
            <a:r>
              <a:rPr lang="en-US" dirty="0" smtClean="0"/>
              <a:t>Team name </a:t>
            </a:r>
          </a:p>
          <a:p>
            <a:pPr marL="514350" indent="-514350">
              <a:spcBef>
                <a:spcPts val="600"/>
              </a:spcBef>
              <a:buAutoNum type="arabicPeriod"/>
              <a:defRPr sz="2800"/>
            </a:pPr>
            <a:r>
              <a:rPr lang="en-US" dirty="0" smtClean="0"/>
              <a:t>Number of members</a:t>
            </a:r>
          </a:p>
          <a:p>
            <a:pPr marL="514350" indent="-514350">
              <a:spcBef>
                <a:spcPts val="600"/>
              </a:spcBef>
              <a:buAutoNum type="arabicPeriod"/>
              <a:defRPr sz="2800"/>
            </a:pPr>
            <a:r>
              <a:rPr lang="en-US" dirty="0" smtClean="0"/>
              <a:t>Project id</a:t>
            </a:r>
          </a:p>
          <a:p>
            <a:pPr marL="514350" indent="-514350">
              <a:spcBef>
                <a:spcPts val="600"/>
              </a:spcBef>
              <a:buAutoNum type="arabicPeriod"/>
              <a:defRPr sz="2800"/>
            </a:pPr>
            <a:r>
              <a:rPr lang="en-US" dirty="0" smtClean="0"/>
              <a:t>Project name</a:t>
            </a:r>
          </a:p>
          <a:p>
            <a:pPr marL="514350" indent="-514350">
              <a:spcBef>
                <a:spcPts val="600"/>
              </a:spcBef>
              <a:buAutoNum type="arabicPeriod"/>
              <a:defRPr sz="2800"/>
            </a:pPr>
            <a:r>
              <a:rPr lang="en-US" dirty="0" smtClean="0"/>
              <a:t>Objective</a:t>
            </a:r>
          </a:p>
          <a:p>
            <a:pPr marL="514350" indent="-514350">
              <a:spcBef>
                <a:spcPts val="600"/>
              </a:spcBef>
              <a:buAutoNum type="arabicPeriod"/>
              <a:defRPr sz="2800"/>
            </a:pPr>
            <a:r>
              <a:rPr lang="en-US" dirty="0" smtClean="0"/>
              <a:t>Department name</a:t>
            </a:r>
          </a:p>
          <a:p>
            <a:pPr marL="514350" indent="-514350">
              <a:spcBef>
                <a:spcPts val="600"/>
              </a:spcBef>
              <a:buAutoNum type="arabicPeriod"/>
              <a:defRPr sz="2800"/>
            </a:pPr>
            <a:r>
              <a:rPr lang="en-US" dirty="0" smtClean="0"/>
              <a:t>Department id</a:t>
            </a:r>
          </a:p>
          <a:p>
            <a:pPr marL="0" indent="0">
              <a:spcBef>
                <a:spcPts val="600"/>
              </a:spcBef>
              <a:buNone/>
              <a:defRPr sz="2800"/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7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9" name="Title 3"/>
          <p:cNvSpPr txBox="1"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1F497D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132</Words>
  <Application>Microsoft Office PowerPoint</Application>
  <PresentationFormat>A4 Paper (210x297 mm)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-:EMPLOPY MAGNAGEMENT SYSTEM:- B. Tech in CSE C-SEC TEAM NAME:S3AH      </vt:lpstr>
      <vt:lpstr>-:ER DIAGRAM:-</vt:lpstr>
      <vt:lpstr>PowerPoint Presentation</vt:lpstr>
      <vt:lpstr>-:Data Requirement:-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Project Presentation  Smart Pantry Management System B. Tech in CSE</dc:title>
  <dc:creator>Rutuja Kamat</dc:creator>
  <cp:lastModifiedBy>student1</cp:lastModifiedBy>
  <cp:revision>13</cp:revision>
  <dcterms:modified xsi:type="dcterms:W3CDTF">2020-02-03T11:27:09Z</dcterms:modified>
</cp:coreProperties>
</file>