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596" r:id="rId2"/>
    <p:sldId id="597" r:id="rId3"/>
    <p:sldId id="598" r:id="rId4"/>
    <p:sldId id="517" r:id="rId5"/>
    <p:sldId id="594" r:id="rId6"/>
    <p:sldId id="595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518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0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38342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Ajax database operations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4895850" cy="235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49" y="4454749"/>
            <a:ext cx="3400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AJAX Security: Server Side</a:t>
            </a:r>
          </a:p>
          <a:p>
            <a:r>
              <a:rPr lang="en-US" sz="2400" dirty="0"/>
              <a:t>AJAX-based Web applications use the same server-side security schemes of regular Web </a:t>
            </a:r>
            <a:r>
              <a:rPr lang="en-US" sz="2400" dirty="0" smtClean="0"/>
              <a:t>applications</a:t>
            </a:r>
            <a:endParaRPr lang="en-US" sz="2400" dirty="0"/>
          </a:p>
          <a:p>
            <a:r>
              <a:rPr lang="en-US" sz="2400" dirty="0"/>
              <a:t>You specify authentication, authorization, and data protection requirements in your web.xml file (declarative) or in your program (programmatic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AJAX-based Web applications are subject to the same security threats as regular Web </a:t>
            </a:r>
            <a:r>
              <a:rPr lang="en-US" sz="2400" dirty="0" smtClean="0"/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691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AJAX Security: Client Side</a:t>
            </a:r>
          </a:p>
          <a:p>
            <a:r>
              <a:rPr lang="en-US" sz="2400" dirty="0"/>
              <a:t>JavaScript code is visible to a user/hacker. Hacker can use JavaScript code for inferring server-side </a:t>
            </a:r>
            <a:r>
              <a:rPr lang="en-US" sz="2400" dirty="0" smtClean="0"/>
              <a:t>weaknesses</a:t>
            </a:r>
            <a:endParaRPr lang="en-US" sz="2400" dirty="0"/>
          </a:p>
          <a:p>
            <a:r>
              <a:rPr lang="en-US" sz="2400" dirty="0"/>
              <a:t>JavaScript code is downloaded from the server and executed ("</a:t>
            </a:r>
            <a:r>
              <a:rPr lang="en-US" sz="2400" dirty="0" err="1"/>
              <a:t>eval</a:t>
            </a:r>
            <a:r>
              <a:rPr lang="en-US" sz="2400" dirty="0"/>
              <a:t>") at the client and can compromise the client by mal-intended </a:t>
            </a:r>
            <a:r>
              <a:rPr lang="en-US" sz="2400" dirty="0" smtClean="0"/>
              <a:t>code</a:t>
            </a:r>
            <a:endParaRPr lang="en-US" sz="2400" dirty="0"/>
          </a:p>
          <a:p>
            <a:r>
              <a:rPr lang="en-US" sz="2400" dirty="0"/>
              <a:t>Downloaded JavaScript code is constrained by the sand-box security model and can be relaxed for signed </a:t>
            </a:r>
            <a:r>
              <a:rPr lang="en-US" sz="2400" dirty="0" smtClean="0"/>
              <a:t>JavaScript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79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AJAX </a:t>
            </a:r>
            <a:r>
              <a:rPr lang="en-US" sz="2400" b="1" dirty="0" smtClean="0"/>
              <a:t>issues</a:t>
            </a:r>
          </a:p>
          <a:p>
            <a:pPr marL="0" indent="0">
              <a:buNone/>
            </a:pPr>
            <a:r>
              <a:rPr lang="en-US" sz="2400" b="1" dirty="0"/>
              <a:t>Complexity is increased</a:t>
            </a:r>
            <a:endParaRPr lang="en-US" sz="2400" dirty="0"/>
          </a:p>
          <a:p>
            <a:r>
              <a:rPr lang="en-US" sz="2400" dirty="0"/>
              <a:t>Server-side developers will need to understand that presentation logic will be required in the HTML client pages as well as in the server-side </a:t>
            </a:r>
            <a:r>
              <a:rPr lang="en-US" sz="2400" dirty="0" smtClean="0"/>
              <a:t>logic</a:t>
            </a:r>
            <a:endParaRPr lang="en-US" sz="2400" dirty="0"/>
          </a:p>
          <a:p>
            <a:r>
              <a:rPr lang="en-US" sz="2400" dirty="0"/>
              <a:t>Page developers must have JavaScript technology </a:t>
            </a:r>
            <a:r>
              <a:rPr lang="en-US" sz="2400" dirty="0" smtClean="0"/>
              <a:t>skills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AJAX-based applications can be difficult to debug, test, and maintain</a:t>
            </a:r>
            <a:endParaRPr lang="en-US" sz="2400" dirty="0"/>
          </a:p>
          <a:p>
            <a:r>
              <a:rPr lang="en-US" sz="2400" dirty="0"/>
              <a:t>JavaScript is hard to test - automatic testing is </a:t>
            </a:r>
            <a:r>
              <a:rPr lang="en-US" sz="2400" dirty="0" smtClean="0"/>
              <a:t>hard</a:t>
            </a:r>
            <a:endParaRPr lang="en-US" sz="2400" dirty="0"/>
          </a:p>
          <a:p>
            <a:r>
              <a:rPr lang="en-US" sz="2400" dirty="0"/>
              <a:t>Weak modularity in </a:t>
            </a:r>
            <a:r>
              <a:rPr lang="en-US" sz="2400" dirty="0" smtClean="0"/>
              <a:t>JavaScript</a:t>
            </a:r>
            <a:endParaRPr lang="en-US" sz="2400" dirty="0"/>
          </a:p>
          <a:p>
            <a:r>
              <a:rPr lang="en-US" sz="2400" dirty="0"/>
              <a:t>Lack of design patterns or best practice guidelines </a:t>
            </a:r>
            <a:r>
              <a:rPr lang="en-US" sz="2400" dirty="0" smtClean="0"/>
              <a:t>yet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Toolkits/Frameworks are not mature yet</a:t>
            </a:r>
            <a:endParaRPr lang="en-US" sz="2400" dirty="0"/>
          </a:p>
          <a:p>
            <a:r>
              <a:rPr lang="en-US" sz="2400" dirty="0"/>
              <a:t>Most of them are in beta </a:t>
            </a:r>
            <a:r>
              <a:rPr lang="en-US" sz="2400" dirty="0" smtClean="0"/>
              <a:t>phase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06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AJAX is a web browser technology independent of web server software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31" dirty="0"/>
              <a:t>Analyze basics of Ajax</a:t>
            </a:r>
          </a:p>
        </p:txBody>
      </p:sp>
    </p:spTree>
    <p:extLst>
      <p:ext uri="{BB962C8B-B14F-4D97-AF65-F5344CB8AC3E}">
        <p14:creationId xmlns:p14="http://schemas.microsoft.com/office/powerpoint/2010/main" val="26401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Ajax</a:t>
            </a: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AJAX, is a web development technique for creating interactive web applications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AJAX stands for </a:t>
            </a:r>
            <a:r>
              <a:rPr lang="en-US" sz="2400" b="1" dirty="0"/>
              <a:t>A</a:t>
            </a:r>
            <a:r>
              <a:rPr lang="en-US" sz="2400" dirty="0"/>
              <a:t>synchronous </a:t>
            </a:r>
            <a:r>
              <a:rPr lang="en-US" sz="2400" b="1" dirty="0"/>
              <a:t>Ja</a:t>
            </a:r>
            <a:r>
              <a:rPr lang="en-US" sz="2400" dirty="0"/>
              <a:t>vaScript and </a:t>
            </a:r>
            <a:r>
              <a:rPr lang="en-US" sz="2400" b="1" dirty="0"/>
              <a:t>X</a:t>
            </a:r>
            <a:r>
              <a:rPr lang="en-US" sz="2400" dirty="0"/>
              <a:t>ML. AJAX is a new technique for creating better, faster, and more interactive web applications with the help of XML, HTML, CSS, and Java </a:t>
            </a:r>
            <a:r>
              <a:rPr lang="en-US" sz="2400" dirty="0" smtClean="0"/>
              <a:t>Script</a:t>
            </a:r>
          </a:p>
          <a:p>
            <a:pPr algn="just"/>
            <a:r>
              <a:rPr lang="en-US" sz="2400" dirty="0"/>
              <a:t>Ajax uses XHTML for content, CSS for presentation, along with Document Object Model and JavaScript for dynamic content </a:t>
            </a:r>
            <a:r>
              <a:rPr lang="en-US" sz="2400" dirty="0" smtClean="0"/>
              <a:t>display</a:t>
            </a:r>
          </a:p>
          <a:p>
            <a:pPr algn="just"/>
            <a:r>
              <a:rPr lang="en-US" sz="2400" dirty="0"/>
              <a:t>With AJAX, when you hit submit, JavaScript will make a request to the server, interpret the results, and update the current screen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algn="just"/>
            <a:r>
              <a:rPr lang="en-US" sz="2400" dirty="0"/>
              <a:t>AJAX is a web browser technology independent of web server </a:t>
            </a:r>
            <a:r>
              <a:rPr lang="en-US" sz="2400" dirty="0" smtClean="0"/>
              <a:t>software</a:t>
            </a:r>
          </a:p>
          <a:p>
            <a:pPr algn="just"/>
            <a:r>
              <a:rPr lang="en-US" sz="2400" dirty="0"/>
              <a:t>A user can continue to use the application while the client program requests information from the server in the </a:t>
            </a:r>
            <a:r>
              <a:rPr lang="en-US" sz="2400" dirty="0" smtClean="0"/>
              <a:t>background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23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AJAX cannot work independently. It is used in combination with other technologies to create interactive webpages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JavaScript</a:t>
            </a:r>
          </a:p>
          <a:p>
            <a:r>
              <a:rPr lang="en-US" sz="2400" dirty="0"/>
              <a:t>Loosely typed scripting </a:t>
            </a:r>
            <a:r>
              <a:rPr lang="en-US" sz="2400" dirty="0" smtClean="0"/>
              <a:t>language</a:t>
            </a:r>
            <a:endParaRPr lang="en-US" sz="2400" dirty="0"/>
          </a:p>
          <a:p>
            <a:r>
              <a:rPr lang="en-US" sz="2400" dirty="0"/>
              <a:t>JavaScript function is called when an event occurs in a page.</a:t>
            </a:r>
          </a:p>
          <a:p>
            <a:r>
              <a:rPr lang="en-US" sz="2400" dirty="0"/>
              <a:t>Glue for the whole AJAX </a:t>
            </a:r>
            <a:r>
              <a:rPr lang="en-US" sz="2400" dirty="0" smtClean="0"/>
              <a:t>operation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DOM</a:t>
            </a:r>
            <a:endParaRPr lang="en-US" sz="2400" dirty="0"/>
          </a:p>
          <a:p>
            <a:r>
              <a:rPr lang="en-US" sz="2400" dirty="0"/>
              <a:t>API for accessing and manipulating structured </a:t>
            </a:r>
            <a:r>
              <a:rPr lang="en-US" sz="2400" dirty="0" smtClean="0"/>
              <a:t>documents</a:t>
            </a:r>
            <a:endParaRPr lang="en-US" sz="2400" dirty="0"/>
          </a:p>
          <a:p>
            <a:r>
              <a:rPr lang="en-US" sz="2400" dirty="0"/>
              <a:t>Represents the structure of XML and HTML </a:t>
            </a:r>
            <a:r>
              <a:rPr lang="en-US" sz="2400" dirty="0" smtClean="0"/>
              <a:t>documents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CSS</a:t>
            </a:r>
          </a:p>
          <a:p>
            <a:r>
              <a:rPr lang="en-US" sz="2400" dirty="0"/>
              <a:t>Allows for a clear separation of the presentation style from the content and may be changed programmatically by </a:t>
            </a:r>
            <a:r>
              <a:rPr lang="en-US" sz="2400" dirty="0" smtClean="0"/>
              <a:t>JavaScript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90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All the available browsers cannot support AJAX. Here is a list of major browsers, that support </a:t>
            </a:r>
            <a:r>
              <a:rPr lang="en-US" sz="2400" dirty="0" smtClean="0"/>
              <a:t>AJAX</a:t>
            </a:r>
            <a:endParaRPr lang="en-US" sz="2400" dirty="0"/>
          </a:p>
          <a:p>
            <a:r>
              <a:rPr lang="en-US" sz="2400" dirty="0"/>
              <a:t>Mozilla Firefox 1.0 and </a:t>
            </a:r>
            <a:r>
              <a:rPr lang="en-US" sz="2400" dirty="0" smtClean="0"/>
              <a:t>above</a:t>
            </a:r>
            <a:endParaRPr lang="en-US" sz="2400" dirty="0"/>
          </a:p>
          <a:p>
            <a:r>
              <a:rPr lang="en-US" sz="2400" dirty="0"/>
              <a:t>Netscape version 7.1 and </a:t>
            </a:r>
            <a:r>
              <a:rPr lang="en-US" sz="2400" dirty="0" smtClean="0"/>
              <a:t>above</a:t>
            </a:r>
            <a:endParaRPr lang="en-US" sz="2400" dirty="0"/>
          </a:p>
          <a:p>
            <a:r>
              <a:rPr lang="en-US" sz="2400" dirty="0"/>
              <a:t>Apple Safari 1.2 and </a:t>
            </a:r>
            <a:r>
              <a:rPr lang="en-US" sz="2400" dirty="0" smtClean="0"/>
              <a:t>above</a:t>
            </a:r>
            <a:endParaRPr lang="en-US" sz="2400" dirty="0"/>
          </a:p>
          <a:p>
            <a:r>
              <a:rPr lang="en-US" sz="2400" dirty="0"/>
              <a:t>Microsoft </a:t>
            </a:r>
            <a:r>
              <a:rPr lang="en-US" sz="2400" dirty="0" smtClean="0"/>
              <a:t>Internet </a:t>
            </a:r>
            <a:r>
              <a:rPr lang="en-US" sz="2400" dirty="0"/>
              <a:t>Explorer 5 and </a:t>
            </a:r>
            <a:r>
              <a:rPr lang="en-US" sz="2400" dirty="0" smtClean="0"/>
              <a:t>above</a:t>
            </a:r>
            <a:endParaRPr lang="en-US" sz="2400" dirty="0"/>
          </a:p>
          <a:p>
            <a:r>
              <a:rPr lang="en-US" sz="2400" dirty="0" err="1" smtClean="0"/>
              <a:t>Konqueror</a:t>
            </a:r>
            <a:endParaRPr lang="en-US" sz="2400" dirty="0"/>
          </a:p>
          <a:p>
            <a:r>
              <a:rPr lang="en-US" sz="2400" dirty="0"/>
              <a:t>Opera 7.6 and </a:t>
            </a:r>
            <a:r>
              <a:rPr lang="en-US" sz="2400" dirty="0" smtClean="0"/>
              <a:t>above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365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Ajax database operations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Browser specific code</a:t>
            </a: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95437"/>
            <a:ext cx="51625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8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Ajax database operations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Send Ajax get request to ajax-</a:t>
            </a:r>
            <a:r>
              <a:rPr lang="en-US" sz="2400" dirty="0" err="1" smtClean="0"/>
              <a:t>example.php</a:t>
            </a:r>
            <a:r>
              <a:rPr lang="en-US" sz="2400" dirty="0" smtClean="0"/>
              <a:t> file </a:t>
            </a:r>
            <a:r>
              <a:rPr lang="en-US" sz="2400" dirty="0" smtClean="0"/>
              <a:t>to add data into the server database.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4857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5302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3264</TotalTime>
  <Words>445</Words>
  <Application>Microsoft Office PowerPoint</Application>
  <PresentationFormat>On-screen Show (4:3)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Session 00</vt:lpstr>
      <vt:lpstr>Course Code:CSC402A   Course Title: Web Architecture and Application      Development      </vt:lpstr>
      <vt:lpstr>Objectives</vt:lpstr>
      <vt:lpstr>Contents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392</cp:revision>
  <dcterms:created xsi:type="dcterms:W3CDTF">2006-08-16T00:00:00Z</dcterms:created>
  <dcterms:modified xsi:type="dcterms:W3CDTF">2017-09-04T11:58:22Z</dcterms:modified>
</cp:coreProperties>
</file>