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5270ADC-27D4-40D3-B3AD-69CBA2CE74AF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E13D-175B-45C5-9BEC-9344D46FD18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424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70ADC-27D4-40D3-B3AD-69CBA2CE74AF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E13D-175B-45C5-9BEC-9344D46FD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20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70ADC-27D4-40D3-B3AD-69CBA2CE74AF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E13D-175B-45C5-9BEC-9344D46FD18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659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70ADC-27D4-40D3-B3AD-69CBA2CE74AF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E13D-175B-45C5-9BEC-9344D46FD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447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70ADC-27D4-40D3-B3AD-69CBA2CE74AF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E13D-175B-45C5-9BEC-9344D46FD18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248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70ADC-27D4-40D3-B3AD-69CBA2CE74AF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E13D-175B-45C5-9BEC-9344D46FD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44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70ADC-27D4-40D3-B3AD-69CBA2CE74AF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E13D-175B-45C5-9BEC-9344D46FD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21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70ADC-27D4-40D3-B3AD-69CBA2CE74AF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E13D-175B-45C5-9BEC-9344D46FD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30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70ADC-27D4-40D3-B3AD-69CBA2CE74AF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E13D-175B-45C5-9BEC-9344D46FD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45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70ADC-27D4-40D3-B3AD-69CBA2CE74AF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E13D-175B-45C5-9BEC-9344D46FD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41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70ADC-27D4-40D3-B3AD-69CBA2CE74AF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E13D-175B-45C5-9BEC-9344D46FD18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658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5270ADC-27D4-40D3-B3AD-69CBA2CE74AF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A65E13D-175B-45C5-9BEC-9344D46FD18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76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EDD28-BC39-42B7-BF78-3F78A8DDA5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Development using R and Shiny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921F30-05A1-42B7-89CE-0BF0021A96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Saurav Ghosh</a:t>
            </a:r>
          </a:p>
          <a:p>
            <a:r>
              <a:rPr lang="en-US" dirty="0"/>
              <a:t>Bangalore R Users’ Group</a:t>
            </a:r>
          </a:p>
          <a:p>
            <a:r>
              <a:rPr lang="en-US" dirty="0"/>
              <a:t>October 6, 2018</a:t>
            </a:r>
          </a:p>
        </p:txBody>
      </p:sp>
    </p:spTree>
    <p:extLst>
      <p:ext uri="{BB962C8B-B14F-4D97-AF65-F5344CB8AC3E}">
        <p14:creationId xmlns:p14="http://schemas.microsoft.com/office/powerpoint/2010/main" val="1732567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8A1E6-1079-475F-8DF5-D61EDFB0E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 functions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949CB3-CFE1-4C8C-8FBE-56B7B46F5D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938" y="2463980"/>
            <a:ext cx="9720262" cy="366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263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0749B-3129-482B-B8E4-E2AFB5B2E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and output interactions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01522B-3D37-43A2-BCD6-D3B6FC893A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872" y="2286000"/>
            <a:ext cx="9242394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018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9DC38-83B2-4FE6-90DA-ABBC2E58E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3F937-131E-416F-8B1B-15D7C6077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07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63132-5662-4B55-B6AB-7B1D44EDA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shiny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74C5F-1DEF-4189-95C2-FD9566A18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2369127"/>
          </a:xfrm>
        </p:spPr>
        <p:txBody>
          <a:bodyPr/>
          <a:lstStyle/>
          <a:p>
            <a:r>
              <a:rPr lang="en-US" dirty="0"/>
              <a:t>Broadly..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Shiny is an R package that makes it easy to build interactive web apps straight from 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Shiny combines the computational power of R with the interactivity of the modern web.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254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8FD5D-7B97-43B0-AFBF-C3527EE12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shiny </a:t>
            </a:r>
            <a:r>
              <a:rPr lang="en-US" dirty="0" err="1"/>
              <a:t>contd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1C380-546A-4F8C-B8F0-DEABABE1F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a framework for building web applications using R</a:t>
            </a:r>
          </a:p>
          <a:p>
            <a:pPr marL="630936" lvl="1" indent="-457200"/>
            <a:r>
              <a:rPr lang="en-US" dirty="0"/>
              <a:t>Developer builds app with two main components: a server and a UI component</a:t>
            </a:r>
          </a:p>
          <a:p>
            <a:pPr marL="630936" lvl="1" indent="-457200"/>
            <a:r>
              <a:rPr lang="en-US" dirty="0"/>
              <a:t>Users can generate all the html for the webpage using functions in R</a:t>
            </a:r>
          </a:p>
          <a:p>
            <a:pPr marL="630936" lvl="1" indent="-457200"/>
            <a:r>
              <a:rPr lang="en-US" dirty="0"/>
              <a:t>The server executes R code that reacts to user-webpage interactions</a:t>
            </a:r>
          </a:p>
          <a:p>
            <a:r>
              <a:rPr lang="en-US" dirty="0"/>
              <a:t>Applications</a:t>
            </a:r>
          </a:p>
          <a:p>
            <a:pPr marL="630936" lvl="1" indent="-457200"/>
            <a:r>
              <a:rPr lang="en-US" dirty="0"/>
              <a:t>display interactive R analyses and contain all the functionality of an R script</a:t>
            </a:r>
          </a:p>
          <a:p>
            <a:pPr marL="813816" lvl="2" indent="-457200"/>
            <a:r>
              <a:rPr lang="en-US" sz="2000" dirty="0"/>
              <a:t>data loaded into R, calculations performed in R, plots built in R</a:t>
            </a:r>
          </a:p>
          <a:p>
            <a:pPr marL="630936" lvl="1" indent="-457200"/>
            <a:r>
              <a:rPr lang="en-US" dirty="0"/>
              <a:t>can be shared as a webpage hosted on a server, accessible to users without R or </a:t>
            </a:r>
            <a:r>
              <a:rPr lang="en-US" dirty="0" err="1"/>
              <a:t>RStudio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108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FD0D9-9DD3-4A13-B28E-0C21C0291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a shiny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F2930-CCB6-4AE3-A84F-AC7F06CF6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Basic app</a:t>
            </a:r>
          </a:p>
          <a:p>
            <a:r>
              <a:rPr lang="en-US" dirty="0"/>
              <a:t>Contains a single file, </a:t>
            </a:r>
            <a:r>
              <a:rPr lang="en-US" dirty="0" err="1"/>
              <a:t>app.R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app.R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UI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Server</a:t>
            </a:r>
          </a:p>
          <a:p>
            <a:r>
              <a:rPr lang="en-US" dirty="0"/>
              <a:t>Basic template</a:t>
            </a:r>
          </a:p>
          <a:p>
            <a:r>
              <a:rPr lang="en-US" sz="1700" i="1" dirty="0"/>
              <a:t>library(shiny)</a:t>
            </a:r>
          </a:p>
          <a:p>
            <a:r>
              <a:rPr lang="en-US" sz="1700" i="1" dirty="0" err="1"/>
              <a:t>ui</a:t>
            </a:r>
            <a:r>
              <a:rPr lang="en-US" sz="1700" i="1" dirty="0"/>
              <a:t> &lt;- </a:t>
            </a:r>
            <a:r>
              <a:rPr lang="en-US" sz="1700" i="1" dirty="0" err="1"/>
              <a:t>fluidPage</a:t>
            </a:r>
            <a:r>
              <a:rPr lang="en-US" sz="1700" i="1" dirty="0"/>
              <a:t>()</a:t>
            </a:r>
          </a:p>
          <a:p>
            <a:r>
              <a:rPr lang="en-US" sz="1700" i="1" dirty="0"/>
              <a:t>server &lt;-function(input, output){}</a:t>
            </a:r>
          </a:p>
          <a:p>
            <a:r>
              <a:rPr lang="en-US" sz="1700" i="1" dirty="0" err="1"/>
              <a:t>shinyApp</a:t>
            </a:r>
            <a:r>
              <a:rPr lang="en-US" sz="1700" i="1" dirty="0"/>
              <a:t>(</a:t>
            </a:r>
            <a:r>
              <a:rPr lang="en-US" sz="1700" i="1" dirty="0" err="1"/>
              <a:t>ui</a:t>
            </a:r>
            <a:r>
              <a:rPr lang="en-US" sz="1700" i="1" dirty="0"/>
              <a:t> = </a:t>
            </a:r>
            <a:r>
              <a:rPr lang="en-US" sz="1700" i="1" dirty="0" err="1"/>
              <a:t>ui</a:t>
            </a:r>
            <a:r>
              <a:rPr lang="en-US" sz="1700" i="1" dirty="0"/>
              <a:t>, server = server )</a:t>
            </a:r>
          </a:p>
        </p:txBody>
      </p:sp>
    </p:spTree>
    <p:extLst>
      <p:ext uri="{BB962C8B-B14F-4D97-AF65-F5344CB8AC3E}">
        <p14:creationId xmlns:p14="http://schemas.microsoft.com/office/powerpoint/2010/main" val="873229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A09C8-AE23-4030-9087-B5A628B1C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SHINY APP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5BEEE-5F5E-4116-AD06-EB6FD79CF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UI function</a:t>
            </a:r>
          </a:p>
          <a:p>
            <a:r>
              <a:rPr lang="en-US" dirty="0"/>
              <a:t>UI function generates the webpage</a:t>
            </a:r>
          </a:p>
          <a:p>
            <a:r>
              <a:rPr lang="en-US" dirty="0"/>
              <a:t>- Add elements to the webpage as</a:t>
            </a:r>
          </a:p>
          <a:p>
            <a:r>
              <a:rPr lang="en-US" dirty="0"/>
              <a:t>arguments to </a:t>
            </a:r>
            <a:r>
              <a:rPr lang="en-US" dirty="0" err="1"/>
              <a:t>fluidPage</a:t>
            </a:r>
            <a:r>
              <a:rPr lang="en-US" dirty="0"/>
              <a:t>()</a:t>
            </a:r>
          </a:p>
          <a:p>
            <a:r>
              <a:rPr lang="en-US" dirty="0"/>
              <a:t>- Reactive elements added as input/</a:t>
            </a:r>
          </a:p>
          <a:p>
            <a:r>
              <a:rPr lang="en-US" dirty="0"/>
              <a:t>output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0B55EC-7F27-4FBD-90EB-3C5EF0A0C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650" y="2382321"/>
            <a:ext cx="3810330" cy="233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958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79AF-9856-4AD8-A9D1-5442EB480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SHINY APP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00F39-7B96-4E0F-874F-0BC910DCB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 function to build reactive outputs</a:t>
            </a:r>
          </a:p>
          <a:p>
            <a:r>
              <a:rPr lang="en-US" dirty="0"/>
              <a:t>- Define output logic, using R code, that reacts to user- inputs and updates analyses</a:t>
            </a:r>
          </a:p>
          <a:p>
            <a:r>
              <a:rPr lang="en-US" dirty="0"/>
              <a:t>- Server arguments are input,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4A3672-3FC0-4B4B-A4CA-E14DC19B5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763" y="3618639"/>
            <a:ext cx="5418290" cy="230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702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8F8D5-483B-40FF-8933-36589068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10309-3734-4D5F-9631-0C89140E9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functions</a:t>
            </a:r>
          </a:p>
          <a:p>
            <a:r>
              <a:rPr lang="en-US" dirty="0"/>
              <a:t>- buttons, checkboxes, sliders, text, numeric input</a:t>
            </a:r>
          </a:p>
          <a:p>
            <a:r>
              <a:rPr lang="en-US" dirty="0" err="1"/>
              <a:t>inputID</a:t>
            </a:r>
            <a:r>
              <a:rPr lang="en-US" dirty="0"/>
              <a:t>, unique identifier</a:t>
            </a:r>
          </a:p>
          <a:p>
            <a:r>
              <a:rPr lang="en-US" dirty="0"/>
              <a:t>- label, for display in the UI</a:t>
            </a:r>
          </a:p>
          <a:p>
            <a:r>
              <a:rPr lang="en-US" dirty="0"/>
              <a:t>- other arguments related to specific input types, e.g. default value</a:t>
            </a:r>
          </a:p>
        </p:txBody>
      </p:sp>
    </p:spTree>
    <p:extLst>
      <p:ext uri="{BB962C8B-B14F-4D97-AF65-F5344CB8AC3E}">
        <p14:creationId xmlns:p14="http://schemas.microsoft.com/office/powerpoint/2010/main" val="975358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56235-4DF8-4BD4-9EB1-03E1617AF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688EF-9703-495F-8049-B4FDC4B96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functions are used to display plots, tables, images, text</a:t>
            </a:r>
          </a:p>
          <a:p>
            <a:r>
              <a:rPr lang="en-US" dirty="0"/>
              <a:t>- </a:t>
            </a:r>
            <a:r>
              <a:rPr lang="en-US" dirty="0" err="1"/>
              <a:t>outputId</a:t>
            </a:r>
            <a:r>
              <a:rPr lang="en-US" dirty="0"/>
              <a:t>, unique identifier</a:t>
            </a:r>
          </a:p>
        </p:txBody>
      </p:sp>
    </p:spTree>
    <p:extLst>
      <p:ext uri="{BB962C8B-B14F-4D97-AF65-F5344CB8AC3E}">
        <p14:creationId xmlns:p14="http://schemas.microsoft.com/office/powerpoint/2010/main" val="1325785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05FEE-9379-42D2-AD21-D672B4D35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0D6CE-EA72-4C9A-B818-5DBF2D1A6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objects react to inputs</a:t>
            </a:r>
          </a:p>
          <a:p>
            <a:r>
              <a:rPr lang="en-US" dirty="0" err="1">
                <a:highlight>
                  <a:srgbClr val="FFFF00"/>
                </a:highlight>
              </a:rPr>
              <a:t>output$user_text</a:t>
            </a:r>
            <a:r>
              <a:rPr lang="en-US" dirty="0">
                <a:highlight>
                  <a:srgbClr val="FFFF00"/>
                </a:highlight>
              </a:rPr>
              <a:t> &lt;- </a:t>
            </a:r>
            <a:r>
              <a:rPr lang="en-US" dirty="0" err="1">
                <a:highlight>
                  <a:srgbClr val="FFFF00"/>
                </a:highlight>
              </a:rPr>
              <a:t>renderText</a:t>
            </a:r>
            <a:r>
              <a:rPr lang="en-US" dirty="0">
                <a:highlight>
                  <a:srgbClr val="FFFF00"/>
                </a:highlight>
              </a:rPr>
              <a:t>({ </a:t>
            </a:r>
            <a:r>
              <a:rPr lang="en-US" dirty="0" err="1">
                <a:highlight>
                  <a:srgbClr val="FFFF00"/>
                </a:highlight>
              </a:rPr>
              <a:t>input$text</a:t>
            </a:r>
            <a:r>
              <a:rPr lang="en-US" dirty="0">
                <a:highlight>
                  <a:srgbClr val="FFFF00"/>
                </a:highlight>
              </a:rPr>
              <a:t> })</a:t>
            </a:r>
          </a:p>
          <a:p>
            <a:r>
              <a:rPr lang="en-US" dirty="0"/>
              <a:t>- Render function includes a block of code, with a reference to input object(s)</a:t>
            </a:r>
          </a:p>
          <a:p>
            <a:r>
              <a:rPr lang="en-US" dirty="0"/>
              <a:t>- Render function depends on output type</a:t>
            </a:r>
          </a:p>
          <a:p>
            <a:r>
              <a:rPr lang="en-US" dirty="0"/>
              <a:t>- Output is saved to the output list</a:t>
            </a:r>
          </a:p>
        </p:txBody>
      </p:sp>
    </p:spTree>
    <p:extLst>
      <p:ext uri="{BB962C8B-B14F-4D97-AF65-F5344CB8AC3E}">
        <p14:creationId xmlns:p14="http://schemas.microsoft.com/office/powerpoint/2010/main" val="22350736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18473</TotalTime>
  <Words>384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Tw Cen MT</vt:lpstr>
      <vt:lpstr>Tw Cen MT Condensed</vt:lpstr>
      <vt:lpstr>Wingdings</vt:lpstr>
      <vt:lpstr>Wingdings 3</vt:lpstr>
      <vt:lpstr>Integral</vt:lpstr>
      <vt:lpstr>Web Development using R and Shiny</vt:lpstr>
      <vt:lpstr>What is shiny</vt:lpstr>
      <vt:lpstr>What is shiny contd…</vt:lpstr>
      <vt:lpstr>Structure of a shiny application</vt:lpstr>
      <vt:lpstr>SHINY APP ARCHITECTURE</vt:lpstr>
      <vt:lpstr>SHINY APP ARCHITECTURE</vt:lpstr>
      <vt:lpstr>INPUT elements</vt:lpstr>
      <vt:lpstr>Output elements</vt:lpstr>
      <vt:lpstr>Server elements</vt:lpstr>
      <vt:lpstr>Render functions</vt:lpstr>
      <vt:lpstr>Input and output interactions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using R and Shiny</dc:title>
  <dc:creator>Saurav Ghosh</dc:creator>
  <cp:lastModifiedBy>Saurav Ghosh</cp:lastModifiedBy>
  <cp:revision>44</cp:revision>
  <dcterms:created xsi:type="dcterms:W3CDTF">2018-09-24T12:02:05Z</dcterms:created>
  <dcterms:modified xsi:type="dcterms:W3CDTF">2018-10-07T07:55:35Z</dcterms:modified>
</cp:coreProperties>
</file>