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6" r:id="rId9"/>
    <p:sldId id="262" r:id="rId10"/>
    <p:sldId id="268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AFDEE45-1E77-450D-B580-1B06AD079A93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90BAA5E-CC2E-4352-AD5B-A5A5904EB7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Blood Donation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0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0999" y="2204863"/>
            <a:ext cx="8295457" cy="3921615"/>
          </a:xfrm>
        </p:spPr>
        <p:txBody>
          <a:bodyPr/>
          <a:lstStyle/>
          <a:p>
            <a:pPr algn="just"/>
            <a:r>
              <a:rPr lang="en-US" dirty="0"/>
              <a:t>This </a:t>
            </a:r>
            <a:r>
              <a:rPr lang="en-US" dirty="0" smtClean="0"/>
              <a:t>system </a:t>
            </a:r>
            <a:r>
              <a:rPr lang="en-US" dirty="0"/>
              <a:t>consists of the process of how the requests from recipients for the required blood are served. </a:t>
            </a: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Blood Bank first checks whether </a:t>
            </a:r>
            <a:r>
              <a:rPr lang="en-US" dirty="0" smtClean="0"/>
              <a:t>there are any requests and also checks </a:t>
            </a:r>
            <a:r>
              <a:rPr lang="en-US" dirty="0"/>
              <a:t>the hospital’s database to ensure that the required amount of blood is </a:t>
            </a:r>
            <a:r>
              <a:rPr lang="en-US" dirty="0" smtClean="0"/>
              <a:t>available </a:t>
            </a:r>
            <a:r>
              <a:rPr lang="en-US" dirty="0"/>
              <a:t>in that hospital </a:t>
            </a:r>
            <a:r>
              <a:rPr lang="en-US" dirty="0" smtClean="0"/>
              <a:t>for the </a:t>
            </a:r>
            <a:r>
              <a:rPr lang="en-US" dirty="0"/>
              <a:t>request </a:t>
            </a:r>
            <a:r>
              <a:rPr lang="en-US" dirty="0" smtClean="0"/>
              <a:t>to be </a:t>
            </a:r>
            <a:r>
              <a:rPr lang="en-US" dirty="0"/>
              <a:t>served. </a:t>
            </a: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blood bank module also consists of requesting the blood when </a:t>
            </a:r>
            <a:r>
              <a:rPr lang="en-US" dirty="0" smtClean="0"/>
              <a:t>needed from </a:t>
            </a:r>
            <a:r>
              <a:rPr lang="en-US" dirty="0"/>
              <a:t>the registered donors </a:t>
            </a:r>
            <a:r>
              <a:rPr lang="en-US" dirty="0" smtClean="0"/>
              <a:t>who are available.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132856"/>
            <a:ext cx="8407893" cy="3993622"/>
          </a:xfrm>
        </p:spPr>
        <p:txBody>
          <a:bodyPr/>
          <a:lstStyle/>
          <a:p>
            <a:pPr algn="just"/>
            <a:r>
              <a:rPr lang="en-US" dirty="0" smtClean="0"/>
              <a:t>The application </a:t>
            </a:r>
            <a:r>
              <a:rPr lang="en-US" dirty="0"/>
              <a:t>can be used by the people interested in donating their blood by locating their nearest blood bank</a:t>
            </a:r>
            <a:r>
              <a:rPr lang="en-US" dirty="0" smtClean="0"/>
              <a:t>.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web application provides a way of communication and synchronization between the hospitals and the blood banks</a:t>
            </a:r>
            <a:r>
              <a:rPr lang="en-US" dirty="0" smtClean="0"/>
              <a:t>.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</a:t>
            </a:r>
            <a:r>
              <a:rPr lang="en-US" dirty="0" smtClean="0"/>
              <a:t>system is </a:t>
            </a:r>
            <a:r>
              <a:rPr lang="en-US" dirty="0"/>
              <a:t>developed using </a:t>
            </a:r>
            <a:r>
              <a:rPr lang="en-US" dirty="0" smtClean="0"/>
              <a:t>Eclipse which </a:t>
            </a:r>
            <a:r>
              <a:rPr lang="en-US" dirty="0"/>
              <a:t>is an open source software, while the web application for the hospitals and the blood banks is also developed </a:t>
            </a:r>
            <a:r>
              <a:rPr lang="en-US" dirty="0" smtClean="0"/>
              <a:t>using Visual Studio, </a:t>
            </a:r>
            <a:r>
              <a:rPr lang="en-US" dirty="0"/>
              <a:t>hence the system developed is quite </a:t>
            </a:r>
            <a:r>
              <a:rPr lang="en-US" dirty="0" smtClean="0"/>
              <a:t>feasible.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945797"/>
              </p:ext>
            </p:extLst>
          </p:nvPr>
        </p:nvGraphicFramePr>
        <p:xfrm>
          <a:off x="381000" y="1719263"/>
          <a:ext cx="84074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Emp</a:t>
                      </a:r>
                      <a:r>
                        <a:rPr lang="en-IN" baseline="0" dirty="0" smtClean="0"/>
                        <a:t>. Id.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Abhishek</a:t>
                      </a:r>
                      <a:r>
                        <a:rPr lang="en-IN" dirty="0" smtClean="0"/>
                        <a:t> 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799190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Manoshi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Nath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799245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Satyajit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799226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Shreya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Goyal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799247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Tejashri</a:t>
                      </a:r>
                      <a:r>
                        <a:rPr lang="en-IN" dirty="0" smtClean="0"/>
                        <a:t> Mate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799215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Roles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7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4823"/>
            <a:ext cx="8407892" cy="4281655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TECHNOLOGY: </a:t>
            </a:r>
            <a:r>
              <a:rPr lang="en-IN" dirty="0" smtClean="0"/>
              <a:t>Java</a:t>
            </a:r>
          </a:p>
          <a:p>
            <a:pPr algn="just"/>
            <a:r>
              <a:rPr lang="en-IN" b="1" dirty="0" smtClean="0"/>
              <a:t>HARDWARE: </a:t>
            </a:r>
            <a:r>
              <a:rPr lang="en-US" dirty="0"/>
              <a:t>Desktop PC with 8GB </a:t>
            </a:r>
            <a:r>
              <a:rPr lang="en-US" dirty="0" smtClean="0"/>
              <a:t>RAM</a:t>
            </a:r>
          </a:p>
          <a:p>
            <a:pPr algn="just"/>
            <a:r>
              <a:rPr lang="en-US" b="1" dirty="0" smtClean="0"/>
              <a:t>SOFTWARE: </a:t>
            </a:r>
          </a:p>
          <a:p>
            <a:pPr marL="45720" lvl="0" indent="0" algn="just">
              <a:buNone/>
            </a:pPr>
            <a:r>
              <a:rPr lang="en-US" dirty="0" smtClean="0"/>
              <a:t>1.Node.js </a:t>
            </a:r>
            <a:r>
              <a:rPr lang="en-US" dirty="0"/>
              <a:t>10.15.1</a:t>
            </a:r>
          </a:p>
          <a:p>
            <a:pPr marL="45720" lvl="0" indent="0" algn="just">
              <a:buNone/>
            </a:pPr>
            <a:r>
              <a:rPr lang="en-US" dirty="0" smtClean="0"/>
              <a:t>2.Angular </a:t>
            </a:r>
            <a:r>
              <a:rPr lang="en-US" dirty="0"/>
              <a:t>5.0</a:t>
            </a:r>
          </a:p>
          <a:p>
            <a:pPr marL="45720" lvl="0" indent="0" algn="just">
              <a:buNone/>
            </a:pPr>
            <a:r>
              <a:rPr lang="en-US" dirty="0" smtClean="0"/>
              <a:t>3.Visual </a:t>
            </a:r>
            <a:r>
              <a:rPr lang="en-US" dirty="0"/>
              <a:t>Studio Code 1.30</a:t>
            </a:r>
          </a:p>
          <a:p>
            <a:pPr marL="45720" lvl="0" indent="0" algn="just">
              <a:buNone/>
            </a:pPr>
            <a:r>
              <a:rPr lang="en-US" dirty="0" smtClean="0"/>
              <a:t>4.Eclipse </a:t>
            </a:r>
            <a:r>
              <a:rPr lang="en-US" dirty="0"/>
              <a:t>IDE for Java EE Developers (Oxygen)</a:t>
            </a:r>
          </a:p>
          <a:p>
            <a:pPr marL="45720" lvl="0" indent="0" algn="just">
              <a:buNone/>
            </a:pPr>
            <a:r>
              <a:rPr lang="en-US" dirty="0" smtClean="0"/>
              <a:t>5.Maven </a:t>
            </a:r>
            <a:r>
              <a:rPr lang="en-US" dirty="0"/>
              <a:t>3.6.0</a:t>
            </a:r>
          </a:p>
          <a:p>
            <a:pPr marL="45720" lvl="0" indent="0" algn="just">
              <a:buNone/>
            </a:pPr>
            <a:r>
              <a:rPr lang="en-US" dirty="0" smtClean="0"/>
              <a:t>6.MySQL </a:t>
            </a:r>
            <a:r>
              <a:rPr lang="en-US" dirty="0"/>
              <a:t>Community Server 8.0</a:t>
            </a:r>
          </a:p>
          <a:p>
            <a:pPr marL="45720" lvl="0" indent="0" algn="just">
              <a:buNone/>
            </a:pPr>
            <a:r>
              <a:rPr lang="en-US" dirty="0" smtClean="0"/>
              <a:t>7.MySQL </a:t>
            </a:r>
            <a:r>
              <a:rPr lang="en-US" dirty="0"/>
              <a:t>Workbench 8.0.14</a:t>
            </a:r>
          </a:p>
          <a:p>
            <a:pPr algn="just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492896"/>
            <a:ext cx="7848872" cy="2952328"/>
          </a:xfrm>
        </p:spPr>
        <p:txBody>
          <a:bodyPr/>
          <a:lstStyle/>
          <a:p>
            <a:pPr algn="just"/>
            <a:r>
              <a:rPr lang="en-US" b="1" dirty="0" smtClean="0"/>
              <a:t>Data Flow Diagram (Level 0)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Data Flow Diagram Admin (Level 1)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Class Diagram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3" y="260648"/>
            <a:ext cx="8624587" cy="63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496944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568952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SnapShot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page:</a:t>
            </a:r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9" name="VID-20191211-WA00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040" t="6123" b="3162"/>
          <a:stretch/>
        </p:blipFill>
        <p:spPr>
          <a:xfrm rot="16200000">
            <a:off x="2424704" y="728701"/>
            <a:ext cx="4320481" cy="74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541</TotalTime>
  <Words>245</Words>
  <Application>Microsoft Office PowerPoint</Application>
  <PresentationFormat>On-screen Show (4:3)</PresentationFormat>
  <Paragraphs>47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Medium</vt:lpstr>
      <vt:lpstr>Wingdings</vt:lpstr>
      <vt:lpstr>Wingdings 2</vt:lpstr>
      <vt:lpstr>Grid</vt:lpstr>
      <vt:lpstr>Online Blood Donation System</vt:lpstr>
      <vt:lpstr>Problem Statement</vt:lpstr>
      <vt:lpstr>Roles</vt:lpstr>
      <vt:lpstr>Requirement</vt:lpstr>
      <vt:lpstr>Flow diagrams</vt:lpstr>
      <vt:lpstr>PowerPoint Presentation</vt:lpstr>
      <vt:lpstr>PowerPoint Presentation</vt:lpstr>
      <vt:lpstr>PowerPoint Presentation</vt:lpstr>
      <vt:lpstr>SnapShot</vt:lpstr>
      <vt:lpstr>PowerPoint Presentation</vt:lpstr>
      <vt:lpstr>Applications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Goyal, Shreya (Cognizant)</cp:lastModifiedBy>
  <cp:revision>10</cp:revision>
  <dcterms:created xsi:type="dcterms:W3CDTF">2019-12-10T15:01:19Z</dcterms:created>
  <dcterms:modified xsi:type="dcterms:W3CDTF">2019-12-11T13:22:30Z</dcterms:modified>
</cp:coreProperties>
</file>