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6C4E-8F6E-4F6D-BDDD-A189A5CDDCCA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1D4E-5859-4EED-9DEC-584B117AF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6C4E-8F6E-4F6D-BDDD-A189A5CDDCCA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1D4E-5859-4EED-9DEC-584B117AF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6C4E-8F6E-4F6D-BDDD-A189A5CDDCCA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1D4E-5859-4EED-9DEC-584B117AF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6C4E-8F6E-4F6D-BDDD-A189A5CDDCCA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1D4E-5859-4EED-9DEC-584B117AF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6C4E-8F6E-4F6D-BDDD-A189A5CDDCCA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1D4E-5859-4EED-9DEC-584B117AF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6C4E-8F6E-4F6D-BDDD-A189A5CDDCCA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1D4E-5859-4EED-9DEC-584B117AF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6C4E-8F6E-4F6D-BDDD-A189A5CDDCCA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1D4E-5859-4EED-9DEC-584B117AF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6C4E-8F6E-4F6D-BDDD-A189A5CDDCCA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1D4E-5859-4EED-9DEC-584B117AF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6C4E-8F6E-4F6D-BDDD-A189A5CDDCCA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1D4E-5859-4EED-9DEC-584B117AF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6C4E-8F6E-4F6D-BDDD-A189A5CDDCCA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1D4E-5859-4EED-9DEC-584B117AF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6C4E-8F6E-4F6D-BDDD-A189A5CDDCCA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1D4E-5859-4EED-9DEC-584B117AF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16C4E-8F6E-4F6D-BDDD-A189A5CDDCCA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B1D4E-5859-4EED-9DEC-584B117AF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762000" y="381000"/>
            <a:ext cx="6400800" cy="5029200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M.S.RAJU ARTS  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5400" dirty="0" smtClean="0">
                <a:solidFill>
                  <a:srgbClr val="FF0000"/>
                </a:solidFill>
                <a:latin typeface="Algerian" pitchFamily="82" charset="0"/>
              </a:rPr>
              <a:t>LOVECHESE</a:t>
            </a:r>
          </a:p>
          <a:p>
            <a:endParaRPr lang="en-US" sz="5400" dirty="0">
              <a:solidFill>
                <a:srgbClr val="FF0000"/>
              </a:solidFill>
              <a:latin typeface="Algerian" pitchFamily="82" charset="0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Berlin Sans FB" pitchFamily="34" charset="0"/>
              </a:rPr>
              <a:t>M.S.RAJU 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Berlin Sans FB" pitchFamily="34" charset="0"/>
              </a:rPr>
              <a:t>K.KODANDARAMIREDDY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Berlin Sans FB" pitchFamily="34" charset="0"/>
              </a:rPr>
              <a:t> MANISARMA</a:t>
            </a:r>
            <a:endParaRPr lang="en-US" sz="1800" b="1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3000" y="1447800"/>
            <a:ext cx="4495800" cy="48320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 contourW="12700">
              <a:bevelT w="38100" h="38100"/>
              <a:bevelB w="38100" h="38100" prst="angle"/>
              <a:contourClr>
                <a:schemeClr val="tx1"/>
              </a:contourClr>
            </a:sp3d>
          </a:bodyPr>
          <a:lstStyle/>
          <a:p>
            <a:r>
              <a:rPr lang="en-US" sz="6600" dirty="0" smtClean="0">
                <a:ln>
                  <a:solidFill>
                    <a:srgbClr val="FF0000"/>
                  </a:solidFill>
                </a:ln>
                <a:gradFill flip="none" rotWithShape="1">
                  <a:gsLst>
                    <a:gs pos="0">
                      <a:srgbClr val="825600"/>
                    </a:gs>
                    <a:gs pos="13000">
                      <a:srgbClr val="FFA800"/>
                    </a:gs>
                    <a:gs pos="28000">
                      <a:srgbClr val="825600"/>
                    </a:gs>
                    <a:gs pos="42999">
                      <a:srgbClr val="FFA800"/>
                    </a:gs>
                    <a:gs pos="58000">
                      <a:srgbClr val="825600"/>
                    </a:gs>
                    <a:gs pos="72000">
                      <a:srgbClr val="FFA800"/>
                    </a:gs>
                    <a:gs pos="87000">
                      <a:srgbClr val="825600"/>
                    </a:gs>
                    <a:gs pos="100000">
                      <a:srgbClr val="FFA800"/>
                    </a:gs>
                  </a:gsLst>
                  <a:path path="rect">
                    <a:fillToRect t="100000" r="100000"/>
                  </a:path>
                  <a:tileRect l="-100000" b="-100000"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 </a:t>
            </a:r>
            <a:r>
              <a:rPr lang="en-US" sz="4400" dirty="0" smtClean="0">
                <a:ln>
                  <a:solidFill>
                    <a:srgbClr val="FF0000"/>
                  </a:solidFill>
                </a:ln>
                <a:gradFill flip="none" rotWithShape="1">
                  <a:gsLst>
                    <a:gs pos="0">
                      <a:srgbClr val="825600"/>
                    </a:gs>
                    <a:gs pos="13000">
                      <a:srgbClr val="FFA800"/>
                    </a:gs>
                    <a:gs pos="28000">
                      <a:srgbClr val="825600"/>
                    </a:gs>
                    <a:gs pos="42999">
                      <a:srgbClr val="FFA800"/>
                    </a:gs>
                    <a:gs pos="58000">
                      <a:srgbClr val="825600"/>
                    </a:gs>
                    <a:gs pos="72000">
                      <a:srgbClr val="FFA800"/>
                    </a:gs>
                    <a:gs pos="87000">
                      <a:srgbClr val="825600"/>
                    </a:gs>
                    <a:gs pos="100000">
                      <a:srgbClr val="FFA800"/>
                    </a:gs>
                  </a:gsLst>
                  <a:path path="rect">
                    <a:fillToRect t="100000" r="100000"/>
                  </a:path>
                  <a:tileRect l="-100000" b="-100000"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102 RELESE</a:t>
            </a:r>
            <a:endParaRPr lang="en-US" sz="6600" dirty="0" smtClean="0">
              <a:ln>
                <a:solidFill>
                  <a:srgbClr val="FF0000"/>
                </a:solidFill>
              </a:ln>
              <a:gradFill flip="none" rotWithShape="1">
                <a:gsLst>
                  <a:gs pos="0">
                    <a:srgbClr val="825600"/>
                  </a:gs>
                  <a:gs pos="13000">
                    <a:srgbClr val="FFA800"/>
                  </a:gs>
                  <a:gs pos="28000">
                    <a:srgbClr val="825600"/>
                  </a:gs>
                  <a:gs pos="42999">
                    <a:srgbClr val="FFA800"/>
                  </a:gs>
                  <a:gs pos="58000">
                    <a:srgbClr val="825600"/>
                  </a:gs>
                  <a:gs pos="72000">
                    <a:srgbClr val="FFA800"/>
                  </a:gs>
                  <a:gs pos="87000">
                    <a:srgbClr val="825600"/>
                  </a:gs>
                  <a:gs pos="100000">
                    <a:srgbClr val="FFA800"/>
                  </a:gs>
                </a:gsLst>
                <a:path path="rect">
                  <a:fillToRect t="100000" r="100000"/>
                </a:path>
                <a:tileRect l="-100000" b="-100000"/>
              </a:gra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  <a:p>
            <a:r>
              <a:rPr lang="en-US" sz="6600" dirty="0">
                <a:ln>
                  <a:solidFill>
                    <a:srgbClr val="FF0000"/>
                  </a:solidFill>
                </a:ln>
                <a:gradFill flip="none" rotWithShape="1">
                  <a:gsLst>
                    <a:gs pos="0">
                      <a:srgbClr val="825600"/>
                    </a:gs>
                    <a:gs pos="13000">
                      <a:srgbClr val="FFA800"/>
                    </a:gs>
                    <a:gs pos="28000">
                      <a:srgbClr val="825600"/>
                    </a:gs>
                    <a:gs pos="42999">
                      <a:srgbClr val="FFA800"/>
                    </a:gs>
                    <a:gs pos="58000">
                      <a:srgbClr val="825600"/>
                    </a:gs>
                    <a:gs pos="72000">
                      <a:srgbClr val="FFA800"/>
                    </a:gs>
                    <a:gs pos="87000">
                      <a:srgbClr val="825600"/>
                    </a:gs>
                    <a:gs pos="100000">
                      <a:srgbClr val="FFA800"/>
                    </a:gs>
                  </a:gsLst>
                  <a:path path="rect">
                    <a:fillToRect t="100000" r="100000"/>
                  </a:path>
                  <a:tileRect l="-100000" b="-100000"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5</a:t>
            </a:r>
            <a:r>
              <a:rPr lang="en-US" sz="6600" dirty="0" smtClean="0">
                <a:ln>
                  <a:solidFill>
                    <a:srgbClr val="FF0000"/>
                  </a:solidFill>
                </a:ln>
                <a:gradFill flip="none" rotWithShape="1">
                  <a:gsLst>
                    <a:gs pos="0">
                      <a:srgbClr val="825600"/>
                    </a:gs>
                    <a:gs pos="13000">
                      <a:srgbClr val="FFA800"/>
                    </a:gs>
                    <a:gs pos="28000">
                      <a:srgbClr val="825600"/>
                    </a:gs>
                    <a:gs pos="42999">
                      <a:srgbClr val="FFA800"/>
                    </a:gs>
                    <a:gs pos="58000">
                      <a:srgbClr val="825600"/>
                    </a:gs>
                    <a:gs pos="72000">
                      <a:srgbClr val="FFA800"/>
                    </a:gs>
                    <a:gs pos="87000">
                      <a:srgbClr val="825600"/>
                    </a:gs>
                    <a:gs pos="100000">
                      <a:srgbClr val="FFA800"/>
                    </a:gs>
                  </a:gsLst>
                  <a:path path="rect">
                    <a:fillToRect t="100000" r="100000"/>
                  </a:path>
                  <a:tileRect l="-100000" b="-100000"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0</a:t>
            </a:r>
            <a:r>
              <a:rPr lang="en-US" sz="2800" dirty="0" smtClean="0">
                <a:solidFill>
                  <a:srgbClr val="FF0000"/>
                </a:solidFill>
                <a:latin typeface="Impact" pitchFamily="34" charset="0"/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latin typeface="Impact" pitchFamily="34" charset="0"/>
              </a:rPr>
              <a:t>days 13CENT’S</a:t>
            </a:r>
          </a:p>
          <a:p>
            <a:endParaRPr lang="en-US" sz="4400" dirty="0">
              <a:solidFill>
                <a:srgbClr val="FF0000"/>
              </a:solidFill>
              <a:latin typeface="Impact" pitchFamily="34" charset="0"/>
            </a:endParaRPr>
          </a:p>
          <a:p>
            <a:r>
              <a:rPr lang="en-US" sz="4400" dirty="0" smtClean="0">
                <a:solidFill>
                  <a:srgbClr val="FF0000"/>
                </a:solidFill>
                <a:latin typeface="Impact" pitchFamily="34" charset="0"/>
              </a:rPr>
              <a:t>75 – 2 CENTS</a:t>
            </a:r>
          </a:p>
          <a:p>
            <a:endParaRPr lang="en-US" sz="4400" dirty="0">
              <a:solidFill>
                <a:srgbClr val="FF0000"/>
              </a:solidFill>
              <a:latin typeface="Impact" pitchFamily="34" charset="0"/>
            </a:endParaRPr>
          </a:p>
          <a:p>
            <a:r>
              <a:rPr lang="en-US" sz="4400" dirty="0" smtClean="0">
                <a:solidFill>
                  <a:srgbClr val="FF0000"/>
                </a:solidFill>
                <a:latin typeface="Impact" pitchFamily="34" charset="0"/>
              </a:rPr>
              <a:t>100-1CENTER  </a:t>
            </a:r>
            <a:endParaRPr lang="en-US" sz="2800" dirty="0" smtClean="0">
              <a:solidFill>
                <a:srgbClr val="FF0000"/>
              </a:solidFill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GTA vice city-Deluxe\FILMS\prakshalan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4000" cy="6629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191000" y="-49113"/>
            <a:ext cx="4495800" cy="541686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 contourW="12700">
              <a:bevelT w="38100" h="38100"/>
              <a:bevelB w="38100" h="38100" prst="angle"/>
              <a:contourClr>
                <a:schemeClr val="tx1"/>
              </a:contourClr>
            </a:sp3d>
          </a:bodyPr>
          <a:lstStyle/>
          <a:p>
            <a:r>
              <a:rPr lang="en-US" sz="6000" dirty="0" smtClean="0">
                <a:ln>
                  <a:solidFill>
                    <a:srgbClr val="FF0000"/>
                  </a:solidFill>
                </a:ln>
                <a:gradFill flip="none" rotWithShape="1">
                  <a:gsLst>
                    <a:gs pos="0">
                      <a:srgbClr val="825600"/>
                    </a:gs>
                    <a:gs pos="13000">
                      <a:srgbClr val="FFA800"/>
                    </a:gs>
                    <a:gs pos="28000">
                      <a:srgbClr val="825600"/>
                    </a:gs>
                    <a:gs pos="42999">
                      <a:srgbClr val="FFA800"/>
                    </a:gs>
                    <a:gs pos="58000">
                      <a:srgbClr val="825600"/>
                    </a:gs>
                    <a:gs pos="72000">
                      <a:srgbClr val="FFA800"/>
                    </a:gs>
                    <a:gs pos="87000">
                      <a:srgbClr val="825600"/>
                    </a:gs>
                    <a:gs pos="100000">
                      <a:srgbClr val="FFA800"/>
                    </a:gs>
                  </a:gsLst>
                  <a:path path="rect">
                    <a:fillToRect t="100000" r="100000"/>
                  </a:path>
                  <a:tileRect l="-100000" b="-100000"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 </a:t>
            </a:r>
            <a:r>
              <a:rPr lang="en-US" sz="4000" dirty="0" smtClean="0">
                <a:ln>
                  <a:solidFill>
                    <a:srgbClr val="FF0000"/>
                  </a:solidFill>
                </a:ln>
                <a:gradFill flip="none" rotWithShape="1">
                  <a:gsLst>
                    <a:gs pos="0">
                      <a:srgbClr val="825600"/>
                    </a:gs>
                    <a:gs pos="13000">
                      <a:srgbClr val="FFA800"/>
                    </a:gs>
                    <a:gs pos="28000">
                      <a:srgbClr val="825600"/>
                    </a:gs>
                    <a:gs pos="42999">
                      <a:srgbClr val="FFA800"/>
                    </a:gs>
                    <a:gs pos="58000">
                      <a:srgbClr val="825600"/>
                    </a:gs>
                    <a:gs pos="72000">
                      <a:srgbClr val="FFA800"/>
                    </a:gs>
                    <a:gs pos="87000">
                      <a:srgbClr val="825600"/>
                    </a:gs>
                    <a:gs pos="100000">
                      <a:srgbClr val="FFA800"/>
                    </a:gs>
                  </a:gsLst>
                  <a:path path="rect">
                    <a:fillToRect t="100000" r="100000"/>
                  </a:path>
                  <a:tileRect l="-100000" b="-100000"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152 RELESE</a:t>
            </a:r>
            <a:endParaRPr lang="en-US" sz="6000" dirty="0" smtClean="0">
              <a:ln>
                <a:solidFill>
                  <a:srgbClr val="FF0000"/>
                </a:solidFill>
              </a:ln>
              <a:gradFill flip="none" rotWithShape="1">
                <a:gsLst>
                  <a:gs pos="0">
                    <a:srgbClr val="825600"/>
                  </a:gs>
                  <a:gs pos="13000">
                    <a:srgbClr val="FFA800"/>
                  </a:gs>
                  <a:gs pos="28000">
                    <a:srgbClr val="825600"/>
                  </a:gs>
                  <a:gs pos="42999">
                    <a:srgbClr val="FFA800"/>
                  </a:gs>
                  <a:gs pos="58000">
                    <a:srgbClr val="825600"/>
                  </a:gs>
                  <a:gs pos="72000">
                    <a:srgbClr val="FFA800"/>
                  </a:gs>
                  <a:gs pos="87000">
                    <a:srgbClr val="825600"/>
                  </a:gs>
                  <a:gs pos="100000">
                    <a:srgbClr val="FFA800"/>
                  </a:gs>
                </a:gsLst>
                <a:path path="rect">
                  <a:fillToRect t="100000" r="100000"/>
                </a:path>
                <a:tileRect l="-100000" b="-100000"/>
              </a:gra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  <a:p>
            <a:r>
              <a:rPr lang="en-US" sz="6600" dirty="0" smtClean="0">
                <a:ln>
                  <a:solidFill>
                    <a:srgbClr val="FF0000"/>
                  </a:solidFill>
                </a:ln>
                <a:gradFill flip="none" rotWithShape="1">
                  <a:gsLst>
                    <a:gs pos="0">
                      <a:srgbClr val="825600"/>
                    </a:gs>
                    <a:gs pos="13000">
                      <a:srgbClr val="FFA800"/>
                    </a:gs>
                    <a:gs pos="28000">
                      <a:srgbClr val="825600"/>
                    </a:gs>
                    <a:gs pos="42999">
                      <a:srgbClr val="FFA800"/>
                    </a:gs>
                    <a:gs pos="58000">
                      <a:srgbClr val="825600"/>
                    </a:gs>
                    <a:gs pos="72000">
                      <a:srgbClr val="FFA800"/>
                    </a:gs>
                    <a:gs pos="87000">
                      <a:srgbClr val="825600"/>
                    </a:gs>
                    <a:gs pos="100000">
                      <a:srgbClr val="FFA800"/>
                    </a:gs>
                  </a:gsLst>
                  <a:path path="rect">
                    <a:fillToRect t="100000" r="100000"/>
                  </a:path>
                  <a:tileRect l="-100000" b="-100000"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50</a:t>
            </a:r>
            <a:r>
              <a:rPr lang="en-US" sz="2800" dirty="0" smtClean="0">
                <a:solidFill>
                  <a:srgbClr val="FF0000"/>
                </a:solidFill>
                <a:latin typeface="Impact" pitchFamily="34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Impact" pitchFamily="34" charset="0"/>
              </a:rPr>
              <a:t>days</a:t>
            </a:r>
            <a:r>
              <a:rPr lang="en-US" sz="4400" dirty="0" smtClean="0">
                <a:solidFill>
                  <a:srgbClr val="FF0000"/>
                </a:solidFill>
                <a:latin typeface="Impact" pitchFamily="34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Impact" pitchFamily="34" charset="0"/>
              </a:rPr>
              <a:t>6</a:t>
            </a:r>
            <a:r>
              <a:rPr lang="en-US" sz="2800" b="1" dirty="0" smtClean="0">
                <a:solidFill>
                  <a:srgbClr val="FF0000"/>
                </a:solidFill>
                <a:latin typeface="Impact" pitchFamily="34" charset="0"/>
              </a:rPr>
              <a:t>3CENT’S</a:t>
            </a:r>
            <a:endParaRPr lang="en-US" sz="4400" b="1" dirty="0" smtClean="0">
              <a:solidFill>
                <a:srgbClr val="FF0000"/>
              </a:solidFill>
              <a:latin typeface="Impact" pitchFamily="34" charset="0"/>
            </a:endParaRPr>
          </a:p>
          <a:p>
            <a:r>
              <a:rPr lang="en-US" sz="6600" dirty="0" smtClean="0">
                <a:latin typeface="Impact" pitchFamily="34" charset="0"/>
              </a:rPr>
              <a:t>75</a:t>
            </a:r>
            <a:r>
              <a:rPr lang="en-US" sz="4400" dirty="0" smtClean="0">
                <a:solidFill>
                  <a:srgbClr val="FF0000"/>
                </a:solidFill>
                <a:latin typeface="Impact" pitchFamily="34" charset="0"/>
              </a:rPr>
              <a:t> – 25 CENTS</a:t>
            </a:r>
          </a:p>
          <a:p>
            <a:r>
              <a:rPr lang="en-US" sz="6600" dirty="0" smtClean="0">
                <a:solidFill>
                  <a:schemeClr val="accent2"/>
                </a:solidFill>
                <a:latin typeface="Impact" pitchFamily="34" charset="0"/>
              </a:rPr>
              <a:t>100</a:t>
            </a:r>
            <a:r>
              <a:rPr lang="en-US" sz="4400" dirty="0" smtClean="0">
                <a:solidFill>
                  <a:srgbClr val="FF0000"/>
                </a:solidFill>
                <a:latin typeface="Impact" pitchFamily="34" charset="0"/>
              </a:rPr>
              <a:t>-11CENTER</a:t>
            </a:r>
          </a:p>
          <a:p>
            <a:r>
              <a:rPr lang="en-US" sz="4400" dirty="0" smtClean="0">
                <a:solidFill>
                  <a:srgbClr val="FF0000"/>
                </a:solidFill>
                <a:latin typeface="Impact" pitchFamily="34" charset="0"/>
              </a:rPr>
              <a:t>125-  3 cents</a:t>
            </a:r>
          </a:p>
          <a:p>
            <a:r>
              <a:rPr lang="en-US" sz="4400" smtClean="0">
                <a:solidFill>
                  <a:srgbClr val="FF0000"/>
                </a:solidFill>
                <a:latin typeface="Impact" pitchFamily="34" charset="0"/>
              </a:rPr>
              <a:t>150-1cent    156  </a:t>
            </a:r>
            <a:endParaRPr lang="en-US" sz="2800" dirty="0" smtClean="0">
              <a:solidFill>
                <a:srgbClr val="FF0000"/>
              </a:solidFill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:\GTA vice city-Deluxe\FILMS\pupai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495800" y="381000"/>
            <a:ext cx="5181600" cy="37702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 contourW="12700">
              <a:bevelT w="38100" h="38100" prst="angle"/>
              <a:bevelB w="38100" h="38100" prst="angle"/>
              <a:contourClr>
                <a:schemeClr val="tx1"/>
              </a:contourClr>
            </a:sp3d>
          </a:bodyPr>
          <a:lstStyle/>
          <a:p>
            <a:r>
              <a:rPr lang="en-US" sz="23900" dirty="0" smtClean="0">
                <a:ln>
                  <a:solidFill>
                    <a:srgbClr val="FF0000"/>
                  </a:solidFill>
                </a:ln>
                <a:gradFill flip="none" rotWithShape="1">
                  <a:gsLst>
                    <a:gs pos="0">
                      <a:srgbClr val="A603AB"/>
                    </a:gs>
                    <a:gs pos="21001">
                      <a:srgbClr val="0819FB"/>
                    </a:gs>
                    <a:gs pos="35001">
                      <a:srgbClr val="1A8D48"/>
                    </a:gs>
                    <a:gs pos="52000">
                      <a:srgbClr val="FFFF00"/>
                    </a:gs>
                    <a:gs pos="73000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18900000" scaled="1"/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 </a:t>
            </a:r>
            <a:r>
              <a:rPr lang="en-US" sz="13800" dirty="0" smtClean="0">
                <a:ln>
                  <a:solidFill>
                    <a:srgbClr val="FF0000"/>
                  </a:solidFill>
                </a:ln>
                <a:gradFill flip="none" rotWithShape="1">
                  <a:gsLst>
                    <a:gs pos="0">
                      <a:srgbClr val="A603AB"/>
                    </a:gs>
                    <a:gs pos="21001">
                      <a:srgbClr val="0819FB"/>
                    </a:gs>
                    <a:gs pos="35001">
                      <a:srgbClr val="1A8D48"/>
                    </a:gs>
                    <a:gs pos="52000">
                      <a:srgbClr val="FFFF00"/>
                    </a:gs>
                    <a:gs pos="73000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18900000" scaled="1"/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188</a:t>
            </a:r>
            <a:r>
              <a:rPr lang="en-US" sz="4400" dirty="0" smtClean="0">
                <a:ln>
                  <a:solidFill>
                    <a:srgbClr val="FF0000"/>
                  </a:solidFill>
                </a:ln>
                <a:gradFill flip="none" rotWithShape="1">
                  <a:gsLst>
                    <a:gs pos="0">
                      <a:srgbClr val="A603AB"/>
                    </a:gs>
                    <a:gs pos="21001">
                      <a:srgbClr val="0819FB"/>
                    </a:gs>
                    <a:gs pos="35001">
                      <a:srgbClr val="1A8D48"/>
                    </a:gs>
                    <a:gs pos="52000">
                      <a:srgbClr val="FFFF00"/>
                    </a:gs>
                    <a:gs pos="73000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18900000" scaled="1"/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days</a:t>
            </a:r>
            <a:r>
              <a:rPr lang="en-US" sz="4400" dirty="0" smtClean="0">
                <a:gradFill flip="none" rotWithShape="1">
                  <a:gsLst>
                    <a:gs pos="0">
                      <a:srgbClr val="A603AB"/>
                    </a:gs>
                    <a:gs pos="21001">
                      <a:srgbClr val="0819FB"/>
                    </a:gs>
                    <a:gs pos="35001">
                      <a:srgbClr val="1A8D48"/>
                    </a:gs>
                    <a:gs pos="52000">
                      <a:srgbClr val="FFFF00"/>
                    </a:gs>
                    <a:gs pos="73000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18900000" scaled="1"/>
                  <a:tileRect/>
                </a:gradFill>
                <a:latin typeface="Impact" pitchFamily="34" charset="0"/>
              </a:rPr>
              <a:t>  </a:t>
            </a:r>
            <a:endParaRPr lang="en-US" sz="2800" dirty="0" smtClean="0">
              <a:gradFill flip="none" rotWithShape="1">
                <a:gsLst>
                  <a:gs pos="0">
                    <a:srgbClr val="A603AB"/>
                  </a:gs>
                  <a:gs pos="21001">
                    <a:srgbClr val="0819FB"/>
                  </a:gs>
                  <a:gs pos="35001">
                    <a:srgbClr val="1A8D48"/>
                  </a:gs>
                  <a:gs pos="52000">
                    <a:srgbClr val="FFFF00"/>
                  </a:gs>
                  <a:gs pos="73000">
                    <a:srgbClr val="EE3F17"/>
                  </a:gs>
                  <a:gs pos="88000">
                    <a:srgbClr val="E81766"/>
                  </a:gs>
                  <a:gs pos="100000">
                    <a:srgbClr val="A603AB"/>
                  </a:gs>
                </a:gsLst>
                <a:lin ang="18900000" scaled="1"/>
                <a:tileRect/>
              </a:gradFill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:\GTA vice city-Deluxe\FILMS\merupu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705600" y="28956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 contourW="12700">
              <a:bevelT w="38100" h="38100" prst="angle"/>
              <a:bevelB w="38100" h="38100" prst="angle"/>
              <a:contourClr>
                <a:schemeClr val="tx1"/>
              </a:contourClr>
            </a:sp3d>
          </a:bodyPr>
          <a:lstStyle/>
          <a:p>
            <a:r>
              <a:rPr lang="en-US" sz="7200" dirty="0" smtClean="0">
                <a:ln>
                  <a:solidFill>
                    <a:srgbClr val="FF0000"/>
                  </a:solidFill>
                </a:ln>
                <a:gradFill flip="none" rotWithShape="1">
                  <a:gsLst>
                    <a:gs pos="0">
                      <a:srgbClr val="A603AB"/>
                    </a:gs>
                    <a:gs pos="21001">
                      <a:srgbClr val="0819FB"/>
                    </a:gs>
                    <a:gs pos="35001">
                      <a:srgbClr val="1A8D48"/>
                    </a:gs>
                    <a:gs pos="52000">
                      <a:srgbClr val="FFFF00"/>
                    </a:gs>
                    <a:gs pos="73000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18900000" scaled="1"/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400</a:t>
            </a:r>
            <a:r>
              <a:rPr lang="en-US" sz="2400" dirty="0" smtClean="0">
                <a:ln>
                  <a:solidFill>
                    <a:srgbClr val="FF0000"/>
                  </a:solidFill>
                </a:ln>
                <a:gradFill flip="none" rotWithShape="1">
                  <a:gsLst>
                    <a:gs pos="0">
                      <a:srgbClr val="A603AB"/>
                    </a:gs>
                    <a:gs pos="21001">
                      <a:srgbClr val="0819FB"/>
                    </a:gs>
                    <a:gs pos="35001">
                      <a:srgbClr val="1A8D48"/>
                    </a:gs>
                    <a:gs pos="52000">
                      <a:srgbClr val="FFFF00"/>
                    </a:gs>
                    <a:gs pos="73000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18900000" scaled="1"/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days</a:t>
            </a:r>
            <a:r>
              <a:rPr lang="en-US" sz="4800" dirty="0" smtClean="0">
                <a:gradFill flip="none" rotWithShape="1">
                  <a:gsLst>
                    <a:gs pos="0">
                      <a:srgbClr val="A603AB"/>
                    </a:gs>
                    <a:gs pos="21001">
                      <a:srgbClr val="0819FB"/>
                    </a:gs>
                    <a:gs pos="35001">
                      <a:srgbClr val="1A8D48"/>
                    </a:gs>
                    <a:gs pos="52000">
                      <a:srgbClr val="FFFF00"/>
                    </a:gs>
                    <a:gs pos="73000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18900000" scaled="1"/>
                  <a:tileRect/>
                </a:gradFill>
                <a:latin typeface="Impact" pitchFamily="34" charset="0"/>
              </a:rPr>
              <a:t>  </a:t>
            </a:r>
            <a:endParaRPr lang="en-US" sz="2800" dirty="0" smtClean="0">
              <a:gradFill flip="none" rotWithShape="1">
                <a:gsLst>
                  <a:gs pos="0">
                    <a:srgbClr val="A603AB"/>
                  </a:gs>
                  <a:gs pos="21001">
                    <a:srgbClr val="0819FB"/>
                  </a:gs>
                  <a:gs pos="35001">
                    <a:srgbClr val="1A8D48"/>
                  </a:gs>
                  <a:gs pos="52000">
                    <a:srgbClr val="FFFF00"/>
                  </a:gs>
                  <a:gs pos="73000">
                    <a:srgbClr val="EE3F17"/>
                  </a:gs>
                  <a:gs pos="88000">
                    <a:srgbClr val="E81766"/>
                  </a:gs>
                  <a:gs pos="100000">
                    <a:srgbClr val="A603AB"/>
                  </a:gs>
                </a:gsLst>
                <a:lin ang="18900000" scaled="1"/>
                <a:tileRect/>
              </a:gradFill>
              <a:latin typeface="Impac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29400" y="3733800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 contourW="12700">
              <a:bevelT w="38100" h="38100" prst="angle"/>
              <a:bevelB w="38100" h="38100" prst="angle"/>
              <a:contourClr>
                <a:schemeClr val="tx1"/>
              </a:contourClr>
            </a:sp3d>
          </a:bodyPr>
          <a:lstStyle/>
          <a:p>
            <a:r>
              <a:rPr lang="en-US" sz="4800" dirty="0" smtClean="0">
                <a:gradFill flip="none" rotWithShape="1">
                  <a:gsLst>
                    <a:gs pos="0">
                      <a:srgbClr val="A603AB"/>
                    </a:gs>
                    <a:gs pos="21001">
                      <a:srgbClr val="0819FB"/>
                    </a:gs>
                    <a:gs pos="35001">
                      <a:srgbClr val="1A8D48"/>
                    </a:gs>
                    <a:gs pos="52000">
                      <a:srgbClr val="FFFF00"/>
                    </a:gs>
                    <a:gs pos="73000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18900000" scaled="1"/>
                  <a:tileRect/>
                </a:gradFill>
                <a:latin typeface="Impact" pitchFamily="34" charset="0"/>
              </a:rPr>
              <a:t>  </a:t>
            </a:r>
            <a:endParaRPr lang="en-US" sz="2800" dirty="0" smtClean="0">
              <a:gradFill flip="none" rotWithShape="1">
                <a:gsLst>
                  <a:gs pos="0">
                    <a:srgbClr val="A603AB"/>
                  </a:gs>
                  <a:gs pos="21001">
                    <a:srgbClr val="0819FB"/>
                  </a:gs>
                  <a:gs pos="35001">
                    <a:srgbClr val="1A8D48"/>
                  </a:gs>
                  <a:gs pos="52000">
                    <a:srgbClr val="FFFF00"/>
                  </a:gs>
                  <a:gs pos="73000">
                    <a:srgbClr val="EE3F17"/>
                  </a:gs>
                  <a:gs pos="88000">
                    <a:srgbClr val="E81766"/>
                  </a:gs>
                  <a:gs pos="100000">
                    <a:srgbClr val="A603AB"/>
                  </a:gs>
                </a:gsLst>
                <a:lin ang="18900000" scaled="1"/>
                <a:tileRect/>
              </a:gradFill>
              <a:latin typeface="Impac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05600" y="3573959"/>
            <a:ext cx="2286000" cy="76944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contourW="12700">
            <a:bevelB w="139700" h="139700" prst="divot"/>
            <a:contourClr>
              <a:schemeClr val="bg1"/>
            </a:contourClr>
          </a:sp3d>
        </p:spPr>
        <p:txBody>
          <a:bodyPr wrap="square" rtlCol="0">
            <a:spAutoFit/>
            <a:sp3d extrusionH="57150" contourW="12700">
              <a:bevelT w="38100" h="38100" prst="angle"/>
              <a:bevelB w="38100" h="38100" prst="angle"/>
              <a:contourClr>
                <a:schemeClr val="tx1"/>
              </a:contourClr>
            </a:sp3d>
          </a:bodyPr>
          <a:lstStyle/>
          <a:p>
            <a:r>
              <a:rPr lang="en-US" sz="2000" dirty="0" err="1" smtClean="0">
                <a:ln>
                  <a:solidFill>
                    <a:srgbClr val="FF0000"/>
                  </a:solidFill>
                </a:ln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Stencil" pitchFamily="82" charset="0"/>
              </a:rPr>
              <a:t>Swarna</a:t>
            </a:r>
            <a:r>
              <a:rPr lang="en-US" sz="2000" dirty="0" smtClean="0">
                <a:ln>
                  <a:solidFill>
                    <a:srgbClr val="FF0000"/>
                  </a:solidFill>
                </a:ln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Stencil" pitchFamily="82" charset="0"/>
              </a:rPr>
              <a:t> DTS a/c</a:t>
            </a:r>
            <a:r>
              <a:rPr lang="en-US" sz="4400" dirty="0" smtClean="0">
                <a:solidFill>
                  <a:schemeClr val="bg1"/>
                </a:solidFill>
                <a:latin typeface="Stencil" pitchFamily="82" charset="0"/>
              </a:rPr>
              <a:t>  </a:t>
            </a:r>
            <a:endParaRPr lang="en-US" sz="2400" dirty="0" smtClean="0">
              <a:solidFill>
                <a:schemeClr val="bg1"/>
              </a:solidFill>
              <a:latin typeface="Stencil" pitchFamily="82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Documents and Settings\Administrator\Desktop\GTA 4 Vice City\FILMS\urumu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302701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553200" y="53340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 contourW="12700">
              <a:bevelT w="38100" h="38100" prst="angle"/>
              <a:bevelB w="38100" h="38100" prst="angle"/>
              <a:contourClr>
                <a:schemeClr val="tx1"/>
              </a:contourClr>
            </a:sp3d>
          </a:bodyPr>
          <a:lstStyle/>
          <a:p>
            <a:r>
              <a:rPr lang="en-US" sz="7200" dirty="0" smtClean="0">
                <a:ln>
                  <a:solidFill>
                    <a:srgbClr val="FF0000"/>
                  </a:solidFill>
                </a:ln>
                <a:gradFill flip="none" rotWithShape="1">
                  <a:gsLst>
                    <a:gs pos="0">
                      <a:srgbClr val="A603AB"/>
                    </a:gs>
                    <a:gs pos="21001">
                      <a:srgbClr val="0819FB"/>
                    </a:gs>
                    <a:gs pos="35001">
                      <a:srgbClr val="1A8D48"/>
                    </a:gs>
                    <a:gs pos="52000">
                      <a:srgbClr val="FFFF00"/>
                    </a:gs>
                    <a:gs pos="73000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18900000" scaled="1"/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409</a:t>
            </a:r>
            <a:r>
              <a:rPr lang="en-US" sz="2400" dirty="0" smtClean="0">
                <a:ln>
                  <a:solidFill>
                    <a:srgbClr val="FF0000"/>
                  </a:solidFill>
                </a:ln>
                <a:gradFill flip="none" rotWithShape="1">
                  <a:gsLst>
                    <a:gs pos="0">
                      <a:srgbClr val="A603AB"/>
                    </a:gs>
                    <a:gs pos="21001">
                      <a:srgbClr val="0819FB"/>
                    </a:gs>
                    <a:gs pos="35001">
                      <a:srgbClr val="1A8D48"/>
                    </a:gs>
                    <a:gs pos="52000">
                      <a:srgbClr val="FFFF00"/>
                    </a:gs>
                    <a:gs pos="73000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18900000" scaled="1"/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days</a:t>
            </a:r>
            <a:r>
              <a:rPr lang="en-US" sz="4800" dirty="0" smtClean="0">
                <a:gradFill flip="none" rotWithShape="1">
                  <a:gsLst>
                    <a:gs pos="0">
                      <a:srgbClr val="A603AB"/>
                    </a:gs>
                    <a:gs pos="21001">
                      <a:srgbClr val="0819FB"/>
                    </a:gs>
                    <a:gs pos="35001">
                      <a:srgbClr val="1A8D48"/>
                    </a:gs>
                    <a:gs pos="52000">
                      <a:srgbClr val="FFFF00"/>
                    </a:gs>
                    <a:gs pos="73000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18900000" scaled="1"/>
                  <a:tileRect/>
                </a:gradFill>
                <a:latin typeface="Impact" pitchFamily="34" charset="0"/>
              </a:rPr>
              <a:t>  </a:t>
            </a:r>
            <a:endParaRPr lang="en-US" sz="2800" dirty="0" smtClean="0">
              <a:gradFill flip="none" rotWithShape="1">
                <a:gsLst>
                  <a:gs pos="0">
                    <a:srgbClr val="A603AB"/>
                  </a:gs>
                  <a:gs pos="21001">
                    <a:srgbClr val="0819FB"/>
                  </a:gs>
                  <a:gs pos="35001">
                    <a:srgbClr val="1A8D48"/>
                  </a:gs>
                  <a:gs pos="52000">
                    <a:srgbClr val="FFFF00"/>
                  </a:gs>
                  <a:gs pos="73000">
                    <a:srgbClr val="EE3F17"/>
                  </a:gs>
                  <a:gs pos="88000">
                    <a:srgbClr val="E81766"/>
                  </a:gs>
                  <a:gs pos="100000">
                    <a:srgbClr val="A603AB"/>
                  </a:gs>
                </a:gsLst>
                <a:lin ang="18900000" scaled="1"/>
                <a:tileRect/>
              </a:gradFill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4200" y="2055378"/>
            <a:ext cx="1066800" cy="1569660"/>
          </a:xfrm>
          <a:prstGeom prst="rect">
            <a:avLst/>
          </a:prstGeom>
          <a:noFill/>
          <a:effectLst>
            <a:softEdge rad="63500"/>
          </a:effectLst>
          <a:scene3d>
            <a:camera prst="obliqueBottomRight"/>
            <a:lightRig rig="threePt" dir="t"/>
          </a:scene3d>
          <a:sp3d>
            <a:bevelT/>
          </a:sp3d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 contourW="12700">
              <a:bevelT w="38100" h="38100" prst="angle"/>
              <a:bevelB w="38100" h="38100" prst="angle"/>
              <a:contourClr>
                <a:schemeClr val="tx1"/>
              </a:contourClr>
            </a:sp3d>
          </a:bodyPr>
          <a:lstStyle/>
          <a:p>
            <a:r>
              <a:rPr lang="te-IN" sz="9600" b="1" dirty="0" smtClean="0">
                <a:ln>
                  <a:solidFill>
                    <a:srgbClr val="FF0000"/>
                  </a:solidFill>
                </a:ln>
                <a:gradFill flip="none" rotWithShape="1">
                  <a:gsLst>
                    <a:gs pos="0">
                      <a:srgbClr val="A603AB"/>
                    </a:gs>
                    <a:gs pos="21001">
                      <a:srgbClr val="0819FB"/>
                    </a:gs>
                    <a:gs pos="35001">
                      <a:srgbClr val="1A8D48"/>
                    </a:gs>
                    <a:gs pos="52000">
                      <a:srgbClr val="FFFF00"/>
                    </a:gs>
                    <a:gs pos="73000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18900000" scaled="1"/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NTR" pitchFamily="2" charset="0"/>
                <a:cs typeface="NTR" pitchFamily="2" charset="0"/>
              </a:rPr>
              <a:t>లా</a:t>
            </a:r>
            <a:r>
              <a:rPr lang="en-US" sz="4800" dirty="0" smtClean="0">
                <a:gradFill flip="none" rotWithShape="1">
                  <a:gsLst>
                    <a:gs pos="0">
                      <a:srgbClr val="A603AB"/>
                    </a:gs>
                    <a:gs pos="21001">
                      <a:srgbClr val="0819FB"/>
                    </a:gs>
                    <a:gs pos="35001">
                      <a:srgbClr val="1A8D48"/>
                    </a:gs>
                    <a:gs pos="52000">
                      <a:srgbClr val="FFFF00"/>
                    </a:gs>
                    <a:gs pos="73000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18900000" scaled="1"/>
                  <a:tileRect/>
                </a:gradFill>
                <a:latin typeface="NTR" pitchFamily="2" charset="0"/>
                <a:cs typeface="NTR" pitchFamily="2" charset="0"/>
              </a:rPr>
              <a:t> </a:t>
            </a:r>
            <a:endParaRPr lang="en-US" sz="2800" dirty="0" smtClean="0">
              <a:gradFill flip="none" rotWithShape="1">
                <a:gsLst>
                  <a:gs pos="0">
                    <a:srgbClr val="A603AB"/>
                  </a:gs>
                  <a:gs pos="21001">
                    <a:srgbClr val="0819FB"/>
                  </a:gs>
                  <a:gs pos="35001">
                    <a:srgbClr val="1A8D48"/>
                  </a:gs>
                  <a:gs pos="52000">
                    <a:srgbClr val="FFFF00"/>
                  </a:gs>
                  <a:gs pos="73000">
                    <a:srgbClr val="EE3F17"/>
                  </a:gs>
                  <a:gs pos="88000">
                    <a:srgbClr val="E81766"/>
                  </a:gs>
                  <a:gs pos="100000">
                    <a:srgbClr val="A603AB"/>
                  </a:gs>
                </a:gsLst>
                <a:lin ang="18900000" scaled="1"/>
                <a:tileRect/>
              </a:gradFill>
              <a:latin typeface="NTR" pitchFamily="2" charset="0"/>
              <a:cs typeface="NT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728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533400"/>
            <a:ext cx="4648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AITHER ARTS 	-	50</a:t>
            </a:r>
          </a:p>
          <a:p>
            <a:endParaRPr lang="en-US" dirty="0"/>
          </a:p>
          <a:p>
            <a:r>
              <a:rPr lang="en-US" dirty="0" smtClean="0"/>
              <a:t>SATYA 		- 	50</a:t>
            </a:r>
          </a:p>
          <a:p>
            <a:endParaRPr lang="en-US" dirty="0"/>
          </a:p>
          <a:p>
            <a:r>
              <a:rPr lang="en-US" dirty="0" err="1" smtClean="0"/>
              <a:t>Rajamouli</a:t>
            </a:r>
            <a:r>
              <a:rPr lang="en-US" dirty="0" smtClean="0"/>
              <a:t>	-	26</a:t>
            </a:r>
          </a:p>
          <a:p>
            <a:endParaRPr lang="en-US" dirty="0"/>
          </a:p>
          <a:p>
            <a:r>
              <a:rPr lang="en-US" dirty="0" err="1" smtClean="0"/>
              <a:t>Nenu</a:t>
            </a:r>
            <a:r>
              <a:rPr lang="en-US" dirty="0" smtClean="0"/>
              <a:t> 		-	6</a:t>
            </a:r>
          </a:p>
          <a:p>
            <a:endParaRPr lang="en-US" dirty="0"/>
          </a:p>
          <a:p>
            <a:r>
              <a:rPr lang="en-US" dirty="0" smtClean="0"/>
              <a:t>NENU CINIMAS	-	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1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45</Words>
  <Application>Microsoft Office PowerPoint</Application>
  <PresentationFormat>On-screen Show (4:3)</PresentationFormat>
  <Paragraphs>35</Paragraphs>
  <Slides>89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7" baseType="lpstr">
      <vt:lpstr>Algerian</vt:lpstr>
      <vt:lpstr>Arial</vt:lpstr>
      <vt:lpstr>Berlin Sans FB</vt:lpstr>
      <vt:lpstr>Calibri</vt:lpstr>
      <vt:lpstr>Impact</vt:lpstr>
      <vt:lpstr>NTR</vt:lpstr>
      <vt:lpstr>Stencil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sscet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satya</dc:creator>
  <cp:lastModifiedBy>Satya</cp:lastModifiedBy>
  <cp:revision>12</cp:revision>
  <dcterms:created xsi:type="dcterms:W3CDTF">2010-06-08T16:30:01Z</dcterms:created>
  <dcterms:modified xsi:type="dcterms:W3CDTF">2016-08-25T18:55:35Z</dcterms:modified>
</cp:coreProperties>
</file>