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2D822-60BA-48E5-9310-A33E52497BF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78A6-1076-48BF-8A33-5073789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17984"/>
            <a:ext cx="7766936" cy="967408"/>
          </a:xfrm>
        </p:spPr>
        <p:txBody>
          <a:bodyPr/>
          <a:lstStyle/>
          <a:p>
            <a:r>
              <a:rPr lang="en-US" sz="4400" dirty="0"/>
              <a:t>Known Issue Encyclopedia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91339"/>
            <a:ext cx="7766936" cy="1556393"/>
          </a:xfrm>
        </p:spPr>
        <p:txBody>
          <a:bodyPr/>
          <a:lstStyle/>
          <a:p>
            <a:r>
              <a:rPr lang="en-US" dirty="0"/>
              <a:t>Team Name: SFS HACKERS</a:t>
            </a:r>
          </a:p>
          <a:p>
            <a:r>
              <a:rPr lang="en-US" dirty="0"/>
              <a:t>Team Members: Rahul Rai, Satyabrata Choudhury, Rohith K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C23AA-79C8-4FB2-A822-0A8B89CE6048}"/>
              </a:ext>
            </a:extLst>
          </p:cNvPr>
          <p:cNvSpPr txBox="1"/>
          <p:nvPr/>
        </p:nvSpPr>
        <p:spPr>
          <a:xfrm>
            <a:off x="2319130" y="2782957"/>
            <a:ext cx="63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84026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6811DE-C6FE-4262-A5EA-9D16F0F9E518}"/>
              </a:ext>
            </a:extLst>
          </p:cNvPr>
          <p:cNvSpPr txBox="1"/>
          <p:nvPr/>
        </p:nvSpPr>
        <p:spPr>
          <a:xfrm>
            <a:off x="636105" y="1374913"/>
            <a:ext cx="98198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Known Issue Encyclopedia:</a:t>
            </a:r>
            <a:endParaRPr lang="en-US" sz="2400" dirty="0"/>
          </a:p>
          <a:p>
            <a:r>
              <a:rPr lang="en-US" sz="2400" dirty="0"/>
              <a:t>•        Most issue discussion is one-2-one: Team is not aware of those issues</a:t>
            </a:r>
          </a:p>
          <a:p>
            <a:r>
              <a:rPr lang="en-US" sz="2400" dirty="0"/>
              <a:t>•        Resolution of issues is captured in mail only: There is no database</a:t>
            </a:r>
          </a:p>
          <a:p>
            <a:r>
              <a:rPr lang="en-US" sz="2400" dirty="0"/>
              <a:t>•        Provide opportunity to share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1C53D-1F91-413C-8DE3-F9D39046199D}"/>
              </a:ext>
            </a:extLst>
          </p:cNvPr>
          <p:cNvSpPr txBox="1"/>
          <p:nvPr/>
        </p:nvSpPr>
        <p:spPr>
          <a:xfrm>
            <a:off x="1285461" y="2199861"/>
            <a:ext cx="7977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KIE will help:</a:t>
            </a:r>
            <a:endParaRPr lang="en-US" sz="2400" dirty="0"/>
          </a:p>
          <a:p>
            <a:r>
              <a:rPr lang="en-US" sz="2400" dirty="0"/>
              <a:t>•        Have a database of issues and resolution</a:t>
            </a:r>
          </a:p>
          <a:p>
            <a:r>
              <a:rPr lang="en-US" sz="2400" dirty="0"/>
              <a:t>•        To resolve issues quickly</a:t>
            </a:r>
          </a:p>
          <a:p>
            <a:r>
              <a:rPr lang="en-US" sz="2400" dirty="0"/>
              <a:t>•        Less number of invalid CR</a:t>
            </a:r>
          </a:p>
          <a:p>
            <a:r>
              <a:rPr lang="en-US" sz="2400" dirty="0"/>
              <a:t>•        To improve team competency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364678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5AA1A-CEA8-406C-985B-98E30AE0EE0E}"/>
              </a:ext>
            </a:extLst>
          </p:cNvPr>
          <p:cNvSpPr txBox="1"/>
          <p:nvPr/>
        </p:nvSpPr>
        <p:spPr>
          <a:xfrm>
            <a:off x="1258958" y="1028343"/>
            <a:ext cx="71561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Design</a:t>
            </a:r>
            <a:endParaRPr lang="en-US" dirty="0"/>
          </a:p>
          <a:p>
            <a:r>
              <a:rPr 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Post an issue in the web-based tool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After an Issue is posted mail alert is sent to all Team members in the project. Email trigger can be controlled.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Three ways of searching an Issue can be done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Based on Issue Id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Based on Component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Based on Keyword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Displays all issues and its details posted by user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Any team member can provide comment to the issue posted. After Comment a Mail is triggered to Team members.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Owner of the issue must close the issue once the solution is found. On Closing the issue, a Mail will be Triggered to Team.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future, team members can check this web-based tool for the solution if the issue was already posted by another team member.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3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22A6-6895-44A5-AAF5-C6CD18DB8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Snapshots…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FE57B-3B53-4DFA-B680-1EF27F7D7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0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F1A5B-9FAE-46F6-A427-B2C5BAAB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32" y="959370"/>
            <a:ext cx="7243606" cy="4065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EFF4E-D4F2-4165-A752-DA7D40DA5C24}"/>
              </a:ext>
            </a:extLst>
          </p:cNvPr>
          <p:cNvSpPr txBox="1"/>
          <p:nvPr/>
        </p:nvSpPr>
        <p:spPr>
          <a:xfrm>
            <a:off x="1470992" y="336952"/>
            <a:ext cx="77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Page:</a:t>
            </a:r>
          </a:p>
        </p:txBody>
      </p:sp>
    </p:spTree>
    <p:extLst>
      <p:ext uri="{BB962C8B-B14F-4D97-AF65-F5344CB8AC3E}">
        <p14:creationId xmlns:p14="http://schemas.microsoft.com/office/powerpoint/2010/main" val="220631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25315-DFD1-4E18-85BB-2ECCAF39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41" y="1734018"/>
            <a:ext cx="78390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302CE-C260-47BD-AFA0-F56D50DB8B35}"/>
              </a:ext>
            </a:extLst>
          </p:cNvPr>
          <p:cNvSpPr txBox="1"/>
          <p:nvPr/>
        </p:nvSpPr>
        <p:spPr>
          <a:xfrm>
            <a:off x="1142141" y="735100"/>
            <a:ext cx="60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Page:</a:t>
            </a:r>
          </a:p>
        </p:txBody>
      </p:sp>
    </p:spTree>
    <p:extLst>
      <p:ext uri="{BB962C8B-B14F-4D97-AF65-F5344CB8AC3E}">
        <p14:creationId xmlns:p14="http://schemas.microsoft.com/office/powerpoint/2010/main" val="35488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764BEA-6C31-470B-A512-0B4C40B2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82" y="1832236"/>
            <a:ext cx="6067425" cy="415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B1CC03-A56E-434C-85C4-EE505B6D987F}"/>
              </a:ext>
            </a:extLst>
          </p:cNvPr>
          <p:cNvSpPr txBox="1"/>
          <p:nvPr/>
        </p:nvSpPr>
        <p:spPr>
          <a:xfrm>
            <a:off x="1698183" y="719528"/>
            <a:ext cx="511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Issue Page:</a:t>
            </a:r>
          </a:p>
        </p:txBody>
      </p:sp>
    </p:spTree>
    <p:extLst>
      <p:ext uri="{BB962C8B-B14F-4D97-AF65-F5344CB8AC3E}">
        <p14:creationId xmlns:p14="http://schemas.microsoft.com/office/powerpoint/2010/main" val="266644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042F7C-6583-4CB9-8A0C-87C4D371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59" y="942975"/>
            <a:ext cx="6229350" cy="5915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96894-6CA9-4832-A5C5-CAE505B95D79}"/>
              </a:ext>
            </a:extLst>
          </p:cNvPr>
          <p:cNvSpPr txBox="1"/>
          <p:nvPr/>
        </p:nvSpPr>
        <p:spPr>
          <a:xfrm>
            <a:off x="3207026" y="289593"/>
            <a:ext cx="22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Page:</a:t>
            </a:r>
          </a:p>
        </p:txBody>
      </p:sp>
    </p:spTree>
    <p:extLst>
      <p:ext uri="{BB962C8B-B14F-4D97-AF65-F5344CB8AC3E}">
        <p14:creationId xmlns:p14="http://schemas.microsoft.com/office/powerpoint/2010/main" val="3832748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51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Known Issue Encyclopedia</vt:lpstr>
      <vt:lpstr>PowerPoint Presentation</vt:lpstr>
      <vt:lpstr>PowerPoint Presentation</vt:lpstr>
      <vt:lpstr>PowerPoint Presentation</vt:lpstr>
      <vt:lpstr>Snapshots…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Hack5BGHTeam31</dc:creator>
  <cp:lastModifiedBy>Satyabrata Choudhury</cp:lastModifiedBy>
  <cp:revision>7</cp:revision>
  <dcterms:created xsi:type="dcterms:W3CDTF">2014-09-12T02:18:09Z</dcterms:created>
  <dcterms:modified xsi:type="dcterms:W3CDTF">2019-07-27T05:28:08Z</dcterms:modified>
</cp:coreProperties>
</file>