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F4B65-1E04-4C17-A6C5-29F5DCA60B01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772F3-F03D-45C7-BB21-7C264F4CE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0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59BD757-509A-4BF7-9888-5868624728CC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6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70EA-56FC-4DB5-848F-317BA6563046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E6B0F3-96E3-4D58-B08D-850F51F50BEC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9A546-2115-4288-8B4D-5566FECCA9F9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69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F3CC49-5D12-4C52-B1AD-9DCDBC8801DE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93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D40F-5AB5-4CD4-B0C6-F5FF0E7C9169}" type="datetime1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1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1941-10B3-4121-A9B9-33D83C6E65C9}" type="datetime1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7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0B4B-8C89-43E5-A3E6-CBFC826FA3F1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9F2374-F833-4B2A-8E14-0B6CC319AB1A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B28B-C921-488D-9875-CC68B01DE29E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403D42-82CA-4A0E-9019-46122BA3F9ED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3A9B-2745-4CE0-B875-84DD5CA710E7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B2E2-04B9-4C49-AC59-9D9C84CEFB22}" type="datetime1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F7DC-0EC5-4A65-8F35-A9C2495C1784}" type="datetime1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A38E-6CA7-4F6F-A30B-96284E334FFB}" type="datetime1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B5B-1677-43E6-97F3-088F94685189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911-04CE-49C5-94AD-9B3D0D4672D1}" type="datetime1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1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F9A8-C566-4A82-848A-E0F0CC347066}" type="datetime1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8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hyperlink" Target="https://public.tableau.com/views/CallCentreAnalysis_16931535978260/CallVolumeAnalysi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13C830C-752B-404C-B455-E1E6AF7D5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Call Centre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E05BEB6-8AC7-43C2-8710-4175DEDCF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8/27/2023 6:08:02 PM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Cell Phone 1">
                <a:extLst>
                  <a:ext uri="{FF2B5EF4-FFF2-40B4-BE49-F238E27FC236}">
                    <a16:creationId xmlns:a16="http://schemas.microsoft.com/office/drawing/2014/main" id="{368BC802-86E4-0FF7-262F-DC3E7D276E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1063292"/>
                  </p:ext>
                </p:extLst>
              </p:nvPr>
            </p:nvGraphicFramePr>
            <p:xfrm>
              <a:off x="10183429" y="1838117"/>
              <a:ext cx="636971" cy="194742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36971" cy="1947421"/>
                    </a:xfrm>
                    <a:prstGeom prst="rect">
                      <a:avLst/>
                    </a:prstGeom>
                  </am3d:spPr>
                  <am3d:camera>
                    <am3d:pos x="0" y="0" z="492689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66666" d="1000000"/>
                    <am3d:preTrans dx="0" dy="-18000004" dz="-704057"/>
                    <am3d:scale>
                      <am3d:sx n="1000000" d="1000000"/>
                      <am3d:sy n="1000000" d="1000000"/>
                      <am3d:sz n="1000000" d="1000000"/>
                    </am3d:scale>
                    <am3d:rot ax="-2002090" ay="-2343437" az="1352199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0158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Cell Phone 1">
                <a:extLst>
                  <a:ext uri="{FF2B5EF4-FFF2-40B4-BE49-F238E27FC236}">
                    <a16:creationId xmlns:a16="http://schemas.microsoft.com/office/drawing/2014/main" id="{368BC802-86E4-0FF7-262F-DC3E7D276E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3429" y="1838117"/>
                <a:ext cx="636971" cy="19474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ll Volume Analysis">
            <a:extLst>
              <a:ext uri="{FF2B5EF4-FFF2-40B4-BE49-F238E27FC236}">
                <a16:creationId xmlns:a16="http://schemas.microsoft.com/office/drawing/2014/main" id="{097164ED-7EC8-4808-B56E-6ADF03C77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1BE1-7A52-E64D-3C94-5AE60E72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Volume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1E4C-1646-2871-5AAC-884686A5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Total no. of calls for the dates 18</a:t>
            </a:r>
            <a:r>
              <a:rPr lang="en-IN" sz="2000" baseline="30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May and 26</a:t>
            </a:r>
            <a:r>
              <a:rPr lang="en-IN" sz="2000" baseline="30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May is 15,299 calls.</a:t>
            </a: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total Talk Time is 147 hours 04 minutes and 50 seconds.</a:t>
            </a: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total Hold Time is 28 hours 43 minutes 57 seconds.</a:t>
            </a: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Maximum no. of calls by List were made to L2 Level List with 9,468 calls.</a:t>
            </a: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Maximum no. of calls were made to the city New Delhi with 4,770 calls.</a:t>
            </a: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calls which were not connected; they were of “Agent not available”, “No answer autodial” and “Temporary, number closed” types.</a:t>
            </a:r>
          </a:p>
        </p:txBody>
      </p:sp>
    </p:spTree>
    <p:extLst>
      <p:ext uri="{BB962C8B-B14F-4D97-AF65-F5344CB8AC3E}">
        <p14:creationId xmlns:p14="http://schemas.microsoft.com/office/powerpoint/2010/main" val="117790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HT Analysis">
            <a:extLst>
              <a:ext uri="{FF2B5EF4-FFF2-40B4-BE49-F238E27FC236}">
                <a16:creationId xmlns:a16="http://schemas.microsoft.com/office/drawing/2014/main" id="{A8292B35-31E7-4AD2-A29E-89087A13C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996B-1D03-33FA-2A94-C1E295A4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Handling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8027-989D-4927-5433-3155E1DF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calculation part is</a:t>
            </a:r>
          </a:p>
          <a:p>
            <a:pPr marL="0" indent="0">
              <a:buNone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AHT= (Talk Time + Hold Time) / Number of Customer Conversations(Calls)</a:t>
            </a: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Average AHT for all the agents is 60.19 seconds.</a:t>
            </a: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agent with the highest AHT is Vidya Nair with 291.3 Sec’s.</a:t>
            </a: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agent with the lowest AHT is Abhinav Sharma with 51.8 Sec’s.</a:t>
            </a:r>
          </a:p>
          <a:p>
            <a:endParaRPr lang="en-IN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SAT Score Analysis">
            <a:extLst>
              <a:ext uri="{FF2B5EF4-FFF2-40B4-BE49-F238E27FC236}">
                <a16:creationId xmlns:a16="http://schemas.microsoft.com/office/drawing/2014/main" id="{5E09E3D9-6923-4838-9AEF-F079777CA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DDED-9928-EFAE-A78E-C20ECC70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satisfaction score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1839-EF63-4478-B538-F76740D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calculation part is</a:t>
            </a:r>
          </a:p>
          <a:p>
            <a:pPr marL="0" indent="0">
              <a:buNone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CSAT= 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((Sum of all Satisfaction Rating / No. of Ratings)/5)*100</a:t>
            </a:r>
            <a:endParaRPr lang="en-IN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Average CSAT for all the agents is 60%.</a:t>
            </a: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agent with the highest CSAT is Ved Chauhan with 67.23%.</a:t>
            </a: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agent with the lowest CSAT is Siddharth Verma with 57.04%.</a:t>
            </a:r>
          </a:p>
          <a:p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CSAT vs AHT By List has an outlier which is Mumbai Zone List with AHT of 264.3 Sec and CSAT of 53.33%.</a:t>
            </a:r>
          </a:p>
        </p:txBody>
      </p:sp>
    </p:spTree>
    <p:extLst>
      <p:ext uri="{BB962C8B-B14F-4D97-AF65-F5344CB8AC3E}">
        <p14:creationId xmlns:p14="http://schemas.microsoft.com/office/powerpoint/2010/main" val="348065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gent Performance Analysis">
            <a:extLst>
              <a:ext uri="{FF2B5EF4-FFF2-40B4-BE49-F238E27FC236}">
                <a16:creationId xmlns:a16="http://schemas.microsoft.com/office/drawing/2014/main" id="{37C51026-BD69-42E1-955F-86376C84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12192000" cy="68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254A-849F-7343-368C-B70D5ABB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8C68-9EA3-EEA0-D8CF-B920A187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Top Performer among the agents is with </a:t>
            </a:r>
            <a:r>
              <a:rPr lang="en-US" sz="2000" b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"Agents Id" - 10015</a:t>
            </a: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000" b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Krish Sharma</a:t>
            </a:r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, who have CSAT above 60% as well as made calls of nearly 300.</a:t>
            </a:r>
            <a:endParaRPr lang="en-US" sz="20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Agents with CSAT of less than 60% and also with calls less than 150 i.e., "Agents Id" - 10006, 10007, 10010, 10023, 10026, 10027, 10029, 10035, 10036, 10039 requires more training.</a:t>
            </a:r>
            <a:endParaRPr lang="en-US" sz="20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Agents with "Agents Id" - 10004, 10008, 10033, 10034, 10037 requires attention as they are making less Calls.</a:t>
            </a:r>
            <a:endParaRPr lang="en-US" sz="20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Agents with CSAT Score less than 58% with "Agents Id" - 10002, 10005 requires more training.</a:t>
            </a:r>
            <a:endParaRPr lang="en-IN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503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55</TotalTime>
  <Words>389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Vapor Trail</vt:lpstr>
      <vt:lpstr>Call Centre Analysis</vt:lpstr>
      <vt:lpstr>PowerPoint Presentation</vt:lpstr>
      <vt:lpstr>Call Volume analysis</vt:lpstr>
      <vt:lpstr>PowerPoint Presentation</vt:lpstr>
      <vt:lpstr>Average Handling Time Analysis</vt:lpstr>
      <vt:lpstr>PowerPoint Presentation</vt:lpstr>
      <vt:lpstr>Customer satisfaction score analysis</vt:lpstr>
      <vt:lpstr>PowerPoint Presentation</vt:lpstr>
      <vt:lpstr>Agent Performance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Centre Analysis</dc:title>
  <dc:creator/>
  <cp:lastModifiedBy>Satyaki Pal</cp:lastModifiedBy>
  <cp:revision>5</cp:revision>
  <dcterms:created xsi:type="dcterms:W3CDTF">2023-08-27T18:08:03Z</dcterms:created>
  <dcterms:modified xsi:type="dcterms:W3CDTF">2023-08-27T19:09:37Z</dcterms:modified>
</cp:coreProperties>
</file>