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70" r:id="rId2"/>
    <p:sldId id="309" r:id="rId3"/>
    <p:sldId id="308" r:id="rId4"/>
    <p:sldId id="307" r:id="rId5"/>
    <p:sldId id="257" r:id="rId6"/>
    <p:sldId id="277" r:id="rId7"/>
    <p:sldId id="275" r:id="rId8"/>
    <p:sldId id="276" r:id="rId9"/>
    <p:sldId id="274" r:id="rId10"/>
    <p:sldId id="272" r:id="rId11"/>
    <p:sldId id="273" r:id="rId12"/>
    <p:sldId id="278" r:id="rId13"/>
    <p:sldId id="279" r:id="rId14"/>
    <p:sldId id="303" r:id="rId15"/>
    <p:sldId id="280" r:id="rId16"/>
    <p:sldId id="287" r:id="rId17"/>
    <p:sldId id="305" r:id="rId18"/>
    <p:sldId id="281" r:id="rId19"/>
    <p:sldId id="306" r:id="rId20"/>
    <p:sldId id="285" r:id="rId21"/>
    <p:sldId id="288" r:id="rId22"/>
    <p:sldId id="294" r:id="rId23"/>
    <p:sldId id="301" r:id="rId24"/>
    <p:sldId id="295" r:id="rId25"/>
    <p:sldId id="300" r:id="rId26"/>
    <p:sldId id="297" r:id="rId27"/>
    <p:sldId id="298" r:id="rId28"/>
    <p:sldId id="299" r:id="rId29"/>
    <p:sldId id="296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97A40-5CBC-4DD8-ACE6-6CFF3B3A55B9}" v="155" dt="2021-07-30T10:17:43.191"/>
    <p1510:client id="{5FC7F75E-6C49-48B9-A3FF-4B15B7A8E8C9}" v="298" dt="2021-07-30T10:27:04.307"/>
    <p1510:client id="{9C700686-5AEE-7324-721C-28EB77B26DA5}" v="39" dt="2021-07-30T10:04:44.782"/>
    <p1510:client id="{9CE3A3ED-7498-F06A-654A-72B86CDFA3C4}" v="19" dt="2021-07-30T09:40:14.401"/>
    <p1510:client id="{C6823965-EEC8-4E7A-A6EE-7D34495005DF}" v="113" dt="2021-07-30T09:24:13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alakshmi Iyer" userId="S::vijayalakshmi.iyer@yash.com::465a6566-ffb7-4316-9fa6-12daf41056ea" providerId="AD" clId="Web-{12E97A40-5CBC-4DD8-ACE6-6CFF3B3A55B9}"/>
    <pc:docChg chg="addSld modSld sldOrd">
      <pc:chgData name="Vijayalakshmi Iyer" userId="S::vijayalakshmi.iyer@yash.com::465a6566-ffb7-4316-9fa6-12daf41056ea" providerId="AD" clId="Web-{12E97A40-5CBC-4DD8-ACE6-6CFF3B3A55B9}" dt="2021-07-30T10:17:43.191" v="133"/>
      <pc:docMkLst>
        <pc:docMk/>
      </pc:docMkLst>
      <pc:sldChg chg="modSp ord">
        <pc:chgData name="Vijayalakshmi Iyer" userId="S::vijayalakshmi.iyer@yash.com::465a6566-ffb7-4316-9fa6-12daf41056ea" providerId="AD" clId="Web-{12E97A40-5CBC-4DD8-ACE6-6CFF3B3A55B9}" dt="2021-07-30T10:06:22.874" v="13"/>
        <pc:sldMkLst>
          <pc:docMk/>
          <pc:sldMk cId="3360411970" sldId="257"/>
        </pc:sldMkLst>
        <pc:spChg chg="mod">
          <ac:chgData name="Vijayalakshmi Iyer" userId="S::vijayalakshmi.iyer@yash.com::465a6566-ffb7-4316-9fa6-12daf41056ea" providerId="AD" clId="Web-{12E97A40-5CBC-4DD8-ACE6-6CFF3B3A55B9}" dt="2021-07-30T10:06:13.874" v="12" actId="20577"/>
          <ac:spMkLst>
            <pc:docMk/>
            <pc:sldMk cId="3360411970" sldId="257"/>
            <ac:spMk id="4" creationId="{00000000-0000-0000-0000-000000000000}"/>
          </ac:spMkLst>
        </pc:spChg>
      </pc:sldChg>
      <pc:sldChg chg="ord">
        <pc:chgData name="Vijayalakshmi Iyer" userId="S::vijayalakshmi.iyer@yash.com::465a6566-ffb7-4316-9fa6-12daf41056ea" providerId="AD" clId="Web-{12E97A40-5CBC-4DD8-ACE6-6CFF3B3A55B9}" dt="2021-07-30T10:05:41.764" v="1"/>
        <pc:sldMkLst>
          <pc:docMk/>
          <pc:sldMk cId="3153838943" sldId="270"/>
        </pc:sldMkLst>
      </pc:sldChg>
      <pc:sldChg chg="modSp ord">
        <pc:chgData name="Vijayalakshmi Iyer" userId="S::vijayalakshmi.iyer@yash.com::465a6566-ffb7-4316-9fa6-12daf41056ea" providerId="AD" clId="Web-{12E97A40-5CBC-4DD8-ACE6-6CFF3B3A55B9}" dt="2021-07-30T10:17:43.191" v="133"/>
        <pc:sldMkLst>
          <pc:docMk/>
          <pc:sldMk cId="3973417967" sldId="271"/>
        </pc:sldMkLst>
        <pc:spChg chg="mod">
          <ac:chgData name="Vijayalakshmi Iyer" userId="S::vijayalakshmi.iyer@yash.com::465a6566-ffb7-4316-9fa6-12daf41056ea" providerId="AD" clId="Web-{12E97A40-5CBC-4DD8-ACE6-6CFF3B3A55B9}" dt="2021-07-30T10:06:41.108" v="14" actId="20577"/>
          <ac:spMkLst>
            <pc:docMk/>
            <pc:sldMk cId="3973417967" sldId="271"/>
            <ac:spMk id="6" creationId="{00000000-0000-0000-0000-000000000000}"/>
          </ac:spMkLst>
        </pc:spChg>
      </pc:sldChg>
      <pc:sldChg chg="modSp">
        <pc:chgData name="Vijayalakshmi Iyer" userId="S::vijayalakshmi.iyer@yash.com::465a6566-ffb7-4316-9fa6-12daf41056ea" providerId="AD" clId="Web-{12E97A40-5CBC-4DD8-ACE6-6CFF3B3A55B9}" dt="2021-07-30T10:07:50.312" v="26" actId="20577"/>
        <pc:sldMkLst>
          <pc:docMk/>
          <pc:sldMk cId="3312273239" sldId="279"/>
        </pc:sldMkLst>
        <pc:spChg chg="mod">
          <ac:chgData name="Vijayalakshmi Iyer" userId="S::vijayalakshmi.iyer@yash.com::465a6566-ffb7-4316-9fa6-12daf41056ea" providerId="AD" clId="Web-{12E97A40-5CBC-4DD8-ACE6-6CFF3B3A55B9}" dt="2021-07-30T10:07:50.312" v="26" actId="20577"/>
          <ac:spMkLst>
            <pc:docMk/>
            <pc:sldMk cId="3312273239" sldId="279"/>
            <ac:spMk id="11" creationId="{00000000-0000-0000-0000-000000000000}"/>
          </ac:spMkLst>
        </pc:spChg>
      </pc:sldChg>
      <pc:sldChg chg="modSp">
        <pc:chgData name="Vijayalakshmi Iyer" userId="S::vijayalakshmi.iyer@yash.com::465a6566-ffb7-4316-9fa6-12daf41056ea" providerId="AD" clId="Web-{12E97A40-5CBC-4DD8-ACE6-6CFF3B3A55B9}" dt="2021-07-30T10:09:41.328" v="35" actId="1076"/>
        <pc:sldMkLst>
          <pc:docMk/>
          <pc:sldMk cId="2887644656" sldId="280"/>
        </pc:sldMkLst>
        <pc:spChg chg="mod">
          <ac:chgData name="Vijayalakshmi Iyer" userId="S::vijayalakshmi.iyer@yash.com::465a6566-ffb7-4316-9fa6-12daf41056ea" providerId="AD" clId="Web-{12E97A40-5CBC-4DD8-ACE6-6CFF3B3A55B9}" dt="2021-07-30T10:09:41.328" v="35" actId="1076"/>
          <ac:spMkLst>
            <pc:docMk/>
            <pc:sldMk cId="2887644656" sldId="280"/>
            <ac:spMk id="2" creationId="{633FFF8F-3B3E-4570-848F-557878023DD3}"/>
          </ac:spMkLst>
        </pc:spChg>
        <pc:spChg chg="mod">
          <ac:chgData name="Vijayalakshmi Iyer" userId="S::vijayalakshmi.iyer@yash.com::465a6566-ffb7-4316-9fa6-12daf41056ea" providerId="AD" clId="Web-{12E97A40-5CBC-4DD8-ACE6-6CFF3B3A55B9}" dt="2021-07-30T10:08:22.171" v="28" actId="20577"/>
          <ac:spMkLst>
            <pc:docMk/>
            <pc:sldMk cId="2887644656" sldId="280"/>
            <ac:spMk id="7" creationId="{1E676473-7D9A-4DF0-A3B4-59447058F44B}"/>
          </ac:spMkLst>
        </pc:spChg>
      </pc:sldChg>
      <pc:sldChg chg="modSp">
        <pc:chgData name="Vijayalakshmi Iyer" userId="S::vijayalakshmi.iyer@yash.com::465a6566-ffb7-4316-9fa6-12daf41056ea" providerId="AD" clId="Web-{12E97A40-5CBC-4DD8-ACE6-6CFF3B3A55B9}" dt="2021-07-30T10:10:48.235" v="45" actId="20577"/>
        <pc:sldMkLst>
          <pc:docMk/>
          <pc:sldMk cId="3001833746" sldId="281"/>
        </pc:sldMkLst>
        <pc:spChg chg="mod">
          <ac:chgData name="Vijayalakshmi Iyer" userId="S::vijayalakshmi.iyer@yash.com::465a6566-ffb7-4316-9fa6-12daf41056ea" providerId="AD" clId="Web-{12E97A40-5CBC-4DD8-ACE6-6CFF3B3A55B9}" dt="2021-07-30T10:10:48.235" v="45" actId="20577"/>
          <ac:spMkLst>
            <pc:docMk/>
            <pc:sldMk cId="3001833746" sldId="281"/>
            <ac:spMk id="2" creationId="{C24CB0AD-0A5D-4AC9-BAD8-9ACBCB1E9C40}"/>
          </ac:spMkLst>
        </pc:spChg>
      </pc:sldChg>
      <pc:sldChg chg="modSp">
        <pc:chgData name="Vijayalakshmi Iyer" userId="S::vijayalakshmi.iyer@yash.com::465a6566-ffb7-4316-9fa6-12daf41056ea" providerId="AD" clId="Web-{12E97A40-5CBC-4DD8-ACE6-6CFF3B3A55B9}" dt="2021-07-30T10:11:08.813" v="47" actId="20577"/>
        <pc:sldMkLst>
          <pc:docMk/>
          <pc:sldMk cId="3482243771" sldId="285"/>
        </pc:sldMkLst>
        <pc:spChg chg="mod">
          <ac:chgData name="Vijayalakshmi Iyer" userId="S::vijayalakshmi.iyer@yash.com::465a6566-ffb7-4316-9fa6-12daf41056ea" providerId="AD" clId="Web-{12E97A40-5CBC-4DD8-ACE6-6CFF3B3A55B9}" dt="2021-07-30T10:11:08.813" v="47" actId="20577"/>
          <ac:spMkLst>
            <pc:docMk/>
            <pc:sldMk cId="3482243771" sldId="285"/>
            <ac:spMk id="2" creationId="{C24CB0AD-0A5D-4AC9-BAD8-9ACBCB1E9C40}"/>
          </ac:spMkLst>
        </pc:spChg>
      </pc:sldChg>
      <pc:sldChg chg="modSp">
        <pc:chgData name="Vijayalakshmi Iyer" userId="S::vijayalakshmi.iyer@yash.com::465a6566-ffb7-4316-9fa6-12daf41056ea" providerId="AD" clId="Web-{12E97A40-5CBC-4DD8-ACE6-6CFF3B3A55B9}" dt="2021-07-30T10:10:26.297" v="43" actId="20577"/>
        <pc:sldMkLst>
          <pc:docMk/>
          <pc:sldMk cId="3900365342" sldId="287"/>
        </pc:sldMkLst>
        <pc:spChg chg="mod">
          <ac:chgData name="Vijayalakshmi Iyer" userId="S::vijayalakshmi.iyer@yash.com::465a6566-ffb7-4316-9fa6-12daf41056ea" providerId="AD" clId="Web-{12E97A40-5CBC-4DD8-ACE6-6CFF3B3A55B9}" dt="2021-07-30T10:10:11.641" v="39" actId="1076"/>
          <ac:spMkLst>
            <pc:docMk/>
            <pc:sldMk cId="3900365342" sldId="287"/>
            <ac:spMk id="2" creationId="{633FFF8F-3B3E-4570-848F-557878023DD3}"/>
          </ac:spMkLst>
        </pc:spChg>
        <pc:spChg chg="mod">
          <ac:chgData name="Vijayalakshmi Iyer" userId="S::vijayalakshmi.iyer@yash.com::465a6566-ffb7-4316-9fa6-12daf41056ea" providerId="AD" clId="Web-{12E97A40-5CBC-4DD8-ACE6-6CFF3B3A55B9}" dt="2021-07-30T10:10:20.735" v="41" actId="20577"/>
          <ac:spMkLst>
            <pc:docMk/>
            <pc:sldMk cId="3900365342" sldId="287"/>
            <ac:spMk id="6" creationId="{1150DC61-6EC0-41F4-8DFD-E3680AA54BB2}"/>
          </ac:spMkLst>
        </pc:spChg>
        <pc:spChg chg="mod">
          <ac:chgData name="Vijayalakshmi Iyer" userId="S::vijayalakshmi.iyer@yash.com::465a6566-ffb7-4316-9fa6-12daf41056ea" providerId="AD" clId="Web-{12E97A40-5CBC-4DD8-ACE6-6CFF3B3A55B9}" dt="2021-07-30T10:10:26.297" v="43" actId="20577"/>
          <ac:spMkLst>
            <pc:docMk/>
            <pc:sldMk cId="3900365342" sldId="287"/>
            <ac:spMk id="7" creationId="{1E676473-7D9A-4DF0-A3B4-59447058F44B}"/>
          </ac:spMkLst>
        </pc:spChg>
      </pc:sldChg>
      <pc:sldChg chg="modSp">
        <pc:chgData name="Vijayalakshmi Iyer" userId="S::vijayalakshmi.iyer@yash.com::465a6566-ffb7-4316-9fa6-12daf41056ea" providerId="AD" clId="Web-{12E97A40-5CBC-4DD8-ACE6-6CFF3B3A55B9}" dt="2021-07-30T10:11:38.220" v="53" actId="1076"/>
        <pc:sldMkLst>
          <pc:docMk/>
          <pc:sldMk cId="1433142945" sldId="294"/>
        </pc:sldMkLst>
        <pc:spChg chg="mod">
          <ac:chgData name="Vijayalakshmi Iyer" userId="S::vijayalakshmi.iyer@yash.com::465a6566-ffb7-4316-9fa6-12daf41056ea" providerId="AD" clId="Web-{12E97A40-5CBC-4DD8-ACE6-6CFF3B3A55B9}" dt="2021-07-30T10:11:38.220" v="53" actId="1076"/>
          <ac:spMkLst>
            <pc:docMk/>
            <pc:sldMk cId="1433142945" sldId="294"/>
            <ac:spMk id="2" creationId="{D5AA2072-EF38-4A7F-8311-5F83356A2B9B}"/>
          </ac:spMkLst>
        </pc:spChg>
      </pc:sldChg>
      <pc:sldChg chg="modSp">
        <pc:chgData name="Vijayalakshmi Iyer" userId="S::vijayalakshmi.iyer@yash.com::465a6566-ffb7-4316-9fa6-12daf41056ea" providerId="AD" clId="Web-{12E97A40-5CBC-4DD8-ACE6-6CFF3B3A55B9}" dt="2021-07-30T10:13:24.783" v="131" actId="20577"/>
        <pc:sldMkLst>
          <pc:docMk/>
          <pc:sldMk cId="1203457666" sldId="295"/>
        </pc:sldMkLst>
        <pc:spChg chg="mod">
          <ac:chgData name="Vijayalakshmi Iyer" userId="S::vijayalakshmi.iyer@yash.com::465a6566-ffb7-4316-9fa6-12daf41056ea" providerId="AD" clId="Web-{12E97A40-5CBC-4DD8-ACE6-6CFF3B3A55B9}" dt="2021-07-30T10:11:54.985" v="56" actId="1076"/>
          <ac:spMkLst>
            <pc:docMk/>
            <pc:sldMk cId="1203457666" sldId="295"/>
            <ac:spMk id="2" creationId="{3C183E80-13C2-4883-AF8C-92CB51D63F20}"/>
          </ac:spMkLst>
        </pc:spChg>
        <pc:spChg chg="mod">
          <ac:chgData name="Vijayalakshmi Iyer" userId="S::vijayalakshmi.iyer@yash.com::465a6566-ffb7-4316-9fa6-12daf41056ea" providerId="AD" clId="Web-{12E97A40-5CBC-4DD8-ACE6-6CFF3B3A55B9}" dt="2021-07-30T10:13:13.423" v="126" actId="20577"/>
          <ac:spMkLst>
            <pc:docMk/>
            <pc:sldMk cId="1203457666" sldId="295"/>
            <ac:spMk id="5" creationId="{99B2B769-9A95-4B48-AE4F-892FEE914652}"/>
          </ac:spMkLst>
        </pc:spChg>
        <pc:spChg chg="mod">
          <ac:chgData name="Vijayalakshmi Iyer" userId="S::vijayalakshmi.iyer@yash.com::465a6566-ffb7-4316-9fa6-12daf41056ea" providerId="AD" clId="Web-{12E97A40-5CBC-4DD8-ACE6-6CFF3B3A55B9}" dt="2021-07-30T10:13:20.376" v="129" actId="20577"/>
          <ac:spMkLst>
            <pc:docMk/>
            <pc:sldMk cId="1203457666" sldId="295"/>
            <ac:spMk id="6" creationId="{26BC7519-88F1-42D1-9181-1B54C6F9240D}"/>
          </ac:spMkLst>
        </pc:spChg>
        <pc:spChg chg="mod">
          <ac:chgData name="Vijayalakshmi Iyer" userId="S::vijayalakshmi.iyer@yash.com::465a6566-ffb7-4316-9fa6-12daf41056ea" providerId="AD" clId="Web-{12E97A40-5CBC-4DD8-ACE6-6CFF3B3A55B9}" dt="2021-07-30T10:13:17.564" v="128" actId="20577"/>
          <ac:spMkLst>
            <pc:docMk/>
            <pc:sldMk cId="1203457666" sldId="295"/>
            <ac:spMk id="8" creationId="{A57CABC6-23BE-4416-BD70-C019969F7F81}"/>
          </ac:spMkLst>
        </pc:spChg>
        <pc:spChg chg="mod">
          <ac:chgData name="Vijayalakshmi Iyer" userId="S::vijayalakshmi.iyer@yash.com::465a6566-ffb7-4316-9fa6-12daf41056ea" providerId="AD" clId="Web-{12E97A40-5CBC-4DD8-ACE6-6CFF3B3A55B9}" dt="2021-07-30T10:13:24.783" v="131" actId="20577"/>
          <ac:spMkLst>
            <pc:docMk/>
            <pc:sldMk cId="1203457666" sldId="295"/>
            <ac:spMk id="11" creationId="{9B41CF9B-9F25-43B2-898C-834B8911D6EB}"/>
          </ac:spMkLst>
        </pc:spChg>
      </pc:sldChg>
      <pc:sldChg chg="add replId">
        <pc:chgData name="Vijayalakshmi Iyer" userId="S::vijayalakshmi.iyer@yash.com::465a6566-ffb7-4316-9fa6-12daf41056ea" providerId="AD" clId="Web-{12E97A40-5CBC-4DD8-ACE6-6CFF3B3A55B9}" dt="2021-07-30T10:17:40.691" v="132"/>
        <pc:sldMkLst>
          <pc:docMk/>
          <pc:sldMk cId="818453904" sldId="307"/>
        </pc:sldMkLst>
      </pc:sldChg>
    </pc:docChg>
  </pc:docChgLst>
  <pc:docChgLst>
    <pc:chgData name="Vijayalakshmi Iyer" userId="465a6566-ffb7-4316-9fa6-12daf41056ea" providerId="ADAL" clId="{5FC7F75E-6C49-48B9-A3FF-4B15B7A8E8C9}"/>
    <pc:docChg chg="custSel addSld delSld modSld sldOrd">
      <pc:chgData name="Vijayalakshmi Iyer" userId="465a6566-ffb7-4316-9fa6-12daf41056ea" providerId="ADAL" clId="{5FC7F75E-6C49-48B9-A3FF-4B15B7A8E8C9}" dt="2021-07-30T10:28:52.735" v="378" actId="1076"/>
      <pc:docMkLst>
        <pc:docMk/>
      </pc:docMkLst>
      <pc:sldChg chg="modSp mod ord">
        <pc:chgData name="Vijayalakshmi Iyer" userId="465a6566-ffb7-4316-9fa6-12daf41056ea" providerId="ADAL" clId="{5FC7F75E-6C49-48B9-A3FF-4B15B7A8E8C9}" dt="2021-07-30T10:21:59.387" v="98"/>
        <pc:sldMkLst>
          <pc:docMk/>
          <pc:sldMk cId="3153838943" sldId="270"/>
        </pc:sldMkLst>
        <pc:spChg chg="mod">
          <ac:chgData name="Vijayalakshmi Iyer" userId="465a6566-ffb7-4316-9fa6-12daf41056ea" providerId="ADAL" clId="{5FC7F75E-6C49-48B9-A3FF-4B15B7A8E8C9}" dt="2021-07-30T10:21:14.358" v="96" actId="1076"/>
          <ac:spMkLst>
            <pc:docMk/>
            <pc:sldMk cId="3153838943" sldId="270"/>
            <ac:spMk id="2" creationId="{00000000-0000-0000-0000-000000000000}"/>
          </ac:spMkLst>
        </pc:spChg>
        <pc:spChg chg="mod">
          <ac:chgData name="Vijayalakshmi Iyer" userId="465a6566-ffb7-4316-9fa6-12daf41056ea" providerId="ADAL" clId="{5FC7F75E-6C49-48B9-A3FF-4B15B7A8E8C9}" dt="2021-07-30T10:21:09.141" v="95" actId="20577"/>
          <ac:spMkLst>
            <pc:docMk/>
            <pc:sldMk cId="3153838943" sldId="270"/>
            <ac:spMk id="4" creationId="{00000000-0000-0000-0000-000000000000}"/>
          </ac:spMkLst>
        </pc:spChg>
      </pc:sldChg>
      <pc:sldChg chg="del">
        <pc:chgData name="Vijayalakshmi Iyer" userId="465a6566-ffb7-4316-9fa6-12daf41056ea" providerId="ADAL" clId="{5FC7F75E-6C49-48B9-A3FF-4B15B7A8E8C9}" dt="2021-07-30T10:22:31.762" v="100" actId="47"/>
        <pc:sldMkLst>
          <pc:docMk/>
          <pc:sldMk cId="3973417967" sldId="271"/>
        </pc:sldMkLst>
      </pc:sldChg>
      <pc:sldChg chg="addSp delSp modSp add mod">
        <pc:chgData name="Vijayalakshmi Iyer" userId="465a6566-ffb7-4316-9fa6-12daf41056ea" providerId="ADAL" clId="{5FC7F75E-6C49-48B9-A3FF-4B15B7A8E8C9}" dt="2021-07-30T10:23:44.234" v="159" actId="20577"/>
        <pc:sldMkLst>
          <pc:docMk/>
          <pc:sldMk cId="2708090202" sldId="308"/>
        </pc:sldMkLst>
        <pc:spChg chg="mod">
          <ac:chgData name="Vijayalakshmi Iyer" userId="465a6566-ffb7-4316-9fa6-12daf41056ea" providerId="ADAL" clId="{5FC7F75E-6C49-48B9-A3FF-4B15B7A8E8C9}" dt="2021-07-30T10:23:09.650" v="108" actId="1076"/>
          <ac:spMkLst>
            <pc:docMk/>
            <pc:sldMk cId="2708090202" sldId="308"/>
            <ac:spMk id="2" creationId="{00000000-0000-0000-0000-000000000000}"/>
          </ac:spMkLst>
        </pc:spChg>
        <pc:spChg chg="del">
          <ac:chgData name="Vijayalakshmi Iyer" userId="465a6566-ffb7-4316-9fa6-12daf41056ea" providerId="ADAL" clId="{5FC7F75E-6C49-48B9-A3FF-4B15B7A8E8C9}" dt="2021-07-30T10:22:49.101" v="105" actId="478"/>
          <ac:spMkLst>
            <pc:docMk/>
            <pc:sldMk cId="2708090202" sldId="308"/>
            <ac:spMk id="4" creationId="{00000000-0000-0000-0000-000000000000}"/>
          </ac:spMkLst>
        </pc:spChg>
        <pc:spChg chg="add del mod">
          <ac:chgData name="Vijayalakshmi Iyer" userId="465a6566-ffb7-4316-9fa6-12daf41056ea" providerId="ADAL" clId="{5FC7F75E-6C49-48B9-A3FF-4B15B7A8E8C9}" dt="2021-07-30T10:23:03.996" v="107" actId="478"/>
          <ac:spMkLst>
            <pc:docMk/>
            <pc:sldMk cId="2708090202" sldId="308"/>
            <ac:spMk id="5" creationId="{52BE869C-075E-4D44-8E23-31116D64C2FF}"/>
          </ac:spMkLst>
        </pc:spChg>
        <pc:spChg chg="add mod">
          <ac:chgData name="Vijayalakshmi Iyer" userId="465a6566-ffb7-4316-9fa6-12daf41056ea" providerId="ADAL" clId="{5FC7F75E-6C49-48B9-A3FF-4B15B7A8E8C9}" dt="2021-07-30T10:23:44.234" v="159" actId="20577"/>
          <ac:spMkLst>
            <pc:docMk/>
            <pc:sldMk cId="2708090202" sldId="308"/>
            <ac:spMk id="6" creationId="{F122FF08-3843-4832-9189-7A7DC70775A1}"/>
          </ac:spMkLst>
        </pc:spChg>
      </pc:sldChg>
      <pc:sldChg chg="addSp delSp modSp add mod">
        <pc:chgData name="Vijayalakshmi Iyer" userId="465a6566-ffb7-4316-9fa6-12daf41056ea" providerId="ADAL" clId="{5FC7F75E-6C49-48B9-A3FF-4B15B7A8E8C9}" dt="2021-07-30T10:28:52.735" v="378" actId="1076"/>
        <pc:sldMkLst>
          <pc:docMk/>
          <pc:sldMk cId="1176394297" sldId="309"/>
        </pc:sldMkLst>
        <pc:spChg chg="mod">
          <ac:chgData name="Vijayalakshmi Iyer" userId="465a6566-ffb7-4316-9fa6-12daf41056ea" providerId="ADAL" clId="{5FC7F75E-6C49-48B9-A3FF-4B15B7A8E8C9}" dt="2021-07-30T10:25:40.735" v="190" actId="1076"/>
          <ac:spMkLst>
            <pc:docMk/>
            <pc:sldMk cId="1176394297" sldId="309"/>
            <ac:spMk id="2" creationId="{00000000-0000-0000-0000-000000000000}"/>
          </ac:spMkLst>
        </pc:spChg>
        <pc:spChg chg="mod">
          <ac:chgData name="Vijayalakshmi Iyer" userId="465a6566-ffb7-4316-9fa6-12daf41056ea" providerId="ADAL" clId="{5FC7F75E-6C49-48B9-A3FF-4B15B7A8E8C9}" dt="2021-07-30T10:28:45.384" v="376" actId="14100"/>
          <ac:spMkLst>
            <pc:docMk/>
            <pc:sldMk cId="1176394297" sldId="309"/>
            <ac:spMk id="3" creationId="{00000000-0000-0000-0000-000000000000}"/>
          </ac:spMkLst>
        </pc:spChg>
        <pc:spChg chg="add mod">
          <ac:chgData name="Vijayalakshmi Iyer" userId="465a6566-ffb7-4316-9fa6-12daf41056ea" providerId="ADAL" clId="{5FC7F75E-6C49-48B9-A3FF-4B15B7A8E8C9}" dt="2021-07-30T10:28:52.735" v="378" actId="1076"/>
          <ac:spMkLst>
            <pc:docMk/>
            <pc:sldMk cId="1176394297" sldId="309"/>
            <ac:spMk id="5" creationId="{F2677E8E-AC7C-4212-B30A-65013A3E35A9}"/>
          </ac:spMkLst>
        </pc:spChg>
        <pc:spChg chg="del mod">
          <ac:chgData name="Vijayalakshmi Iyer" userId="465a6566-ffb7-4316-9fa6-12daf41056ea" providerId="ADAL" clId="{5FC7F75E-6C49-48B9-A3FF-4B15B7A8E8C9}" dt="2021-07-30T10:25:34.656" v="188" actId="478"/>
          <ac:spMkLst>
            <pc:docMk/>
            <pc:sldMk cId="1176394297" sldId="309"/>
            <ac:spMk id="6" creationId="{00000000-0000-0000-0000-000000000000}"/>
          </ac:spMkLst>
        </pc:spChg>
        <pc:spChg chg="del">
          <ac:chgData name="Vijayalakshmi Iyer" userId="465a6566-ffb7-4316-9fa6-12daf41056ea" providerId="ADAL" clId="{5FC7F75E-6C49-48B9-A3FF-4B15B7A8E8C9}" dt="2021-07-30T10:25:29.851" v="186" actId="478"/>
          <ac:spMkLst>
            <pc:docMk/>
            <pc:sldMk cId="1176394297" sldId="309"/>
            <ac:spMk id="7" creationId="{00000000-0000-0000-0000-000000000000}"/>
          </ac:spMkLst>
        </pc:spChg>
        <pc:spChg chg="del">
          <ac:chgData name="Vijayalakshmi Iyer" userId="465a6566-ffb7-4316-9fa6-12daf41056ea" providerId="ADAL" clId="{5FC7F75E-6C49-48B9-A3FF-4B15B7A8E8C9}" dt="2021-07-30T10:25:28.685" v="185" actId="478"/>
          <ac:spMkLst>
            <pc:docMk/>
            <pc:sldMk cId="1176394297" sldId="309"/>
            <ac:spMk id="15" creationId="{00000000-0000-0000-0000-000000000000}"/>
          </ac:spMkLst>
        </pc:spChg>
        <pc:cxnChg chg="del mod">
          <ac:chgData name="Vijayalakshmi Iyer" userId="465a6566-ffb7-4316-9fa6-12daf41056ea" providerId="ADAL" clId="{5FC7F75E-6C49-48B9-A3FF-4B15B7A8E8C9}" dt="2021-07-30T10:25:27.913" v="184" actId="478"/>
          <ac:cxnSpMkLst>
            <pc:docMk/>
            <pc:sldMk cId="1176394297" sldId="309"/>
            <ac:cxnSpMk id="9" creationId="{00000000-0000-0000-0000-000000000000}"/>
          </ac:cxnSpMkLst>
        </pc:cxnChg>
        <pc:cxnChg chg="del">
          <ac:chgData name="Vijayalakshmi Iyer" userId="465a6566-ffb7-4316-9fa6-12daf41056ea" providerId="ADAL" clId="{5FC7F75E-6C49-48B9-A3FF-4B15B7A8E8C9}" dt="2021-07-30T10:25:30.708" v="187" actId="478"/>
          <ac:cxnSpMkLst>
            <pc:docMk/>
            <pc:sldMk cId="1176394297" sldId="309"/>
            <ac:cxnSpMk id="18" creationId="{00000000-0000-0000-0000-000000000000}"/>
          </ac:cxnSpMkLst>
        </pc:cxnChg>
      </pc:sldChg>
      <pc:sldChg chg="new del">
        <pc:chgData name="Vijayalakshmi Iyer" userId="465a6566-ffb7-4316-9fa6-12daf41056ea" providerId="ADAL" clId="{5FC7F75E-6C49-48B9-A3FF-4B15B7A8E8C9}" dt="2021-07-30T10:24:56.328" v="161" actId="47"/>
        <pc:sldMkLst>
          <pc:docMk/>
          <pc:sldMk cId="2072347264" sldId="309"/>
        </pc:sldMkLst>
      </pc:sldChg>
    </pc:docChg>
  </pc:docChgLst>
  <pc:docChgLst>
    <pc:chgData name="Gubba Shyam" userId="S::gubba.shyam@yash.com::bcd83ff0-0556-4693-8966-bc87c053e7d7" providerId="AD" clId="Web-{9CE3A3ED-7498-F06A-654A-72B86CDFA3C4}"/>
    <pc:docChg chg="addSld modSld">
      <pc:chgData name="Gubba Shyam" userId="S::gubba.shyam@yash.com::bcd83ff0-0556-4693-8966-bc87c053e7d7" providerId="AD" clId="Web-{9CE3A3ED-7498-F06A-654A-72B86CDFA3C4}" dt="2021-07-30T09:40:14.401" v="11" actId="20577"/>
      <pc:docMkLst>
        <pc:docMk/>
      </pc:docMkLst>
      <pc:sldChg chg="modSp">
        <pc:chgData name="Gubba Shyam" userId="S::gubba.shyam@yash.com::bcd83ff0-0556-4693-8966-bc87c053e7d7" providerId="AD" clId="Web-{9CE3A3ED-7498-F06A-654A-72B86CDFA3C4}" dt="2021-07-30T09:38:48.536" v="3" actId="20577"/>
        <pc:sldMkLst>
          <pc:docMk/>
          <pc:sldMk cId="3482243771" sldId="285"/>
        </pc:sldMkLst>
        <pc:spChg chg="mod">
          <ac:chgData name="Gubba Shyam" userId="S::gubba.shyam@yash.com::bcd83ff0-0556-4693-8966-bc87c053e7d7" providerId="AD" clId="Web-{9CE3A3ED-7498-F06A-654A-72B86CDFA3C4}" dt="2021-07-30T09:38:48.536" v="3" actId="20577"/>
          <ac:spMkLst>
            <pc:docMk/>
            <pc:sldMk cId="3482243771" sldId="285"/>
            <ac:spMk id="3" creationId="{08ECEFF7-3F33-4AC7-8245-70AF93CAB0C8}"/>
          </ac:spMkLst>
        </pc:spChg>
      </pc:sldChg>
      <pc:sldChg chg="modSp add replId">
        <pc:chgData name="Gubba Shyam" userId="S::gubba.shyam@yash.com::bcd83ff0-0556-4693-8966-bc87c053e7d7" providerId="AD" clId="Web-{9CE3A3ED-7498-F06A-654A-72B86CDFA3C4}" dt="2021-07-30T09:40:14.401" v="11" actId="20577"/>
        <pc:sldMkLst>
          <pc:docMk/>
          <pc:sldMk cId="763207770" sldId="306"/>
        </pc:sldMkLst>
        <pc:spChg chg="mod">
          <ac:chgData name="Gubba Shyam" userId="S::gubba.shyam@yash.com::bcd83ff0-0556-4693-8966-bc87c053e7d7" providerId="AD" clId="Web-{9CE3A3ED-7498-F06A-654A-72B86CDFA3C4}" dt="2021-07-30T09:40:14.401" v="11" actId="20577"/>
          <ac:spMkLst>
            <pc:docMk/>
            <pc:sldMk cId="763207770" sldId="306"/>
            <ac:spMk id="4" creationId="{00000000-0000-0000-0000-000000000000}"/>
          </ac:spMkLst>
        </pc:spChg>
      </pc:sldChg>
    </pc:docChg>
  </pc:docChgLst>
  <pc:docChgLst>
    <pc:chgData name="Gubba Shyam" userId="S::gubba.shyam@yash.com::bcd83ff0-0556-4693-8966-bc87c053e7d7" providerId="AD" clId="Web-{9C700686-5AEE-7324-721C-28EB77B26DA5}"/>
    <pc:docChg chg="modSld">
      <pc:chgData name="Gubba Shyam" userId="S::gubba.shyam@yash.com::bcd83ff0-0556-4693-8966-bc87c053e7d7" providerId="AD" clId="Web-{9C700686-5AEE-7324-721C-28EB77B26DA5}" dt="2021-07-30T10:04:44.782" v="38" actId="20577"/>
      <pc:docMkLst>
        <pc:docMk/>
      </pc:docMkLst>
      <pc:sldChg chg="modSp">
        <pc:chgData name="Gubba Shyam" userId="S::gubba.shyam@yash.com::bcd83ff0-0556-4693-8966-bc87c053e7d7" providerId="AD" clId="Web-{9C700686-5AEE-7324-721C-28EB77B26DA5}" dt="2021-07-30T10:04:44.782" v="38" actId="20577"/>
        <pc:sldMkLst>
          <pc:docMk/>
          <pc:sldMk cId="3482243771" sldId="285"/>
        </pc:sldMkLst>
        <pc:spChg chg="mod">
          <ac:chgData name="Gubba Shyam" userId="S::gubba.shyam@yash.com::bcd83ff0-0556-4693-8966-bc87c053e7d7" providerId="AD" clId="Web-{9C700686-5AEE-7324-721C-28EB77B26DA5}" dt="2021-07-30T10:04:44.782" v="38" actId="20577"/>
          <ac:spMkLst>
            <pc:docMk/>
            <pc:sldMk cId="3482243771" sldId="285"/>
            <ac:spMk id="3" creationId="{08ECEFF7-3F33-4AC7-8245-70AF93CAB0C8}"/>
          </ac:spMkLst>
        </pc:spChg>
      </pc:sldChg>
    </pc:docChg>
  </pc:docChgLst>
  <pc:docChgLst>
    <pc:chgData name="Harish Bhaskar Ghenge" userId="S::harish.ghenge@yash.com::bf2fbd9a-e2f8-4fba-a095-7e6da92f00f5" providerId="AD" clId="Web-{C6823965-EEC8-4E7A-A6EE-7D34495005DF}"/>
    <pc:docChg chg="addSld delSld modSld">
      <pc:chgData name="Harish Bhaskar Ghenge" userId="S::harish.ghenge@yash.com::bf2fbd9a-e2f8-4fba-a095-7e6da92f00f5" providerId="AD" clId="Web-{C6823965-EEC8-4E7A-A6EE-7D34495005DF}" dt="2021-07-30T09:24:13.856" v="54"/>
      <pc:docMkLst>
        <pc:docMk/>
      </pc:docMkLst>
      <pc:sldChg chg="modSp">
        <pc:chgData name="Harish Bhaskar Ghenge" userId="S::harish.ghenge@yash.com::bf2fbd9a-e2f8-4fba-a095-7e6da92f00f5" providerId="AD" clId="Web-{C6823965-EEC8-4E7A-A6EE-7D34495005DF}" dt="2021-07-30T09:22:13.322" v="38" actId="20577"/>
        <pc:sldMkLst>
          <pc:docMk/>
          <pc:sldMk cId="2887644656" sldId="280"/>
        </pc:sldMkLst>
        <pc:spChg chg="mod">
          <ac:chgData name="Harish Bhaskar Ghenge" userId="S::harish.ghenge@yash.com::bf2fbd9a-e2f8-4fba-a095-7e6da92f00f5" providerId="AD" clId="Web-{C6823965-EEC8-4E7A-A6EE-7D34495005DF}" dt="2021-07-30T09:22:13.322" v="38" actId="20577"/>
          <ac:spMkLst>
            <pc:docMk/>
            <pc:sldMk cId="2887644656" sldId="280"/>
            <ac:spMk id="2" creationId="{633FFF8F-3B3E-4570-848F-557878023DD3}"/>
          </ac:spMkLst>
        </pc:spChg>
      </pc:sldChg>
      <pc:sldChg chg="addSp delSp modSp">
        <pc:chgData name="Harish Bhaskar Ghenge" userId="S::harish.ghenge@yash.com::bf2fbd9a-e2f8-4fba-a095-7e6da92f00f5" providerId="AD" clId="Web-{C6823965-EEC8-4E7A-A6EE-7D34495005DF}" dt="2021-07-30T09:24:13.856" v="54"/>
        <pc:sldMkLst>
          <pc:docMk/>
          <pc:sldMk cId="3001833746" sldId="281"/>
        </pc:sldMkLst>
        <pc:spChg chg="add del mod">
          <ac:chgData name="Harish Bhaskar Ghenge" userId="S::harish.ghenge@yash.com::bf2fbd9a-e2f8-4fba-a095-7e6da92f00f5" providerId="AD" clId="Web-{C6823965-EEC8-4E7A-A6EE-7D34495005DF}" dt="2021-07-30T09:24:13.856" v="54"/>
          <ac:spMkLst>
            <pc:docMk/>
            <pc:sldMk cId="3001833746" sldId="281"/>
            <ac:spMk id="4" creationId="{CDE34A29-B85C-4393-BF40-8E167DBC98A6}"/>
          </ac:spMkLst>
        </pc:spChg>
        <pc:spChg chg="del mod">
          <ac:chgData name="Harish Bhaskar Ghenge" userId="S::harish.ghenge@yash.com::bf2fbd9a-e2f8-4fba-a095-7e6da92f00f5" providerId="AD" clId="Web-{C6823965-EEC8-4E7A-A6EE-7D34495005DF}" dt="2021-07-30T09:24:06.294" v="53"/>
          <ac:spMkLst>
            <pc:docMk/>
            <pc:sldMk cId="3001833746" sldId="281"/>
            <ac:spMk id="16" creationId="{F129BE58-F67B-4B4B-933B-23B31A53ABF2}"/>
          </ac:spMkLst>
        </pc:spChg>
      </pc:sldChg>
      <pc:sldChg chg="modSp">
        <pc:chgData name="Harish Bhaskar Ghenge" userId="S::harish.ghenge@yash.com::bf2fbd9a-e2f8-4fba-a095-7e6da92f00f5" providerId="AD" clId="Web-{C6823965-EEC8-4E7A-A6EE-7D34495005DF}" dt="2021-07-30T09:22:52.573" v="40" actId="20577"/>
        <pc:sldMkLst>
          <pc:docMk/>
          <pc:sldMk cId="3900365342" sldId="287"/>
        </pc:sldMkLst>
        <pc:spChg chg="mod">
          <ac:chgData name="Harish Bhaskar Ghenge" userId="S::harish.ghenge@yash.com::bf2fbd9a-e2f8-4fba-a095-7e6da92f00f5" providerId="AD" clId="Web-{C6823965-EEC8-4E7A-A6EE-7D34495005DF}" dt="2021-07-30T09:21:51.368" v="32" actId="20577"/>
          <ac:spMkLst>
            <pc:docMk/>
            <pc:sldMk cId="3900365342" sldId="287"/>
            <ac:spMk id="2" creationId="{633FFF8F-3B3E-4570-848F-557878023DD3}"/>
          </ac:spMkLst>
        </pc:spChg>
        <pc:spChg chg="mod">
          <ac:chgData name="Harish Bhaskar Ghenge" userId="S::harish.ghenge@yash.com::bf2fbd9a-e2f8-4fba-a095-7e6da92f00f5" providerId="AD" clId="Web-{C6823965-EEC8-4E7A-A6EE-7D34495005DF}" dt="2021-07-30T09:22:52.573" v="40" actId="20577"/>
          <ac:spMkLst>
            <pc:docMk/>
            <pc:sldMk cId="3900365342" sldId="287"/>
            <ac:spMk id="8" creationId="{44221C81-27AE-441F-A224-00E780E2F7A2}"/>
          </ac:spMkLst>
        </pc:spChg>
      </pc:sldChg>
      <pc:sldChg chg="new del">
        <pc:chgData name="Harish Bhaskar Ghenge" userId="S::harish.ghenge@yash.com::bf2fbd9a-e2f8-4fba-a095-7e6da92f00f5" providerId="AD" clId="Web-{C6823965-EEC8-4E7A-A6EE-7D34495005DF}" dt="2021-07-30T09:21:17.352" v="15"/>
        <pc:sldMkLst>
          <pc:docMk/>
          <pc:sldMk cId="1621534043" sldId="302"/>
        </pc:sldMkLst>
      </pc:sldChg>
      <pc:sldChg chg="modSp add replId">
        <pc:chgData name="Harish Bhaskar Ghenge" userId="S::harish.ghenge@yash.com::bf2fbd9a-e2f8-4fba-a095-7e6da92f00f5" providerId="AD" clId="Web-{C6823965-EEC8-4E7A-A6EE-7D34495005DF}" dt="2021-07-30T09:21:28.618" v="17" actId="20577"/>
        <pc:sldMkLst>
          <pc:docMk/>
          <pc:sldMk cId="48743674" sldId="303"/>
        </pc:sldMkLst>
        <pc:spChg chg="mod">
          <ac:chgData name="Harish Bhaskar Ghenge" userId="S::harish.ghenge@yash.com::bf2fbd9a-e2f8-4fba-a095-7e6da92f00f5" providerId="AD" clId="Web-{C6823965-EEC8-4E7A-A6EE-7D34495005DF}" dt="2021-07-30T09:21:28.618" v="17" actId="20577"/>
          <ac:spMkLst>
            <pc:docMk/>
            <pc:sldMk cId="48743674" sldId="303"/>
            <ac:spMk id="4" creationId="{00000000-0000-0000-0000-000000000000}"/>
          </ac:spMkLst>
        </pc:spChg>
      </pc:sldChg>
      <pc:sldChg chg="add del replId">
        <pc:chgData name="Harish Bhaskar Ghenge" userId="S::harish.ghenge@yash.com::bf2fbd9a-e2f8-4fba-a095-7e6da92f00f5" providerId="AD" clId="Web-{C6823965-EEC8-4E7A-A6EE-7D34495005DF}" dt="2021-07-30T09:23:04.636" v="42"/>
        <pc:sldMkLst>
          <pc:docMk/>
          <pc:sldMk cId="3051263082" sldId="304"/>
        </pc:sldMkLst>
      </pc:sldChg>
      <pc:sldChg chg="new del">
        <pc:chgData name="Harish Bhaskar Ghenge" userId="S::harish.ghenge@yash.com::bf2fbd9a-e2f8-4fba-a095-7e6da92f00f5" providerId="AD" clId="Web-{C6823965-EEC8-4E7A-A6EE-7D34495005DF}" dt="2021-07-30T09:23:23.793" v="45"/>
        <pc:sldMkLst>
          <pc:docMk/>
          <pc:sldMk cId="4139846161" sldId="304"/>
        </pc:sldMkLst>
      </pc:sldChg>
      <pc:sldChg chg="modSp add replId">
        <pc:chgData name="Harish Bhaskar Ghenge" userId="S::harish.ghenge@yash.com::bf2fbd9a-e2f8-4fba-a095-7e6da92f00f5" providerId="AD" clId="Web-{C6823965-EEC8-4E7A-A6EE-7D34495005DF}" dt="2021-07-30T09:23:32.512" v="49" actId="20577"/>
        <pc:sldMkLst>
          <pc:docMk/>
          <pc:sldMk cId="2758695697" sldId="305"/>
        </pc:sldMkLst>
        <pc:spChg chg="mod">
          <ac:chgData name="Harish Bhaskar Ghenge" userId="S::harish.ghenge@yash.com::bf2fbd9a-e2f8-4fba-a095-7e6da92f00f5" providerId="AD" clId="Web-{C6823965-EEC8-4E7A-A6EE-7D34495005DF}" dt="2021-07-30T09:23:32.512" v="49" actId="20577"/>
          <ac:spMkLst>
            <pc:docMk/>
            <pc:sldMk cId="2758695697" sldId="305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E3730-A31F-4057-A1F5-D93A17BD7F2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A7A4F-46EF-4D4D-A402-9CFDFDA1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182" y="0"/>
            <a:ext cx="2386818" cy="11350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elfregistration.cowin.gov.i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abetes.org/node/3346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901" y="2483880"/>
            <a:ext cx="11209105" cy="945120"/>
          </a:xfrm>
        </p:spPr>
        <p:txBody>
          <a:bodyPr/>
          <a:lstStyle/>
          <a:p>
            <a:r>
              <a:rPr lang="en-GB" dirty="0"/>
              <a:t>Salesforce Einstein Chat Bot POC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3823" y="5897263"/>
            <a:ext cx="2068959" cy="667923"/>
          </a:xfrm>
        </p:spPr>
        <p:txBody>
          <a:bodyPr>
            <a:normAutofit/>
          </a:bodyPr>
          <a:lstStyle/>
          <a:p>
            <a:r>
              <a:rPr lang="en-IN" sz="2000" b="1" dirty="0"/>
              <a:t>30-July-2021</a:t>
            </a:r>
          </a:p>
        </p:txBody>
      </p:sp>
    </p:spTree>
    <p:extLst>
      <p:ext uri="{BB962C8B-B14F-4D97-AF65-F5344CB8AC3E}">
        <p14:creationId xmlns:p14="http://schemas.microsoft.com/office/powerpoint/2010/main" val="315383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Chat Bot POC</a:t>
            </a:r>
            <a:endParaRPr lang="en-IN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Use Case – </a:t>
            </a:r>
            <a:r>
              <a:rPr lang="en-US" sz="2800" dirty="0"/>
              <a:t>Product Details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11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7" y="624110"/>
            <a:ext cx="10633755" cy="1280890"/>
          </a:xfrm>
        </p:spPr>
        <p:txBody>
          <a:bodyPr/>
          <a:lstStyle/>
          <a:p>
            <a:pPr algn="ctr"/>
            <a:r>
              <a:rPr lang="en-US"/>
              <a:t>Use Case – Product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133600"/>
            <a:ext cx="11181806" cy="444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                                                                             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78" y="0"/>
            <a:ext cx="1695140" cy="806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51562" y="1995895"/>
            <a:ext cx="4221020" cy="11827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Product Details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4474" y="3606163"/>
            <a:ext cx="1958108" cy="7903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Product FAQs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53972" y="3187625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51562" y="3624158"/>
            <a:ext cx="2013529" cy="7723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Product Related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093528" y="3178628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81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7" y="624110"/>
            <a:ext cx="10633755" cy="1280890"/>
          </a:xfrm>
        </p:spPr>
        <p:txBody>
          <a:bodyPr/>
          <a:lstStyle/>
          <a:p>
            <a:pPr algn="ctr"/>
            <a:r>
              <a:rPr lang="en-US"/>
              <a:t>Use Case - Product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133600"/>
            <a:ext cx="11181806" cy="444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                                                                             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78" y="0"/>
            <a:ext cx="1695140" cy="806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51562" y="1572911"/>
            <a:ext cx="4221020" cy="6641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Product Related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3856179" y="3872383"/>
            <a:ext cx="4221020" cy="901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Once user enters Product/Brand name, get the details for that product from backend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966689" y="2250701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51562" y="2691848"/>
            <a:ext cx="4221020" cy="7178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Ask user for brand/product name for which details are needed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57718" y="3409742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966689" y="4774306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51562" y="5199850"/>
            <a:ext cx="4221020" cy="901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Ask user if there is any further assistance required.</a:t>
            </a:r>
          </a:p>
        </p:txBody>
      </p:sp>
    </p:spTree>
    <p:extLst>
      <p:ext uri="{BB962C8B-B14F-4D97-AF65-F5344CB8AC3E}">
        <p14:creationId xmlns:p14="http://schemas.microsoft.com/office/powerpoint/2010/main" val="66640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6" y="403066"/>
            <a:ext cx="10633755" cy="1280890"/>
          </a:xfrm>
        </p:spPr>
        <p:txBody>
          <a:bodyPr/>
          <a:lstStyle/>
          <a:p>
            <a:pPr algn="ctr"/>
            <a:r>
              <a:rPr lang="en-US"/>
              <a:t>Use Case - Product Details Continued..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123823"/>
            <a:ext cx="11181806" cy="444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                                                                             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78" y="0"/>
            <a:ext cx="1695140" cy="806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66714" y="2527384"/>
            <a:ext cx="4221020" cy="6641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 will place order for specific product</a:t>
            </a:r>
          </a:p>
        </p:txBody>
      </p:sp>
      <p:sp>
        <p:nvSpPr>
          <p:cNvPr id="7" name="Rectangle 6"/>
          <p:cNvSpPr/>
          <p:nvPr/>
        </p:nvSpPr>
        <p:spPr>
          <a:xfrm>
            <a:off x="1966714" y="4636669"/>
            <a:ext cx="4221020" cy="901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 these details and create order record and provide user with order number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77223" y="3197655"/>
            <a:ext cx="4617" cy="35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966714" y="3558215"/>
            <a:ext cx="4221020" cy="7178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Ask for the quantity of the product</a:t>
            </a:r>
          </a:p>
        </p:txBody>
      </p: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4077223" y="4276109"/>
            <a:ext cx="1" cy="34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77223" y="5541818"/>
            <a:ext cx="0" cy="30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66714" y="5851339"/>
            <a:ext cx="4221020" cy="901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Ask user if there is any further assistance required. If not, then end the chat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74473" y="1803751"/>
            <a:ext cx="1136072" cy="4128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37418" y="1803750"/>
            <a:ext cx="1136072" cy="4128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65600" y="1057023"/>
            <a:ext cx="4839855" cy="4128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Any further assistance required?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39527" y="2527384"/>
            <a:ext cx="4336473" cy="6641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Greet with ending message to user and End the Chat.</a:t>
            </a:r>
          </a:p>
        </p:txBody>
      </p:sp>
      <p:cxnSp>
        <p:nvCxnSpPr>
          <p:cNvPr id="20" name="Elbow Connector 19"/>
          <p:cNvCxnSpPr>
            <a:stCxn id="17" idx="2"/>
          </p:cNvCxnSpPr>
          <p:nvPr/>
        </p:nvCxnSpPr>
        <p:spPr>
          <a:xfrm rot="5400000">
            <a:off x="5267364" y="279726"/>
            <a:ext cx="128025" cy="25083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7" idx="2"/>
          </p:cNvCxnSpPr>
          <p:nvPr/>
        </p:nvCxnSpPr>
        <p:spPr>
          <a:xfrm rot="16200000" flipH="1">
            <a:off x="7736097" y="319296"/>
            <a:ext cx="128025" cy="24291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77223" y="1597891"/>
            <a:ext cx="0" cy="20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0"/>
          </p:cNvCxnSpPr>
          <p:nvPr/>
        </p:nvCxnSpPr>
        <p:spPr>
          <a:xfrm flipH="1">
            <a:off x="9005454" y="1602365"/>
            <a:ext cx="6929" cy="20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012383" y="2216593"/>
            <a:ext cx="0" cy="30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77223" y="2216593"/>
            <a:ext cx="0" cy="30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7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Chat Bot POC</a:t>
            </a:r>
            <a:endParaRPr lang="en-IN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/>
              <a:t>Use Case – Case Related</a:t>
            </a:r>
            <a:endParaRPr lang="en-US" sz="2800" err="1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FF8F-3B3E-4570-848F-55787802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854" y="615039"/>
            <a:ext cx="6108616" cy="4281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 </a:t>
            </a:r>
            <a:r>
              <a:rPr lang="en-US"/>
              <a:t>Use Case – Create a Case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D1BE20-ABF6-4579-867A-00B65824BC43}"/>
              </a:ext>
            </a:extLst>
          </p:cNvPr>
          <p:cNvSpPr/>
          <p:nvPr/>
        </p:nvSpPr>
        <p:spPr>
          <a:xfrm>
            <a:off x="3851562" y="1572911"/>
            <a:ext cx="4221020" cy="6641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Create a Case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50DC61-6EC0-41F4-8DFD-E3680AA54BB2}"/>
              </a:ext>
            </a:extLst>
          </p:cNvPr>
          <p:cNvSpPr/>
          <p:nvPr/>
        </p:nvSpPr>
        <p:spPr>
          <a:xfrm>
            <a:off x="3851562" y="2691848"/>
            <a:ext cx="4221020" cy="7178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Bot will ask the case description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76473-7D9A-4DF0-A3B4-59447058F44B}"/>
              </a:ext>
            </a:extLst>
          </p:cNvPr>
          <p:cNvSpPr/>
          <p:nvPr/>
        </p:nvSpPr>
        <p:spPr>
          <a:xfrm>
            <a:off x="3856179" y="3872383"/>
            <a:ext cx="4221020" cy="901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User will provide the 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21C81-27AE-441F-A224-00E780E2F7A2}"/>
              </a:ext>
            </a:extLst>
          </p:cNvPr>
          <p:cNvSpPr/>
          <p:nvPr/>
        </p:nvSpPr>
        <p:spPr>
          <a:xfrm>
            <a:off x="3851562" y="5199850"/>
            <a:ext cx="4221020" cy="901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Bot will provide the case number for the reference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EBD6A6-CFDF-4A00-84D0-7F771D91FBDE}"/>
              </a:ext>
            </a:extLst>
          </p:cNvPr>
          <p:cNvCxnSpPr/>
          <p:nvPr/>
        </p:nvCxnSpPr>
        <p:spPr>
          <a:xfrm flipH="1">
            <a:off x="5966689" y="2250701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EBD6A6-CFDF-4A00-84D0-7F771D91FBDE}"/>
              </a:ext>
            </a:extLst>
          </p:cNvPr>
          <p:cNvCxnSpPr/>
          <p:nvPr/>
        </p:nvCxnSpPr>
        <p:spPr>
          <a:xfrm flipH="1">
            <a:off x="5968866" y="3423354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EBD6A6-CFDF-4A00-84D0-7F771D91FBDE}"/>
              </a:ext>
            </a:extLst>
          </p:cNvPr>
          <p:cNvCxnSpPr/>
          <p:nvPr/>
        </p:nvCxnSpPr>
        <p:spPr>
          <a:xfrm flipH="1">
            <a:off x="5957718" y="4768694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64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FF8F-3B3E-4570-848F-55787802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854" y="587824"/>
            <a:ext cx="5337545" cy="673105"/>
          </a:xfrm>
        </p:spPr>
        <p:txBody>
          <a:bodyPr/>
          <a:lstStyle/>
          <a:p>
            <a:r>
              <a:rPr lang="en-US" b="1"/>
              <a:t> </a:t>
            </a:r>
            <a:r>
              <a:rPr lang="en-US" sz="3200"/>
              <a:t>Use Case -  Case Status</a:t>
            </a:r>
            <a:endParaRPr lang="en-IN" sz="3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D1BE20-ABF6-4579-867A-00B65824BC43}"/>
              </a:ext>
            </a:extLst>
          </p:cNvPr>
          <p:cNvSpPr/>
          <p:nvPr/>
        </p:nvSpPr>
        <p:spPr>
          <a:xfrm>
            <a:off x="3851562" y="1572911"/>
            <a:ext cx="4221020" cy="6641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Case Status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50DC61-6EC0-41F4-8DFD-E3680AA54BB2}"/>
              </a:ext>
            </a:extLst>
          </p:cNvPr>
          <p:cNvSpPr/>
          <p:nvPr/>
        </p:nvSpPr>
        <p:spPr>
          <a:xfrm>
            <a:off x="3851562" y="2691848"/>
            <a:ext cx="4221020" cy="7178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Bot will ask the case number to check the status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76473-7D9A-4DF0-A3B4-59447058F44B}"/>
              </a:ext>
            </a:extLst>
          </p:cNvPr>
          <p:cNvSpPr/>
          <p:nvPr/>
        </p:nvSpPr>
        <p:spPr>
          <a:xfrm>
            <a:off x="3856179" y="3872383"/>
            <a:ext cx="4221020" cy="901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User will provide the 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21C81-27AE-441F-A224-00E780E2F7A2}"/>
              </a:ext>
            </a:extLst>
          </p:cNvPr>
          <p:cNvSpPr/>
          <p:nvPr/>
        </p:nvSpPr>
        <p:spPr>
          <a:xfrm>
            <a:off x="3851562" y="5199850"/>
            <a:ext cx="4221020" cy="901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Bot will provide the case status to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EBD6A6-CFDF-4A00-84D0-7F771D91FBDE}"/>
              </a:ext>
            </a:extLst>
          </p:cNvPr>
          <p:cNvCxnSpPr/>
          <p:nvPr/>
        </p:nvCxnSpPr>
        <p:spPr>
          <a:xfrm flipH="1">
            <a:off x="5966689" y="2250701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EBD6A6-CFDF-4A00-84D0-7F771D91FBDE}"/>
              </a:ext>
            </a:extLst>
          </p:cNvPr>
          <p:cNvCxnSpPr/>
          <p:nvPr/>
        </p:nvCxnSpPr>
        <p:spPr>
          <a:xfrm flipH="1">
            <a:off x="5968866" y="3423354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EBD6A6-CFDF-4A00-84D0-7F771D91FBDE}"/>
              </a:ext>
            </a:extLst>
          </p:cNvPr>
          <p:cNvCxnSpPr/>
          <p:nvPr/>
        </p:nvCxnSpPr>
        <p:spPr>
          <a:xfrm flipH="1">
            <a:off x="5957718" y="4768694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36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Chat Bot POC</a:t>
            </a:r>
            <a:endParaRPr lang="en-IN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/>
              <a:t>Use Case – FAQs</a:t>
            </a:r>
            <a:endParaRPr lang="en-US" sz="2800" err="1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69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B0AD-0A5D-4AC9-BAD8-9ACBCB1E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         </a:t>
            </a:r>
            <a:r>
              <a:rPr lang="en-US" sz="3200"/>
              <a:t>Use Case - FAQ’s</a:t>
            </a:r>
            <a:endParaRPr lang="en-IN" sz="3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4FA77-0AB8-410D-A50D-BC0BE8DC06C8}"/>
              </a:ext>
            </a:extLst>
          </p:cNvPr>
          <p:cNvSpPr/>
          <p:nvPr/>
        </p:nvSpPr>
        <p:spPr>
          <a:xfrm>
            <a:off x="1640264" y="2094418"/>
            <a:ext cx="8324587" cy="1075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FAQ’s 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F0C79E-AB58-4C02-A26D-51AF0F4D2F8F}"/>
              </a:ext>
            </a:extLst>
          </p:cNvPr>
          <p:cNvSpPr/>
          <p:nvPr/>
        </p:nvSpPr>
        <p:spPr>
          <a:xfrm>
            <a:off x="1554344" y="3649273"/>
            <a:ext cx="2013529" cy="7723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Product FAQs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8C598C-C486-452A-A8B9-7BB6787D5DC5}"/>
              </a:ext>
            </a:extLst>
          </p:cNvPr>
          <p:cNvSpPr/>
          <p:nvPr/>
        </p:nvSpPr>
        <p:spPr>
          <a:xfrm>
            <a:off x="3851561" y="3624158"/>
            <a:ext cx="2013529" cy="7723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Services FAQs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C3DA1C-5F79-432D-AE26-0049A7356E69}"/>
              </a:ext>
            </a:extLst>
          </p:cNvPr>
          <p:cNvSpPr/>
          <p:nvPr/>
        </p:nvSpPr>
        <p:spPr>
          <a:xfrm>
            <a:off x="6064740" y="3631277"/>
            <a:ext cx="1958108" cy="7903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Insurance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5B3A4-DA7E-4709-B215-D81F7DD86233}"/>
              </a:ext>
            </a:extLst>
          </p:cNvPr>
          <p:cNvSpPr/>
          <p:nvPr/>
        </p:nvSpPr>
        <p:spPr>
          <a:xfrm>
            <a:off x="8222498" y="3624158"/>
            <a:ext cx="2013529" cy="7723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Company Information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2C57D4-C8B8-4020-BE84-C9C7E1304466}"/>
              </a:ext>
            </a:extLst>
          </p:cNvPr>
          <p:cNvCxnSpPr/>
          <p:nvPr/>
        </p:nvCxnSpPr>
        <p:spPr>
          <a:xfrm flipH="1">
            <a:off x="2556754" y="3169630"/>
            <a:ext cx="4354" cy="47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2C57D4-C8B8-4020-BE84-C9C7E1304466}"/>
              </a:ext>
            </a:extLst>
          </p:cNvPr>
          <p:cNvCxnSpPr/>
          <p:nvPr/>
        </p:nvCxnSpPr>
        <p:spPr>
          <a:xfrm flipH="1">
            <a:off x="4990535" y="3167877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2C57D4-C8B8-4020-BE84-C9C7E1304466}"/>
              </a:ext>
            </a:extLst>
          </p:cNvPr>
          <p:cNvCxnSpPr/>
          <p:nvPr/>
        </p:nvCxnSpPr>
        <p:spPr>
          <a:xfrm flipH="1">
            <a:off x="7043794" y="3167876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2C57D4-C8B8-4020-BE84-C9C7E1304466}"/>
              </a:ext>
            </a:extLst>
          </p:cNvPr>
          <p:cNvCxnSpPr/>
          <p:nvPr/>
        </p:nvCxnSpPr>
        <p:spPr>
          <a:xfrm flipH="1">
            <a:off x="9241398" y="3167876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833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Chat Bot POC</a:t>
            </a:r>
            <a:endParaRPr lang="en-IN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/>
              <a:t>Use Case – </a:t>
            </a:r>
            <a:r>
              <a:rPr lang="en-IN" sz="2800">
                <a:solidFill>
                  <a:srgbClr val="595959"/>
                </a:solidFill>
                <a:ea typeface="+mn-lt"/>
                <a:cs typeface="+mn-lt"/>
              </a:rPr>
              <a:t>Transfer To Agent</a:t>
            </a:r>
            <a:endParaRPr lang="en-US" sz="2800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0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841" y="715005"/>
            <a:ext cx="2673727" cy="651458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94" y="1701624"/>
            <a:ext cx="11181806" cy="4781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                                                                      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78" y="0"/>
            <a:ext cx="1695140" cy="806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677E8E-AC7C-4212-B30A-65013A3E35A9}"/>
              </a:ext>
            </a:extLst>
          </p:cNvPr>
          <p:cNvSpPr txBox="1"/>
          <p:nvPr/>
        </p:nvSpPr>
        <p:spPr>
          <a:xfrm>
            <a:off x="1010194" y="1460818"/>
            <a:ext cx="67090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User Login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Main Menu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Retrieval of Product Details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Case Creation / Status Enquiry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FAQs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Transfer to Agent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Reports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Timer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Update Contact Info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Covid 19 Flows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94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B0AD-0A5D-4AC9-BAD8-9ACBCB1E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013" y="673979"/>
            <a:ext cx="8911687" cy="1280890"/>
          </a:xfrm>
        </p:spPr>
        <p:txBody>
          <a:bodyPr/>
          <a:lstStyle/>
          <a:p>
            <a:pPr algn="ctr"/>
            <a:r>
              <a:rPr lang="en-US" b="1"/>
              <a:t> </a:t>
            </a:r>
            <a:r>
              <a:rPr lang="en-US" sz="3200"/>
              <a:t>Transfer To Agent</a:t>
            </a:r>
            <a:endParaRPr lang="en-IN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CEFF7-3F33-4AC7-8245-70AF93CAB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1765953"/>
            <a:ext cx="9020175" cy="44180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/>
              <a:t>When clicks on Transfer to agent button</a:t>
            </a:r>
            <a:r>
              <a:rPr lang="en-US" sz="1400"/>
              <a:t>:</a:t>
            </a:r>
          </a:p>
          <a:p>
            <a:r>
              <a:rPr lang="en-IN" sz="1400"/>
              <a:t>Show one message like </a:t>
            </a:r>
            <a:r>
              <a:rPr lang="en-IN" sz="1400" b="1"/>
              <a:t>wait for a moment,</a:t>
            </a:r>
            <a:r>
              <a:rPr lang="en-IN" sz="1400"/>
              <a:t> </a:t>
            </a:r>
            <a:r>
              <a:rPr lang="en-IN" sz="1400" b="1">
                <a:ea typeface="+mn-lt"/>
                <a:cs typeface="+mn-lt"/>
              </a:rPr>
              <a:t>while we are connecting you to a live agent</a:t>
            </a:r>
          </a:p>
          <a:p>
            <a:r>
              <a:rPr lang="en-US" sz="1400"/>
              <a:t>If agents are offline will show one more message like :</a:t>
            </a:r>
          </a:p>
          <a:p>
            <a:pPr marL="0" indent="0" algn="l" rtl="0">
              <a:buNone/>
            </a:pPr>
            <a:r>
              <a:rPr lang="en-US" sz="1400" b="1" i="0">
                <a:solidFill>
                  <a:srgbClr val="000000"/>
                </a:solidFill>
                <a:effectLst/>
              </a:rPr>
              <a:t>Sorry, no agents are currently available. Here are our live chat business hours: Mon–Fri, 7AM–11PM ; Sat–Sun, 9AM–5PM.</a:t>
            </a:r>
          </a:p>
          <a:p>
            <a:r>
              <a:rPr lang="en-US" sz="1400"/>
              <a:t>Immediately will give one more dialogue box for further support creating new request as case like </a:t>
            </a:r>
            <a:r>
              <a:rPr lang="en-US" sz="1400" b="1" i="0">
                <a:solidFill>
                  <a:srgbClr val="333333"/>
                </a:solidFill>
                <a:effectLst/>
              </a:rPr>
              <a:t>Click here: </a:t>
            </a:r>
            <a:r>
              <a:rPr lang="en-US" sz="1400" b="1" i="0">
                <a:solidFill>
                  <a:srgbClr val="00B0F0"/>
                </a:solidFill>
                <a:effectLst/>
              </a:rPr>
              <a:t>LINK</a:t>
            </a:r>
            <a:r>
              <a:rPr lang="en-US" sz="1400" b="1" i="0">
                <a:solidFill>
                  <a:srgbClr val="333333"/>
                </a:solidFill>
                <a:effectLst/>
              </a:rPr>
              <a:t> to submit a service request</a:t>
            </a:r>
            <a:r>
              <a:rPr lang="en-US" sz="1400" b="1">
                <a:solidFill>
                  <a:srgbClr val="333333"/>
                </a:solidFill>
              </a:rPr>
              <a:t>,</a:t>
            </a:r>
            <a:r>
              <a:rPr lang="en-US" sz="1400" b="1">
                <a:solidFill>
                  <a:srgbClr val="333333"/>
                </a:solidFill>
                <a:ea typeface="+mn-lt"/>
                <a:cs typeface="+mn-lt"/>
              </a:rPr>
              <a:t> </a:t>
            </a:r>
            <a:r>
              <a:rPr lang="en-US" sz="1400" b="1">
                <a:ea typeface="+mn-lt"/>
                <a:cs typeface="+mn-lt"/>
              </a:rPr>
              <a:t>Else click on the main menu to go back</a:t>
            </a:r>
            <a:endParaRPr lang="en-US" sz="1400" b="1" i="0">
              <a:effectLst/>
              <a:ea typeface="+mn-lt"/>
              <a:cs typeface="+mn-lt"/>
            </a:endParaRPr>
          </a:p>
          <a:p>
            <a:r>
              <a:rPr lang="en-US" sz="1400"/>
              <a:t>Then it will open WEBTOCASE link in new tab</a:t>
            </a:r>
          </a:p>
          <a:p>
            <a:r>
              <a:rPr lang="en-US" sz="1400"/>
              <a:t>After that should have to fill the all required fields then it will create the new case then it will redirect to thanks page.</a:t>
            </a:r>
          </a:p>
          <a:p>
            <a:r>
              <a:rPr lang="en-US" sz="1400"/>
              <a:t>If agents are online, then it will connect to agents.</a:t>
            </a:r>
          </a:p>
          <a:p>
            <a:r>
              <a:rPr lang="en-US" sz="1400"/>
              <a:t>Then they will communicate directly</a:t>
            </a:r>
          </a:p>
          <a:p>
            <a:r>
              <a:rPr lang="en-US" sz="1400"/>
              <a:t>After connected with agent based on those details contact, transcript will be created automatically </a:t>
            </a:r>
            <a:br>
              <a:rPr lang="en-US" sz="1400"/>
            </a:br>
            <a:endParaRPr lang="en-US" sz="1400"/>
          </a:p>
          <a:p>
            <a:pPr marL="0" indent="0">
              <a:buNone/>
            </a:pPr>
            <a:endParaRPr lang="en-IN" sz="1400"/>
          </a:p>
          <a:p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1"/>
              <a:t>By Harish </a:t>
            </a:r>
            <a:r>
              <a:rPr lang="en-US" sz="1400" b="1" err="1"/>
              <a:t>Ghenge</a:t>
            </a:r>
            <a:endParaRPr lang="en-US" sz="1400" b="1"/>
          </a:p>
          <a:p>
            <a:endParaRPr lang="en-IN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8224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Chat Bot POC</a:t>
            </a:r>
            <a:endParaRPr lang="en-IN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/>
              <a:t>Use Case – </a:t>
            </a:r>
            <a:r>
              <a:rPr lang="en-US" sz="2800"/>
              <a:t>Reports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330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2072-EF38-4A7F-8311-5F83356A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425" y="596896"/>
            <a:ext cx="4766045" cy="673105"/>
          </a:xfrm>
        </p:spPr>
        <p:txBody>
          <a:bodyPr/>
          <a:lstStyle/>
          <a:p>
            <a:r>
              <a:rPr lang="en-US" b="1"/>
              <a:t> </a:t>
            </a:r>
            <a:r>
              <a:rPr lang="en-US" sz="3200"/>
              <a:t>Use Case – Reports</a:t>
            </a:r>
            <a:endParaRPr lang="en-IN" sz="3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EF030-C07A-42A7-9ADC-E337251E6552}"/>
              </a:ext>
            </a:extLst>
          </p:cNvPr>
          <p:cNvSpPr/>
          <p:nvPr/>
        </p:nvSpPr>
        <p:spPr>
          <a:xfrm>
            <a:off x="1144998" y="2094418"/>
            <a:ext cx="9402599" cy="1075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Reports 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A94BBB-A483-4B32-9DB5-8453B0B3B4E3}"/>
              </a:ext>
            </a:extLst>
          </p:cNvPr>
          <p:cNvSpPr/>
          <p:nvPr/>
        </p:nvSpPr>
        <p:spPr>
          <a:xfrm>
            <a:off x="5151954" y="3624157"/>
            <a:ext cx="2136191" cy="1241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Provide Joiner status for next week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F07C10-08B2-474F-9236-4E6626EE9EE2}"/>
              </a:ext>
            </a:extLst>
          </p:cNvPr>
          <p:cNvCxnSpPr/>
          <p:nvPr/>
        </p:nvCxnSpPr>
        <p:spPr>
          <a:xfrm flipH="1">
            <a:off x="3650838" y="3185550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B5A379B-7C1F-4E3A-8F14-D8A40A1505EA}"/>
              </a:ext>
            </a:extLst>
          </p:cNvPr>
          <p:cNvSpPr/>
          <p:nvPr/>
        </p:nvSpPr>
        <p:spPr>
          <a:xfrm>
            <a:off x="2971332" y="3654393"/>
            <a:ext cx="2013529" cy="11532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List all the Open Requests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25186F-0B30-448C-80BF-2629745D9CD3}"/>
              </a:ext>
            </a:extLst>
          </p:cNvPr>
          <p:cNvCxnSpPr/>
          <p:nvPr/>
        </p:nvCxnSpPr>
        <p:spPr>
          <a:xfrm flipH="1">
            <a:off x="5841943" y="3188737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E3F42BA-E9EE-41CA-987D-0BE65955E339}"/>
              </a:ext>
            </a:extLst>
          </p:cNvPr>
          <p:cNvSpPr/>
          <p:nvPr/>
        </p:nvSpPr>
        <p:spPr>
          <a:xfrm>
            <a:off x="663694" y="3631276"/>
            <a:ext cx="2140545" cy="11763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List all the open Opportunities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63A38A-3E23-429F-AC05-12994680EACF}"/>
              </a:ext>
            </a:extLst>
          </p:cNvPr>
          <p:cNvSpPr/>
          <p:nvPr/>
        </p:nvSpPr>
        <p:spPr>
          <a:xfrm>
            <a:off x="7455238" y="3613085"/>
            <a:ext cx="2013529" cy="12248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Provide Certification or Skill data of Employee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5EDBDF-D9A9-4227-8017-0A2B55D7C94B}"/>
              </a:ext>
            </a:extLst>
          </p:cNvPr>
          <p:cNvCxnSpPr/>
          <p:nvPr/>
        </p:nvCxnSpPr>
        <p:spPr>
          <a:xfrm flipH="1">
            <a:off x="1564604" y="3163308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88D134-0B7F-423D-9A94-96075C27754B}"/>
              </a:ext>
            </a:extLst>
          </p:cNvPr>
          <p:cNvCxnSpPr/>
          <p:nvPr/>
        </p:nvCxnSpPr>
        <p:spPr>
          <a:xfrm flipH="1">
            <a:off x="8367871" y="3184021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1D43244-F03A-4FDE-8EC5-476025F50688}"/>
              </a:ext>
            </a:extLst>
          </p:cNvPr>
          <p:cNvSpPr/>
          <p:nvPr/>
        </p:nvSpPr>
        <p:spPr>
          <a:xfrm>
            <a:off x="9646343" y="3582849"/>
            <a:ext cx="2013529" cy="12248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Provide Project Status report or Open Sprints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8CA859-E048-4B91-B36F-5EE180A66E1B}"/>
              </a:ext>
            </a:extLst>
          </p:cNvPr>
          <p:cNvCxnSpPr/>
          <p:nvPr/>
        </p:nvCxnSpPr>
        <p:spPr>
          <a:xfrm flipH="1">
            <a:off x="10300945" y="3145280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42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Chat Bot POC</a:t>
            </a:r>
            <a:endParaRPr lang="en-IN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/>
              <a:t>Use Case – </a:t>
            </a:r>
            <a:r>
              <a:rPr lang="en-US" sz="2800"/>
              <a:t>Timer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410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3E80-13C2-4883-AF8C-92CB51D6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919" y="434054"/>
            <a:ext cx="8911687" cy="1280890"/>
          </a:xfrm>
        </p:spPr>
        <p:txBody>
          <a:bodyPr/>
          <a:lstStyle/>
          <a:p>
            <a:r>
              <a:rPr lang="en-US" b="1"/>
              <a:t>       </a:t>
            </a:r>
            <a:r>
              <a:rPr lang="en-US" sz="3200"/>
              <a:t>Use Case - POC – Timer</a:t>
            </a:r>
            <a:endParaRPr lang="en-IN" sz="3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A04D67-F6A0-4A43-81AE-27439F75F822}"/>
              </a:ext>
            </a:extLst>
          </p:cNvPr>
          <p:cNvSpPr/>
          <p:nvPr/>
        </p:nvSpPr>
        <p:spPr>
          <a:xfrm>
            <a:off x="4237959" y="3244334"/>
            <a:ext cx="3716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Bot will ask the case 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B2B769-9A95-4B48-AE4F-892FEE914652}"/>
              </a:ext>
            </a:extLst>
          </p:cNvPr>
          <p:cNvSpPr/>
          <p:nvPr/>
        </p:nvSpPr>
        <p:spPr>
          <a:xfrm>
            <a:off x="3227601" y="1869004"/>
            <a:ext cx="5586461" cy="6641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Timer Activates Once the Conversation starts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BC7519-88F1-42D1-9181-1B54C6F9240D}"/>
              </a:ext>
            </a:extLst>
          </p:cNvPr>
          <p:cNvSpPr/>
          <p:nvPr/>
        </p:nvSpPr>
        <p:spPr>
          <a:xfrm>
            <a:off x="3227600" y="4187282"/>
            <a:ext cx="5586461" cy="901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If the user is not replying within the idle time, the chat will end automatically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F18BA1-182F-4C4C-974B-25724F28FF4D}"/>
              </a:ext>
            </a:extLst>
          </p:cNvPr>
          <p:cNvCxnSpPr/>
          <p:nvPr/>
        </p:nvCxnSpPr>
        <p:spPr>
          <a:xfrm flipH="1">
            <a:off x="5770679" y="2437613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7CABC6-23BE-4416-BD70-C019969F7F81}"/>
              </a:ext>
            </a:extLst>
          </p:cNvPr>
          <p:cNvSpPr/>
          <p:nvPr/>
        </p:nvSpPr>
        <p:spPr>
          <a:xfrm>
            <a:off x="3227602" y="2942297"/>
            <a:ext cx="5586460" cy="7178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Idle Time of the end user set for certain minutes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469FDA-2228-4085-A265-17181F752208}"/>
              </a:ext>
            </a:extLst>
          </p:cNvPr>
          <p:cNvCxnSpPr/>
          <p:nvPr/>
        </p:nvCxnSpPr>
        <p:spPr>
          <a:xfrm flipH="1">
            <a:off x="5776964" y="3727503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5043B3-7950-4EE4-B950-8683FE17DA6B}"/>
              </a:ext>
            </a:extLst>
          </p:cNvPr>
          <p:cNvCxnSpPr/>
          <p:nvPr/>
        </p:nvCxnSpPr>
        <p:spPr>
          <a:xfrm flipH="1">
            <a:off x="5779141" y="5089205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1CF9B-9F25-43B2-898C-834B8911D6EB}"/>
              </a:ext>
            </a:extLst>
          </p:cNvPr>
          <p:cNvSpPr/>
          <p:nvPr/>
        </p:nvSpPr>
        <p:spPr>
          <a:xfrm>
            <a:off x="3227600" y="5540166"/>
            <a:ext cx="5577753" cy="901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After the idle Time chat will close automatically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457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Chat Bot POC</a:t>
            </a:r>
            <a:endParaRPr lang="en-IN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/>
              <a:t>Use Case – </a:t>
            </a:r>
            <a:r>
              <a:rPr lang="en-US" sz="2800"/>
              <a:t>Update Contact Info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62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7" y="624110"/>
            <a:ext cx="10633755" cy="877519"/>
          </a:xfrm>
        </p:spPr>
        <p:txBody>
          <a:bodyPr/>
          <a:lstStyle/>
          <a:p>
            <a:pPr algn="ctr"/>
            <a:r>
              <a:rPr lang="en-US"/>
              <a:t>POC- Use Cases ‘Update Contact Info’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133600"/>
            <a:ext cx="11181806" cy="444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                                                                             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78" y="0"/>
            <a:ext cx="1695140" cy="806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14502" y="1902825"/>
            <a:ext cx="4763588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Update Contact Info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19199" y="2529111"/>
            <a:ext cx="10154195" cy="656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This will Update the contact information of which user can choose to update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32000" y="4042952"/>
          <a:ext cx="8128000" cy="25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79538018"/>
                    </a:ext>
                  </a:extLst>
                </a:gridCol>
              </a:tblGrid>
              <a:tr h="6356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Which one you want to update?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40235"/>
                  </a:ext>
                </a:extLst>
              </a:tr>
              <a:tr h="635602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96000"/>
                  </a:ext>
                </a:extLst>
              </a:tr>
              <a:tr h="635602">
                <a:tc>
                  <a:txBody>
                    <a:bodyPr/>
                    <a:lstStyle/>
                    <a:p>
                      <a:r>
                        <a:rPr lang="en-US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945731"/>
                  </a:ext>
                </a:extLst>
              </a:tr>
              <a:tr h="635602"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54834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>
            <a:stCxn id="6" idx="2"/>
            <a:endCxn id="25" idx="0"/>
          </p:cNvCxnSpPr>
          <p:nvPr/>
        </p:nvCxnSpPr>
        <p:spPr>
          <a:xfrm>
            <a:off x="6296296" y="2298336"/>
            <a:ext cx="1" cy="23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5" idx="2"/>
          </p:cNvCxnSpPr>
          <p:nvPr/>
        </p:nvCxnSpPr>
        <p:spPr>
          <a:xfrm flipH="1">
            <a:off x="6296296" y="3185891"/>
            <a:ext cx="1" cy="85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985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7" y="624110"/>
            <a:ext cx="10633755" cy="894297"/>
          </a:xfrm>
        </p:spPr>
        <p:txBody>
          <a:bodyPr/>
          <a:lstStyle/>
          <a:p>
            <a:pPr algn="ctr"/>
            <a:r>
              <a:rPr lang="en-US"/>
              <a:t>POC- Use Cases ‘Update Contact Info’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133600"/>
            <a:ext cx="11181806" cy="444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                                                                             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78" y="0"/>
            <a:ext cx="1695140" cy="806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14502" y="1902825"/>
            <a:ext cx="4763588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Name Info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19199" y="2529111"/>
            <a:ext cx="10154195" cy="4825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Please Enter New Name</a:t>
            </a:r>
          </a:p>
        </p:txBody>
      </p:sp>
      <p:cxnSp>
        <p:nvCxnSpPr>
          <p:cNvPr id="36" name="Straight Arrow Connector 35"/>
          <p:cNvCxnSpPr>
            <a:cxnSpLocks/>
            <a:stCxn id="6" idx="2"/>
            <a:endCxn id="25" idx="0"/>
          </p:cNvCxnSpPr>
          <p:nvPr/>
        </p:nvCxnSpPr>
        <p:spPr>
          <a:xfrm>
            <a:off x="6296296" y="2298336"/>
            <a:ext cx="1" cy="23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07934" y="3452153"/>
            <a:ext cx="5508849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 name has been Updated Successfully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07275" y="4081029"/>
            <a:ext cx="4763588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Phone Info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16405" y="4975367"/>
            <a:ext cx="10242956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Please Enter new Phone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69533" y="5837267"/>
            <a:ext cx="10154195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 Phone has been Updated Successfully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020" y="3060057"/>
            <a:ext cx="0" cy="32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6324020" y="3879693"/>
            <a:ext cx="0" cy="2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296295" y="4569996"/>
            <a:ext cx="1" cy="24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296295" y="5477164"/>
            <a:ext cx="0" cy="36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272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7" y="624110"/>
            <a:ext cx="10633755" cy="885908"/>
          </a:xfrm>
        </p:spPr>
        <p:txBody>
          <a:bodyPr/>
          <a:lstStyle/>
          <a:p>
            <a:pPr algn="ctr"/>
            <a:r>
              <a:rPr lang="en-US"/>
              <a:t>POC- Use Cases ‘Update Contact Info’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133600"/>
            <a:ext cx="11181806" cy="444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                                                                             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78" y="0"/>
            <a:ext cx="1695140" cy="80613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454554" y="2529111"/>
            <a:ext cx="3942826" cy="5328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Email Info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3398" y="3569600"/>
            <a:ext cx="10410738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Please Enter new Email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95912" y="4433366"/>
            <a:ext cx="8951053" cy="6251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Email Check - It looks like you didn't enter a valid Email, Please enter in this format your.name@company.com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2733" y="5520651"/>
            <a:ext cx="4763588" cy="339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 Email has been Updated Successfully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6268692" y="3061982"/>
            <a:ext cx="0" cy="47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6268692" y="3987559"/>
            <a:ext cx="1" cy="43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6268692" y="5120380"/>
            <a:ext cx="1" cy="40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Chat Bot POC</a:t>
            </a:r>
            <a:endParaRPr lang="en-IN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/>
              <a:t>Use Case – </a:t>
            </a:r>
            <a:r>
              <a:rPr lang="en-US" sz="2800"/>
              <a:t>COVID-19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2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1008" y="4076272"/>
            <a:ext cx="5229546" cy="773028"/>
          </a:xfrm>
        </p:spPr>
        <p:txBody>
          <a:bodyPr>
            <a:normAutofit fontScale="90000"/>
          </a:bodyPr>
          <a:lstStyle/>
          <a:p>
            <a:r>
              <a:rPr lang="en-GB" dirty="0"/>
              <a:t>Chat Bot POC</a:t>
            </a:r>
            <a:endParaRPr lang="en-IN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F122FF08-3843-4832-9189-7A7DC70775A1}"/>
              </a:ext>
            </a:extLst>
          </p:cNvPr>
          <p:cNvSpPr txBox="1">
            <a:spLocks/>
          </p:cNvSpPr>
          <p:nvPr/>
        </p:nvSpPr>
        <p:spPr>
          <a:xfrm>
            <a:off x="2741613" y="492977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Use Case - Guest User signing 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090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7" y="624110"/>
            <a:ext cx="10633755" cy="1280890"/>
          </a:xfrm>
        </p:spPr>
        <p:txBody>
          <a:bodyPr/>
          <a:lstStyle/>
          <a:p>
            <a:pPr algn="ctr"/>
            <a:r>
              <a:rPr lang="en-US"/>
              <a:t>Use Case – COVID-19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133600"/>
            <a:ext cx="11181806" cy="444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                                                                             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78" y="0"/>
            <a:ext cx="1695140" cy="806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51562" y="1572911"/>
            <a:ext cx="4221020" cy="6641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Main Menu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2688" y="2683335"/>
            <a:ext cx="2775530" cy="726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FAQs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33453" y="2243677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36532" y="2691848"/>
            <a:ext cx="2365141" cy="7178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Covid-19 Check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047609" y="2246444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056646" y="3392167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12688" y="3844229"/>
            <a:ext cx="2775530" cy="901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COVID-19 FAQs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1562" y="5171696"/>
            <a:ext cx="2775530" cy="901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COVID-19 Info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92800" y="5171695"/>
            <a:ext cx="2775530" cy="901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COVID-19 Statistics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87734" y="4746152"/>
            <a:ext cx="0" cy="42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40073" y="4746152"/>
            <a:ext cx="0" cy="42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9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7" y="624110"/>
            <a:ext cx="10633755" cy="1280890"/>
          </a:xfrm>
        </p:spPr>
        <p:txBody>
          <a:bodyPr/>
          <a:lstStyle/>
          <a:p>
            <a:pPr algn="ctr"/>
            <a:r>
              <a:rPr lang="en-US"/>
              <a:t>Use Case – COVID-19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1913149"/>
            <a:ext cx="11181806" cy="444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                                                                             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78" y="0"/>
            <a:ext cx="1695140" cy="806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51562" y="1572911"/>
            <a:ext cx="4221020" cy="6641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Covid-19 Check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2847" y="4133835"/>
            <a:ext cx="2775530" cy="726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00434" y="2246443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51562" y="2673978"/>
            <a:ext cx="4221020" cy="9786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Are you facing any symptoms like Fever, Dry Cough, Fatigue, Lost of taste or smell or headache?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12209" y="3662002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74674" y="4133835"/>
            <a:ext cx="2775530" cy="7057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07140" y="5098433"/>
            <a:ext cx="2775530" cy="7749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Is your oxygen level below 90?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52308" y="5171695"/>
            <a:ext cx="2775530" cy="901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Have you taken COVID-19 vaccination?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222207" y="3663993"/>
            <a:ext cx="0" cy="42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730836" y="4839606"/>
            <a:ext cx="9237" cy="33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60612" y="4839606"/>
            <a:ext cx="4354" cy="25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080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7" y="624110"/>
            <a:ext cx="10633755" cy="1280890"/>
          </a:xfrm>
        </p:spPr>
        <p:txBody>
          <a:bodyPr/>
          <a:lstStyle/>
          <a:p>
            <a:pPr algn="ctr"/>
            <a:r>
              <a:rPr lang="en-US"/>
              <a:t>Use Case – COVID-19 Check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1913149"/>
            <a:ext cx="11181806" cy="444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                                                                             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78" y="0"/>
            <a:ext cx="1695140" cy="806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34689" y="1572910"/>
            <a:ext cx="4221020" cy="5702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Is your oxygen level below 90?</a:t>
            </a:r>
          </a:p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07140" y="2621796"/>
            <a:ext cx="2775530" cy="726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13809" y="2170014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72671" y="2598785"/>
            <a:ext cx="2775530" cy="7057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07140" y="3639426"/>
            <a:ext cx="2775530" cy="20039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Oh no! Don’t worry! COVID-19 is curable. Kindly contact at your nearest Covid-19 health care </a:t>
            </a:r>
            <a:r>
              <a:rPr lang="en-US" err="1"/>
              <a:t>centre</a:t>
            </a:r>
            <a:r>
              <a:rPr lang="en-US"/>
              <a:t> and initiate your treatment.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74674" y="3638758"/>
            <a:ext cx="2775530" cy="24018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That’s nice to hear. Still, I recommend you to stay indoors and get isolated. Also, initiate your treatment by contacting your nearest healthcare </a:t>
            </a:r>
            <a:r>
              <a:rPr lang="en-US" err="1"/>
              <a:t>centre</a:t>
            </a:r>
            <a:r>
              <a:rPr lang="en-US"/>
              <a:t>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99298" y="2143189"/>
            <a:ext cx="0" cy="42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669672" y="3314400"/>
            <a:ext cx="9237" cy="33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294905" y="3372451"/>
            <a:ext cx="4354" cy="25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148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7" y="624110"/>
            <a:ext cx="10633755" cy="1280890"/>
          </a:xfrm>
        </p:spPr>
        <p:txBody>
          <a:bodyPr/>
          <a:lstStyle/>
          <a:p>
            <a:pPr algn="ctr"/>
            <a:r>
              <a:rPr lang="en-US"/>
              <a:t>Use Case – COVID-19 Check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1913149"/>
            <a:ext cx="11181806" cy="444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                                                                             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78" y="0"/>
            <a:ext cx="1695140" cy="806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34689" y="1572910"/>
            <a:ext cx="4221020" cy="597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/>
              <a:t>Have you taken COVID-19 Vaccination?</a:t>
            </a:r>
          </a:p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07140" y="2621796"/>
            <a:ext cx="2775530" cy="726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13809" y="2170014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81907" y="2642433"/>
            <a:ext cx="2775530" cy="7057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07140" y="3639427"/>
            <a:ext cx="2775530" cy="10988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That’s great! Your chances of getting COVID-19 infected is low.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74674" y="3638758"/>
            <a:ext cx="2775530" cy="10995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Oh! Your chances of getting COVID-19 infected is high.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527007" y="2170014"/>
            <a:ext cx="629" cy="47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>
            <a:off x="7669672" y="3348204"/>
            <a:ext cx="1" cy="29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294905" y="3372451"/>
            <a:ext cx="4354" cy="25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07140" y="5013420"/>
            <a:ext cx="2775530" cy="17311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Still, I recommend you to be cautious by wearing a mask every time you go out and frequently sanitize your hands.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94905" y="4746444"/>
            <a:ext cx="4354" cy="25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74674" y="5013420"/>
            <a:ext cx="2775530" cy="17311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Kindly click on below link for getting registered for </a:t>
            </a:r>
            <a:r>
              <a:rPr lang="en-US" err="1"/>
              <a:t>Covid</a:t>
            </a:r>
            <a:r>
              <a:rPr lang="en-US"/>
              <a:t> Vaccination drive.</a:t>
            </a:r>
          </a:p>
          <a:p>
            <a:pPr algn="ctr"/>
            <a:r>
              <a:rPr lang="en-US">
                <a:hlinkClick r:id="rId3"/>
              </a:rPr>
              <a:t>https://selfregistration.cowin.gov.in/</a:t>
            </a:r>
            <a:r>
              <a:rPr lang="en-US"/>
              <a:t>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669671" y="4718897"/>
            <a:ext cx="1" cy="29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63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7" y="624110"/>
            <a:ext cx="10633755" cy="1280890"/>
          </a:xfrm>
        </p:spPr>
        <p:txBody>
          <a:bodyPr/>
          <a:lstStyle/>
          <a:p>
            <a:pPr algn="ctr"/>
            <a:r>
              <a:rPr lang="en-US"/>
              <a:t>Use Case – COVID-19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133600"/>
            <a:ext cx="11181806" cy="444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                                                                             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78" y="0"/>
            <a:ext cx="1695140" cy="806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51562" y="1572911"/>
            <a:ext cx="4221020" cy="6641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COVID-19 FAQs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33455" y="2243677"/>
            <a:ext cx="4352" cy="45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584999" y="2264620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81744" y="2695604"/>
            <a:ext cx="2775530" cy="901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COVID-19 Info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87734" y="2683334"/>
            <a:ext cx="2775530" cy="901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COVID-19 Statistics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81744" y="4032072"/>
            <a:ext cx="2775530" cy="25672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About COVID-19</a:t>
            </a:r>
          </a:p>
          <a:p>
            <a:pPr algn="ctr"/>
            <a:endParaRPr lang="en-US"/>
          </a:p>
          <a:p>
            <a:pPr algn="ctr"/>
            <a:r>
              <a:rPr lang="en-US"/>
              <a:t>https://www.who.int/emergencies/diseases/novel-coronavirus-2019/question-and-answers-hub/q-a-detail/coronavirus-disease-covid-19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429103" y="3597527"/>
            <a:ext cx="4352" cy="45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187734" y="4049454"/>
            <a:ext cx="2775530" cy="16124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Worldometer</a:t>
            </a:r>
            <a:r>
              <a:rPr lang="en-US"/>
              <a:t> to get worldwide statistics</a:t>
            </a:r>
          </a:p>
          <a:p>
            <a:pPr algn="ctr"/>
            <a:endParaRPr lang="en-US"/>
          </a:p>
          <a:p>
            <a:pPr algn="ctr"/>
            <a:r>
              <a:rPr lang="en-US"/>
              <a:t>https://www.worldometers.info/coronavirus/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 flipH="1">
            <a:off x="7575499" y="3580603"/>
            <a:ext cx="4354" cy="46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9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7" y="624110"/>
            <a:ext cx="10633755" cy="1280890"/>
          </a:xfrm>
        </p:spPr>
        <p:txBody>
          <a:bodyPr/>
          <a:lstStyle/>
          <a:p>
            <a:pPr algn="ctr"/>
            <a:r>
              <a:rPr lang="en-US"/>
              <a:t>Use Case – Guest User Sign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133600"/>
            <a:ext cx="11181806" cy="444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                                                                             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78" y="0"/>
            <a:ext cx="1695140" cy="806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51562" y="1995895"/>
            <a:ext cx="4221020" cy="11827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User will enter the details on Pre-chat form before getting started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3851562" y="5078726"/>
            <a:ext cx="4221020" cy="1327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Once Yash Bot arrives, he will greet the user by providing him basic information and redirect him to main menu.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5957718" y="3178628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51562" y="3624157"/>
            <a:ext cx="4221020" cy="9940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After clicking on “Start Chatting” button waiting screen will be visible before Yash Bot arrives          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53364" y="4651191"/>
            <a:ext cx="4354" cy="4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45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Chat Bot POC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2800"/>
              <a:t>Use Cases – Merk ADA (American Diabetes Association)</a:t>
            </a:r>
          </a:p>
          <a:p>
            <a:r>
              <a:rPr lang="en-US" sz="2800">
                <a:hlinkClick r:id="rId3"/>
              </a:rPr>
              <a:t>https://www.diabetes.org/node/3346</a:t>
            </a:r>
            <a:endParaRPr lang="en-US" sz="2800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41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7" y="624110"/>
            <a:ext cx="10633755" cy="877519"/>
          </a:xfrm>
        </p:spPr>
        <p:txBody>
          <a:bodyPr/>
          <a:lstStyle/>
          <a:p>
            <a:pPr algn="ctr"/>
            <a:r>
              <a:rPr lang="en-US"/>
              <a:t>POC- Use Cases ‘Take Control Today’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133600"/>
            <a:ext cx="11181806" cy="444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                                                                             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78" y="0"/>
            <a:ext cx="1695140" cy="806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14502" y="1902825"/>
            <a:ext cx="4763588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know Your Risk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19199" y="2529111"/>
            <a:ext cx="10154195" cy="656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 good news is you can prevent or delay type 2 diabetes </a:t>
            </a:r>
          </a:p>
          <a:p>
            <a:pPr algn="ctr"/>
            <a:r>
              <a:rPr lang="en-US"/>
              <a:t>Prediabetes is a condition that can lead to type 2 diabetes and even heart disease.                   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743285"/>
              </p:ext>
            </p:extLst>
          </p:nvPr>
        </p:nvGraphicFramePr>
        <p:xfrm>
          <a:off x="2032000" y="4042952"/>
          <a:ext cx="8128000" cy="2532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79538018"/>
                    </a:ext>
                  </a:extLst>
                </a:gridCol>
              </a:tblGrid>
              <a:tr h="42200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Which of the following ways you are suffering?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40235"/>
                  </a:ext>
                </a:extLst>
              </a:tr>
              <a:tr h="422003">
                <a:tc>
                  <a:txBody>
                    <a:bodyPr/>
                    <a:lstStyle/>
                    <a:p>
                      <a:r>
                        <a:rPr lang="en-US"/>
                        <a:t>45 or 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96000"/>
                  </a:ext>
                </a:extLst>
              </a:tr>
              <a:tr h="422003">
                <a:tc>
                  <a:txBody>
                    <a:bodyPr/>
                    <a:lstStyle/>
                    <a:p>
                      <a:r>
                        <a:rPr lang="en-US"/>
                        <a:t>Overweight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945731"/>
                  </a:ext>
                </a:extLst>
              </a:tr>
              <a:tr h="422003">
                <a:tc>
                  <a:txBody>
                    <a:bodyPr/>
                    <a:lstStyle/>
                    <a:p>
                      <a:r>
                        <a:rPr lang="en-US"/>
                        <a:t>Physically inactive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54834"/>
                  </a:ext>
                </a:extLst>
              </a:tr>
              <a:tr h="422003">
                <a:tc>
                  <a:txBody>
                    <a:bodyPr/>
                    <a:lstStyle/>
                    <a:p>
                      <a:r>
                        <a:rPr lang="en-US"/>
                        <a:t>Have been diagnosed with polycystic ovary syndrome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6119"/>
                  </a:ext>
                </a:extLst>
              </a:tr>
              <a:tr h="422003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low HDL cholesterol and/or high triglycerides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456076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>
            <a:stCxn id="6" idx="2"/>
            <a:endCxn id="25" idx="0"/>
          </p:cNvCxnSpPr>
          <p:nvPr/>
        </p:nvCxnSpPr>
        <p:spPr>
          <a:xfrm>
            <a:off x="6296296" y="2298336"/>
            <a:ext cx="1" cy="23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5" idx="2"/>
          </p:cNvCxnSpPr>
          <p:nvPr/>
        </p:nvCxnSpPr>
        <p:spPr>
          <a:xfrm flipH="1">
            <a:off x="6296296" y="3185891"/>
            <a:ext cx="1" cy="85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48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7" y="624110"/>
            <a:ext cx="10633755" cy="1280890"/>
          </a:xfrm>
        </p:spPr>
        <p:txBody>
          <a:bodyPr/>
          <a:lstStyle/>
          <a:p>
            <a:pPr algn="ctr"/>
            <a:r>
              <a:rPr lang="en-US"/>
              <a:t>POC- Use Cases ‘Take Control Today’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133600"/>
            <a:ext cx="11181806" cy="444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                                                                             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78" y="0"/>
            <a:ext cx="1695140" cy="806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14502" y="1902825"/>
            <a:ext cx="4763588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45 or older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19199" y="2529111"/>
            <a:ext cx="10154195" cy="656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Are you taking this test for yourself, or for Someone?                     </a:t>
            </a:r>
          </a:p>
        </p:txBody>
      </p:sp>
      <p:cxnSp>
        <p:nvCxnSpPr>
          <p:cNvPr id="36" name="Straight Arrow Connector 35"/>
          <p:cNvCxnSpPr>
            <a:stCxn id="6" idx="2"/>
            <a:endCxn id="25" idx="0"/>
          </p:cNvCxnSpPr>
          <p:nvPr/>
        </p:nvCxnSpPr>
        <p:spPr>
          <a:xfrm>
            <a:off x="6296296" y="2298336"/>
            <a:ext cx="1" cy="23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92388" y="3536043"/>
            <a:ext cx="4763588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For Someone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199" y="3536044"/>
            <a:ext cx="4763588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For Myself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05940" y="4156529"/>
            <a:ext cx="4763588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What is your gender?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19199" y="4815976"/>
            <a:ext cx="4763588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09806" y="4815976"/>
            <a:ext cx="4763588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Women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19199" y="5501707"/>
            <a:ext cx="10154195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Do you have a mother, father, sister or brother with diabetes?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199" y="6291947"/>
            <a:ext cx="4763588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6260" y="6291946"/>
            <a:ext cx="4763588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</a:t>
            </a:r>
          </a:p>
        </p:txBody>
      </p:sp>
      <p:cxnSp>
        <p:nvCxnSpPr>
          <p:cNvPr id="8" name="Straight Arrow Connector 7"/>
          <p:cNvCxnSpPr>
            <a:endCxn id="11" idx="0"/>
          </p:cNvCxnSpPr>
          <p:nvPr/>
        </p:nvCxnSpPr>
        <p:spPr>
          <a:xfrm>
            <a:off x="3600993" y="3206862"/>
            <a:ext cx="0" cy="32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109165" y="3185891"/>
            <a:ext cx="0" cy="32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258594" y="3931554"/>
            <a:ext cx="4355" cy="22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285809" y="3914245"/>
            <a:ext cx="1" cy="24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285808" y="4554776"/>
            <a:ext cx="1" cy="24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58594" y="4573172"/>
            <a:ext cx="0" cy="24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285808" y="5230403"/>
            <a:ext cx="1" cy="24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258594" y="5210704"/>
            <a:ext cx="0" cy="29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258594" y="5874636"/>
            <a:ext cx="1" cy="41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285808" y="5893217"/>
            <a:ext cx="1" cy="39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24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7" y="624110"/>
            <a:ext cx="10633755" cy="1280890"/>
          </a:xfrm>
        </p:spPr>
        <p:txBody>
          <a:bodyPr/>
          <a:lstStyle/>
          <a:p>
            <a:pPr algn="ctr"/>
            <a:r>
              <a:rPr lang="en-US"/>
              <a:t>POC- Use Cases ‘Take Control Today’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133600"/>
            <a:ext cx="11181806" cy="444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                                                                             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78" y="0"/>
            <a:ext cx="1695140" cy="80613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219199" y="2529111"/>
            <a:ext cx="10154195" cy="656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Have you ever been diagnosed with high blood pressure?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92388" y="3536043"/>
            <a:ext cx="4763588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199" y="3536044"/>
            <a:ext cx="4763588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05940" y="4156529"/>
            <a:ext cx="4763588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Are you physically active?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19199" y="4815976"/>
            <a:ext cx="4763588" cy="339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09806" y="4815976"/>
            <a:ext cx="4763588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</a:t>
            </a:r>
          </a:p>
        </p:txBody>
      </p:sp>
      <p:cxnSp>
        <p:nvCxnSpPr>
          <p:cNvPr id="8" name="Straight Arrow Connector 7"/>
          <p:cNvCxnSpPr>
            <a:endCxn id="11" idx="0"/>
          </p:cNvCxnSpPr>
          <p:nvPr/>
        </p:nvCxnSpPr>
        <p:spPr>
          <a:xfrm>
            <a:off x="3600993" y="3206862"/>
            <a:ext cx="0" cy="32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109165" y="3185891"/>
            <a:ext cx="0" cy="32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258594" y="3931554"/>
            <a:ext cx="4355" cy="22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285809" y="3914245"/>
            <a:ext cx="1" cy="24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285808" y="4554776"/>
            <a:ext cx="1" cy="24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58594" y="4573172"/>
            <a:ext cx="0" cy="24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285808" y="5140646"/>
            <a:ext cx="1" cy="33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258594" y="5210704"/>
            <a:ext cx="0" cy="29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58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7" y="624110"/>
            <a:ext cx="10633755" cy="1280890"/>
          </a:xfrm>
        </p:spPr>
        <p:txBody>
          <a:bodyPr/>
          <a:lstStyle/>
          <a:p>
            <a:pPr algn="ctr"/>
            <a:r>
              <a:rPr lang="en-US"/>
              <a:t>POC- Use Cases ‘Know Your Risk’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133600"/>
            <a:ext cx="11181806" cy="444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                                                                             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78" y="0"/>
            <a:ext cx="1695140" cy="806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32000" y="2882538"/>
            <a:ext cx="8128000" cy="7837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Based on the above provided answers we will provide the suitable result message to the user like : Right now, your risk for having type 2 diabetes is low.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85653" y="4073438"/>
            <a:ext cx="10154195" cy="4811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Is there anything else that </a:t>
            </a:r>
            <a:r>
              <a:rPr lang="en-US" err="1"/>
              <a:t>i</a:t>
            </a:r>
            <a:r>
              <a:rPr lang="en-US"/>
              <a:t> can help you with?</a:t>
            </a:r>
          </a:p>
        </p:txBody>
      </p:sp>
      <p:cxnSp>
        <p:nvCxnSpPr>
          <p:cNvPr id="36" name="Straight Arrow Connector 35"/>
          <p:cNvCxnSpPr>
            <a:stCxn id="6" idx="2"/>
          </p:cNvCxnSpPr>
          <p:nvPr/>
        </p:nvCxnSpPr>
        <p:spPr>
          <a:xfrm>
            <a:off x="6096000" y="3666310"/>
            <a:ext cx="0" cy="40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661620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36382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What race or ethnicity best describes you?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81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6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Asian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5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American Indian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9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Prefer Not to Say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52022"/>
                  </a:ext>
                </a:extLst>
              </a:tr>
            </a:tbl>
          </a:graphicData>
        </a:graphic>
      </p:graphicFrame>
      <p:cxnSp>
        <p:nvCxnSpPr>
          <p:cNvPr id="66" name="Straight Arrow Connector 65"/>
          <p:cNvCxnSpPr>
            <a:stCxn id="59" idx="2"/>
            <a:endCxn id="6" idx="0"/>
          </p:cNvCxnSpPr>
          <p:nvPr/>
        </p:nvCxnSpPr>
        <p:spPr>
          <a:xfrm>
            <a:off x="6096000" y="2573866"/>
            <a:ext cx="0" cy="30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219199" y="4815976"/>
            <a:ext cx="4763588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Yes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592388" y="4763956"/>
            <a:ext cx="4763588" cy="395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415246" y="4554585"/>
            <a:ext cx="0" cy="26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595360" y="4554585"/>
            <a:ext cx="0" cy="20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818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1267</Words>
  <Application>Microsoft Office PowerPoint</Application>
  <PresentationFormat>Widescreen</PresentationFormat>
  <Paragraphs>218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Century Gothic</vt:lpstr>
      <vt:lpstr>Wingdings 3</vt:lpstr>
      <vt:lpstr>Wisp</vt:lpstr>
      <vt:lpstr>Salesforce Einstein Chat Bot POC</vt:lpstr>
      <vt:lpstr>Agenda</vt:lpstr>
      <vt:lpstr>Chat Bot POC</vt:lpstr>
      <vt:lpstr>Use Case – Guest User Sign In</vt:lpstr>
      <vt:lpstr>Chat Bot POC</vt:lpstr>
      <vt:lpstr>POC- Use Cases ‘Take Control Today’   </vt:lpstr>
      <vt:lpstr>POC- Use Cases ‘Take Control Today’  </vt:lpstr>
      <vt:lpstr>POC- Use Cases ‘Take Control Today’  </vt:lpstr>
      <vt:lpstr>POC- Use Cases ‘Know Your Risk’  </vt:lpstr>
      <vt:lpstr>Chat Bot POC</vt:lpstr>
      <vt:lpstr>Use Case – Product Details</vt:lpstr>
      <vt:lpstr>Use Case - Product Details</vt:lpstr>
      <vt:lpstr>Use Case - Product Details Continued..</vt:lpstr>
      <vt:lpstr>Chat Bot POC</vt:lpstr>
      <vt:lpstr> Use Case – Create a Case</vt:lpstr>
      <vt:lpstr> Use Case -  Case Status</vt:lpstr>
      <vt:lpstr>Chat Bot POC</vt:lpstr>
      <vt:lpstr>         Use Case - FAQ’s</vt:lpstr>
      <vt:lpstr>Chat Bot POC</vt:lpstr>
      <vt:lpstr> Transfer To Agent</vt:lpstr>
      <vt:lpstr>Chat Bot POC</vt:lpstr>
      <vt:lpstr> Use Case – Reports</vt:lpstr>
      <vt:lpstr>Chat Bot POC</vt:lpstr>
      <vt:lpstr>       Use Case - POC – Timer</vt:lpstr>
      <vt:lpstr>Chat Bot POC</vt:lpstr>
      <vt:lpstr>POC- Use Cases ‘Update Contact Info’   </vt:lpstr>
      <vt:lpstr>POC- Use Cases ‘Update Contact Info’ </vt:lpstr>
      <vt:lpstr>POC- Use Cases ‘Update Contact Info’ </vt:lpstr>
      <vt:lpstr>Chat Bot POC</vt:lpstr>
      <vt:lpstr>Use Case – COVID-19</vt:lpstr>
      <vt:lpstr>Use Case – COVID-19 Check</vt:lpstr>
      <vt:lpstr>Use Case – COVID-19 Check Continued</vt:lpstr>
      <vt:lpstr>Use Case – COVID-19 Check Continued</vt:lpstr>
      <vt:lpstr>Use Case – COVID-19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Integration - iOS &amp; Android</dc:title>
  <dc:creator>Ratnesh</dc:creator>
  <cp:lastModifiedBy>Vijayalakshmi Iyer</cp:lastModifiedBy>
  <cp:revision>1</cp:revision>
  <dcterms:created xsi:type="dcterms:W3CDTF">2020-05-03T15:21:14Z</dcterms:created>
  <dcterms:modified xsi:type="dcterms:W3CDTF">2021-07-30T10:28:57Z</dcterms:modified>
</cp:coreProperties>
</file>