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5" r:id="rId3"/>
    <p:sldId id="309" r:id="rId4"/>
    <p:sldId id="293" r:id="rId5"/>
    <p:sldId id="266" r:id="rId6"/>
    <p:sldId id="311" r:id="rId7"/>
    <p:sldId id="312" r:id="rId8"/>
    <p:sldId id="313" r:id="rId9"/>
    <p:sldId id="314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75776-E6FE-416A-B7EC-799554BF82F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866E-90CA-4F45-BB4E-3A1AD938D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7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1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2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9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7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and see you soon!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8A016-34AF-42DE-92A4-FB195420222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9050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E940-004C-4973-80BD-D1C2B98A7CBD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87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E5EA-527F-4881-A22C-D782B11CD16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0384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8A28-79BD-482D-ACF3-4B39E9BE7200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459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CF05E-B6E9-4AFD-B310-BFD2DE84719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231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297F1-90AF-4B83-9853-B8C5B2601643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8263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3694-72FF-44E4-91EB-BE0916C8DE85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5583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5BEBE-A61E-48D4-A9AE-B4F650EE54A1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02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E9E7F-B871-4547-80DD-6A9B703B7356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649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3A94C-BB33-4F4B-9E55-A23014592386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1514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74913-338B-4378-91E4-158F85F2756C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0481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1" y="274639"/>
            <a:ext cx="9903884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41439"/>
            <a:ext cx="109728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A86FD-1A05-4AD1-83CF-6F02D241C125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88434" y="1196975"/>
            <a:ext cx="110405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08726"/>
            <a:ext cx="12192000" cy="549275"/>
          </a:xfrm>
          <a:prstGeom prst="rect">
            <a:avLst/>
          </a:prstGeom>
          <a:solidFill>
            <a:srgbClr val="DF5C13"/>
          </a:solidFill>
          <a:ln>
            <a:solidFill>
              <a:srgbClr val="DF5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    Lovely Professional University</a:t>
            </a:r>
            <a:endParaRPr lang="en-IN" sz="2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3" name="AutoShape 2" descr="https://upload.wikimedia.org/wikipedia/commons/3/38/Lovely_Professional_University_Seal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034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317" y="120650"/>
            <a:ext cx="1295400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AutoShape 5" descr="https://upload.wikimedia.org/wikipedia/en/3/3a/Lovely_Professional_University_logo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36" name="AutoShape 8" descr="https://upload.wikimedia.org/wikipedia/en/3/3a/Lovely_Professional_University_logo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730877"/>
            <a:ext cx="12192000" cy="579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8352429" y="5075363"/>
            <a:ext cx="2538484" cy="57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</a:rPr>
              <a:t>By:</a:t>
            </a:r>
          </a:p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</a:rPr>
              <a:t> Mr. </a:t>
            </a:r>
            <a:r>
              <a:rPr lang="en-US" altLang="en-US" sz="1600" b="1" dirty="0" err="1" smtClean="0">
                <a:solidFill>
                  <a:prstClr val="black"/>
                </a:solidFill>
              </a:rPr>
              <a:t>Mukesh</a:t>
            </a:r>
            <a:r>
              <a:rPr lang="en-US" altLang="en-US" sz="1600" b="1" dirty="0" smtClean="0">
                <a:solidFill>
                  <a:prstClr val="black"/>
                </a:solidFill>
              </a:rPr>
              <a:t> </a:t>
            </a:r>
            <a:r>
              <a:rPr lang="en-US" altLang="en-US" sz="1600" b="1" dirty="0" err="1" smtClean="0">
                <a:solidFill>
                  <a:prstClr val="black"/>
                </a:solidFill>
              </a:rPr>
              <a:t>Mahay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845473" y="383611"/>
            <a:ext cx="7721608" cy="70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dirty="0"/>
              <a:t>Personal and Social Branding</a:t>
            </a:r>
            <a:endParaRPr lang="en-US" altLang="en-US" b="1" dirty="0">
              <a:ea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988" y="1461430"/>
            <a:ext cx="4818577" cy="36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00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0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730877"/>
            <a:ext cx="12192000" cy="579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71514" y="1678790"/>
            <a:ext cx="8683087" cy="267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endParaRPr lang="en-US" alt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 fontAlgn="base">
              <a:spcAft>
                <a:spcPct val="0"/>
              </a:spcAft>
              <a:buFontTx/>
              <a:buNone/>
            </a:pPr>
            <a:endParaRPr lang="en-US" altLang="en-US" sz="2400" b="1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2207619" y="5075363"/>
            <a:ext cx="8034338" cy="57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endParaRPr lang="en-US" alt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SWOT</a:t>
            </a:r>
          </a:p>
          <a:p>
            <a:r>
              <a:rPr lang="en-US" dirty="0" smtClean="0"/>
              <a:t>USP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CV/Digital Profile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075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/>
              <a:t>S</a:t>
            </a:r>
            <a:r>
              <a:rPr lang="en-US" sz="2400" i="1" dirty="0"/>
              <a:t>trengths</a:t>
            </a:r>
            <a:r>
              <a:rPr lang="en-US" sz="2400" dirty="0"/>
              <a:t>: </a:t>
            </a:r>
            <a:r>
              <a:rPr lang="en-US" sz="2400" dirty="0" smtClean="0"/>
              <a:t>Internal characteristics </a:t>
            </a:r>
            <a:r>
              <a:rPr lang="en-US" sz="2400" dirty="0"/>
              <a:t>of </a:t>
            </a:r>
            <a:r>
              <a:rPr lang="en-US" sz="2400" dirty="0" smtClean="0"/>
              <a:t>a person </a:t>
            </a:r>
            <a:r>
              <a:rPr lang="en-US" sz="2400" dirty="0"/>
              <a:t>give it an advantage over others.</a:t>
            </a:r>
          </a:p>
          <a:p>
            <a:r>
              <a:rPr lang="en-US" sz="2400" b="1" i="1" dirty="0"/>
              <a:t>W</a:t>
            </a:r>
            <a:r>
              <a:rPr lang="en-US" sz="2400" i="1" dirty="0"/>
              <a:t>eaknesses</a:t>
            </a:r>
            <a:r>
              <a:rPr lang="en-US" sz="2400" dirty="0"/>
              <a:t>: </a:t>
            </a:r>
            <a:r>
              <a:rPr lang="en-US" sz="2400" dirty="0" smtClean="0"/>
              <a:t>Internal characteristics </a:t>
            </a:r>
            <a:r>
              <a:rPr lang="en-US" sz="2400" dirty="0"/>
              <a:t>of the </a:t>
            </a:r>
            <a:r>
              <a:rPr lang="en-US" sz="2400" dirty="0" smtClean="0"/>
              <a:t>person </a:t>
            </a:r>
            <a:r>
              <a:rPr lang="en-US" sz="2400" dirty="0"/>
              <a:t>at a disadvantage relative to others.</a:t>
            </a:r>
          </a:p>
          <a:p>
            <a:r>
              <a:rPr lang="en-US" sz="2400" b="1" i="1" dirty="0"/>
              <a:t>O</a:t>
            </a:r>
            <a:r>
              <a:rPr lang="en-US" sz="2400" i="1" dirty="0"/>
              <a:t>pportunities</a:t>
            </a:r>
            <a:r>
              <a:rPr lang="en-US" sz="2400" dirty="0"/>
              <a:t>: </a:t>
            </a:r>
            <a:r>
              <a:rPr lang="en-US" sz="2400" dirty="0" smtClean="0"/>
              <a:t>Platforms/ elements </a:t>
            </a:r>
            <a:r>
              <a:rPr lang="en-US" sz="2400" dirty="0"/>
              <a:t>in the </a:t>
            </a:r>
            <a:r>
              <a:rPr lang="en-US" sz="2400" dirty="0" smtClean="0"/>
              <a:t>environment that could </a:t>
            </a:r>
            <a:r>
              <a:rPr lang="en-US" sz="2400" dirty="0"/>
              <a:t>exploit to its advantage.</a:t>
            </a:r>
          </a:p>
          <a:p>
            <a:r>
              <a:rPr lang="en-US" sz="2400" b="1" i="1" dirty="0"/>
              <a:t>T</a:t>
            </a:r>
            <a:r>
              <a:rPr lang="en-US" sz="2400" i="1" dirty="0"/>
              <a:t>hreats</a:t>
            </a:r>
            <a:r>
              <a:rPr lang="en-US" sz="2400" dirty="0"/>
              <a:t>: </a:t>
            </a:r>
            <a:r>
              <a:rPr lang="en-US" sz="2400" dirty="0" smtClean="0"/>
              <a:t>Elements that can create trouble or issues.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796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730877"/>
            <a:ext cx="12192000" cy="579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50627" y="1501254"/>
            <a:ext cx="9491329" cy="317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endParaRPr lang="en-US" altLang="en-US" sz="2400" dirty="0" smtClean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2207619" y="5075363"/>
            <a:ext cx="8034338" cy="57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endParaRPr lang="en-US" alt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Unique Selling </a:t>
            </a:r>
            <a:r>
              <a:rPr lang="en-US" b="0" dirty="0" smtClean="0"/>
              <a:t>Proposition or Point - USP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U</a:t>
            </a:r>
            <a:r>
              <a:rPr lang="en-US" sz="2000" dirty="0" smtClean="0"/>
              <a:t>sed </a:t>
            </a:r>
            <a:r>
              <a:rPr lang="en-US" sz="2000" dirty="0"/>
              <a:t>to describe the feature that makes a product, service, business or person different. It's all about showcasing exactly why someone should buy (or buy into) something, right now (perhaps it's bigger or smaller, quicker or lasts longer).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093" y="3062904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50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17" y="141668"/>
            <a:ext cx="4045516" cy="1020382"/>
          </a:xfrm>
        </p:spPr>
        <p:txBody>
          <a:bodyPr/>
          <a:lstStyle/>
          <a:p>
            <a:r>
              <a:rPr lang="en-IN" sz="2400" dirty="0" smtClean="0"/>
              <a:t>How to develop a </a:t>
            </a:r>
            <a:r>
              <a:rPr lang="en-IN" sz="3600" dirty="0" smtClean="0"/>
              <a:t>USP</a:t>
            </a:r>
            <a:endParaRPr lang="en-IN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217" y="1390916"/>
            <a:ext cx="9723549" cy="448184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dirty="0" smtClean="0"/>
              <a:t>Identify the USP: </a:t>
            </a:r>
            <a:r>
              <a:rPr lang="en-US" sz="1600" dirty="0"/>
              <a:t>Remember the event, achievements which strength or skill you have used.</a:t>
            </a:r>
          </a:p>
          <a:p>
            <a:r>
              <a:rPr lang="en-US" sz="2400" dirty="0" smtClean="0"/>
              <a:t>2. Tailor your USP : </a:t>
            </a:r>
            <a:r>
              <a:rPr lang="en-US" sz="1600" dirty="0"/>
              <a:t>Which skills, knowledge and experience would be relevant to the industry?</a:t>
            </a:r>
          </a:p>
          <a:p>
            <a:r>
              <a:rPr lang="en-US" sz="2400" dirty="0" smtClean="0"/>
              <a:t>3 .Focus on the benefits : </a:t>
            </a:r>
            <a:r>
              <a:rPr lang="en-US" sz="1600" dirty="0"/>
              <a:t>Are you worth the time, hassle and money?</a:t>
            </a:r>
          </a:p>
          <a:p>
            <a:r>
              <a:rPr lang="en-US" sz="2400" dirty="0" smtClean="0"/>
              <a:t>4. Prove it: </a:t>
            </a:r>
            <a:r>
              <a:rPr lang="en-US" sz="1600" dirty="0"/>
              <a:t>Put the statistics , numbers like projects, certificates</a:t>
            </a:r>
          </a:p>
          <a:p>
            <a:r>
              <a:rPr lang="en-US" sz="2400" dirty="0" smtClean="0"/>
              <a:t>5. Create a wow: </a:t>
            </a:r>
            <a:r>
              <a:rPr lang="en-US" sz="1600" dirty="0"/>
              <a:t>Do not doubt and be confident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“You get fresh, hot pizza delivered to your door in 30 minutes or less — or it’s free.” 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Domino’s Pizza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“When your package absolutely, positively has to get there overnight.” 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</a:rPr>
              <a:t>Fedex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“The King of Pop.”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Michael Jackson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7571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Specific: </a:t>
            </a:r>
            <a:r>
              <a:rPr lang="en-US" dirty="0"/>
              <a:t>Well defined, clear, and unambiguous</a:t>
            </a:r>
          </a:p>
          <a:p>
            <a:r>
              <a:rPr lang="en-US" b="1" dirty="0"/>
              <a:t>Measurable</a:t>
            </a:r>
            <a:r>
              <a:rPr lang="en-US" dirty="0"/>
              <a:t>: With specific criteria that measure your progress toward the accomplishment of the goal</a:t>
            </a:r>
          </a:p>
          <a:p>
            <a:r>
              <a:rPr lang="en-US" b="1" dirty="0"/>
              <a:t>Achievable</a:t>
            </a:r>
            <a:r>
              <a:rPr lang="en-US" dirty="0"/>
              <a:t>: Attainable and not impossible to achieve</a:t>
            </a:r>
          </a:p>
          <a:p>
            <a:r>
              <a:rPr lang="en-US" b="1" dirty="0"/>
              <a:t>Realistic</a:t>
            </a:r>
            <a:r>
              <a:rPr lang="en-US" dirty="0"/>
              <a:t>: Within reach, realistic, and relevant to your life purpose</a:t>
            </a:r>
          </a:p>
          <a:p>
            <a:r>
              <a:rPr lang="en-US" b="1" dirty="0"/>
              <a:t>Timely</a:t>
            </a:r>
            <a:r>
              <a:rPr lang="en-US" dirty="0"/>
              <a:t>: With a clearly defined timeline, including a starting date and a target date. The purpose is to create urgency.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06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: Twitter, LinkedIn,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Codechef</a:t>
            </a:r>
            <a:r>
              <a:rPr lang="en-US" dirty="0" smtClean="0"/>
              <a:t> etc., Video CV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Offline Profile: CV, Profile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62" y="1961410"/>
            <a:ext cx="1438275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55" y="1898693"/>
            <a:ext cx="889113" cy="889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543" y="1898693"/>
            <a:ext cx="877910" cy="8779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455" y="3471057"/>
            <a:ext cx="2239180" cy="26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82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     Effective </a:t>
            </a:r>
            <a:r>
              <a:rPr lang="en-US" sz="1600" dirty="0" err="1"/>
              <a:t>CV:Your</a:t>
            </a:r>
            <a:r>
              <a:rPr lang="en-US" sz="1600" dirty="0"/>
              <a:t> CV should include the following:</a:t>
            </a:r>
          </a:p>
          <a:p>
            <a:r>
              <a:rPr lang="en-US" sz="1600" b="1" dirty="0"/>
              <a:t>Contact information.</a:t>
            </a:r>
            <a:r>
              <a:rPr lang="en-US" sz="1600" dirty="0"/>
              <a:t> Include your full name, address, phone number and email </a:t>
            </a:r>
            <a:r>
              <a:rPr lang="en-US" sz="1600" dirty="0" smtClean="0"/>
              <a:t>address</a:t>
            </a:r>
            <a:endParaRPr lang="en-US" sz="1600" dirty="0"/>
          </a:p>
          <a:p>
            <a:r>
              <a:rPr lang="en-US" sz="1600" b="1" dirty="0"/>
              <a:t>Academic history.</a:t>
            </a:r>
            <a:r>
              <a:rPr lang="en-US" sz="1600" dirty="0"/>
              <a:t> List all schooling from high school through postdoctoral (if applicable). Include the title of the degree you earned, the year you graduated and the name of the </a:t>
            </a:r>
            <a:r>
              <a:rPr lang="en-US" sz="1600" dirty="0" smtClean="0"/>
              <a:t>school</a:t>
            </a:r>
            <a:endParaRPr lang="en-US" sz="1600" dirty="0"/>
          </a:p>
          <a:p>
            <a:r>
              <a:rPr lang="en-US" sz="1600" b="1" dirty="0"/>
              <a:t>Professional </a:t>
            </a:r>
            <a:r>
              <a:rPr lang="en-US" sz="1600" b="1" dirty="0" smtClean="0"/>
              <a:t>experience.</a:t>
            </a:r>
            <a:r>
              <a:rPr lang="en-US" sz="1600" dirty="0"/>
              <a:t> </a:t>
            </a:r>
            <a:r>
              <a:rPr lang="en-US" sz="1600" dirty="0" smtClean="0"/>
              <a:t>Projects, Internship, professional experience</a:t>
            </a:r>
          </a:p>
          <a:p>
            <a:r>
              <a:rPr lang="en-US" sz="1600" b="1" dirty="0" smtClean="0"/>
              <a:t>Qualifications </a:t>
            </a:r>
            <a:r>
              <a:rPr lang="en-US" sz="1600" b="1" dirty="0"/>
              <a:t>and skills.</a:t>
            </a:r>
            <a:r>
              <a:rPr lang="en-US" sz="1600" dirty="0"/>
              <a:t> List a combination of hard and soft skills you’ve developed throughout your career.</a:t>
            </a:r>
          </a:p>
          <a:p>
            <a:r>
              <a:rPr lang="en-US" sz="1600" b="1" dirty="0"/>
              <a:t>Awards and </a:t>
            </a:r>
            <a:r>
              <a:rPr lang="en-US" sz="1600" b="1" dirty="0" err="1"/>
              <a:t>honours</a:t>
            </a:r>
            <a:r>
              <a:rPr lang="en-US" sz="1600" b="1" dirty="0"/>
              <a:t>.</a:t>
            </a:r>
            <a:r>
              <a:rPr lang="en-US" sz="1600" dirty="0"/>
              <a:t> For each award, add the name, year received, the </a:t>
            </a:r>
            <a:r>
              <a:rPr lang="en-US" sz="1600" dirty="0" err="1"/>
              <a:t>organisation</a:t>
            </a:r>
            <a:r>
              <a:rPr lang="en-US" sz="1600" dirty="0"/>
              <a:t> that gave you the award and any pertinent details (such as how often it’s presented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b="1" dirty="0" smtClean="0"/>
              <a:t>Professional </a:t>
            </a:r>
            <a:r>
              <a:rPr lang="en-US" sz="1600" b="1" dirty="0"/>
              <a:t>associations.</a:t>
            </a:r>
            <a:r>
              <a:rPr lang="en-US" sz="1600" dirty="0"/>
              <a:t> List the </a:t>
            </a:r>
            <a:r>
              <a:rPr lang="en-US" sz="1600" dirty="0" err="1"/>
              <a:t>organisation’s</a:t>
            </a:r>
            <a:r>
              <a:rPr lang="en-US" sz="1600" dirty="0"/>
              <a:t> name, location or chapter and the dates of active membership.</a:t>
            </a:r>
          </a:p>
          <a:p>
            <a:r>
              <a:rPr lang="en-US" sz="1600" b="1" dirty="0"/>
              <a:t>Grants and scholarships.</a:t>
            </a:r>
            <a:r>
              <a:rPr lang="en-US" sz="1600" dirty="0"/>
              <a:t> Provide the name of the grant or scholarship, date awarded and the institution that provided the </a:t>
            </a:r>
            <a:r>
              <a:rPr lang="en-US" sz="1600" dirty="0" smtClean="0"/>
              <a:t>award</a:t>
            </a:r>
            <a:endParaRPr lang="en-US" sz="1600" dirty="0"/>
          </a:p>
          <a:p>
            <a:r>
              <a:rPr lang="en-US" sz="1600" b="1" dirty="0" smtClean="0"/>
              <a:t>Certifications</a:t>
            </a:r>
            <a:r>
              <a:rPr lang="en-US" sz="1600" b="1" dirty="0"/>
              <a:t>.</a:t>
            </a:r>
            <a:r>
              <a:rPr lang="en-US" sz="1600" dirty="0"/>
              <a:t> Include the </a:t>
            </a:r>
            <a:r>
              <a:rPr lang="en-US" sz="1600" dirty="0" smtClean="0"/>
              <a:t>name , month , year of  </a:t>
            </a:r>
            <a:r>
              <a:rPr lang="en-US" sz="1600" dirty="0"/>
              <a:t>certificate, </a:t>
            </a:r>
            <a:r>
              <a:rPr lang="en-US" sz="1600" dirty="0" smtClean="0"/>
              <a:t>workshop , training ,the </a:t>
            </a:r>
            <a:r>
              <a:rPr lang="en-US" sz="1600" dirty="0"/>
              <a:t>date you earned it and the institution that awarded </a:t>
            </a:r>
            <a:r>
              <a:rPr lang="en-US" sz="1600" dirty="0" smtClean="0"/>
              <a:t>it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7848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professional in attire, format , details (Name 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good background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 script 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add skills, strength, USP, precise information about project/internship/what other’s have to say about you/accomplishment or achievement , remember the JOB description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)NOTE: you can also add the content from the CV you have made , that makes your Video CV different.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ATS friendly: ATS- Applicant Tracking System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your audience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it brief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selfie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98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6FC979F-7B62-44A2-A304-936997AD46D2}" vid="{ED83DD19-6E20-4321-863D-708A1D88C6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358</Words>
  <Application>Microsoft Office PowerPoint</Application>
  <PresentationFormat>Widescreen</PresentationFormat>
  <Paragraphs>61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Theme1</vt:lpstr>
      <vt:lpstr>PowerPoint Presentation</vt:lpstr>
      <vt:lpstr>Topics </vt:lpstr>
      <vt:lpstr>SWOT</vt:lpstr>
      <vt:lpstr>Unique Selling Proposition or Point - USP</vt:lpstr>
      <vt:lpstr>How to develop a USP</vt:lpstr>
      <vt:lpstr>GOAL Setting</vt:lpstr>
      <vt:lpstr>Profile</vt:lpstr>
      <vt:lpstr>Effective CV</vt:lpstr>
      <vt:lpstr>Video CV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300</cp:revision>
  <cp:lastPrinted>2020-08-25T05:18:02Z</cp:lastPrinted>
  <dcterms:created xsi:type="dcterms:W3CDTF">2020-07-05T12:05:11Z</dcterms:created>
  <dcterms:modified xsi:type="dcterms:W3CDTF">2022-09-29T15:26:07Z</dcterms:modified>
</cp:coreProperties>
</file>