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321" r:id="rId3"/>
    <p:sldId id="309" r:id="rId4"/>
    <p:sldId id="266" r:id="rId5"/>
    <p:sldId id="316" r:id="rId6"/>
    <p:sldId id="322" r:id="rId7"/>
    <p:sldId id="319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35B44-A42F-4418-A2E2-CD7EDF9FCB3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C8B830-68BE-42CA-AB45-2472E9A43C4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Introduction(</a:t>
          </a:r>
          <a:r>
            <a:rPr lang="en-US" dirty="0" err="1" smtClean="0">
              <a:solidFill>
                <a:schemeClr val="tx1"/>
              </a:solidFill>
            </a:rPr>
            <a:t>Greeting,Name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4AB5A14D-364E-4B32-9974-74F72C9D4567}" type="parTrans" cxnId="{AB195DA4-5746-4AAB-997E-2C66FA0A0A51}">
      <dgm:prSet/>
      <dgm:spPr/>
      <dgm:t>
        <a:bodyPr/>
        <a:lstStyle/>
        <a:p>
          <a:endParaRPr lang="en-US"/>
        </a:p>
      </dgm:t>
    </dgm:pt>
    <dgm:pt modelId="{7BE124B7-29E9-432A-BF01-19EB42F0A691}" type="sibTrans" cxnId="{AB195DA4-5746-4AAB-997E-2C66FA0A0A51}">
      <dgm:prSet/>
      <dgm:spPr/>
      <dgm:t>
        <a:bodyPr/>
        <a:lstStyle/>
        <a:p>
          <a:endParaRPr lang="en-US"/>
        </a:p>
      </dgm:t>
    </dgm:pt>
    <dgm:pt modelId="{08A30C82-038F-494C-BD5A-B4D9EE777F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Summary(Strengths , skills, USP, Justifications, goal </a:t>
          </a:r>
          <a:r>
            <a:rPr lang="en-US" dirty="0" err="1" smtClean="0">
              <a:solidFill>
                <a:schemeClr val="tx1"/>
              </a:solidFill>
            </a:rPr>
            <a:t>etc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1A29009A-932A-4EDA-BF5C-161AAE8C226B}" type="parTrans" cxnId="{EC1A2DED-D5AD-4E2C-9491-C8B69B66E7EA}">
      <dgm:prSet/>
      <dgm:spPr/>
      <dgm:t>
        <a:bodyPr/>
        <a:lstStyle/>
        <a:p>
          <a:endParaRPr lang="en-US"/>
        </a:p>
      </dgm:t>
    </dgm:pt>
    <dgm:pt modelId="{2C62B968-3410-4371-B375-BFFA588407AA}" type="sibTrans" cxnId="{EC1A2DED-D5AD-4E2C-9491-C8B69B66E7EA}">
      <dgm:prSet/>
      <dgm:spPr/>
      <dgm:t>
        <a:bodyPr/>
        <a:lstStyle/>
        <a:p>
          <a:endParaRPr lang="en-US"/>
        </a:p>
      </dgm:t>
    </dgm:pt>
    <dgm:pt modelId="{2F1E86D9-5E8F-4322-BAA9-8D2C1E961AA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Your expectation and closing</a:t>
          </a:r>
          <a:endParaRPr lang="en-US" dirty="0">
            <a:solidFill>
              <a:schemeClr val="tx1"/>
            </a:solidFill>
          </a:endParaRPr>
        </a:p>
      </dgm:t>
    </dgm:pt>
    <dgm:pt modelId="{AA30A6EE-35CD-476D-8137-3BE5F4572C98}" type="parTrans" cxnId="{78E5E10E-0173-4B76-966E-F5FE6C25F135}">
      <dgm:prSet/>
      <dgm:spPr/>
      <dgm:t>
        <a:bodyPr/>
        <a:lstStyle/>
        <a:p>
          <a:endParaRPr lang="en-US"/>
        </a:p>
      </dgm:t>
    </dgm:pt>
    <dgm:pt modelId="{23402F20-669B-4BC8-B80D-33E1E1D78411}" type="sibTrans" cxnId="{78E5E10E-0173-4B76-966E-F5FE6C25F135}">
      <dgm:prSet/>
      <dgm:spPr/>
      <dgm:t>
        <a:bodyPr/>
        <a:lstStyle/>
        <a:p>
          <a:endParaRPr lang="en-US"/>
        </a:p>
      </dgm:t>
    </dgm:pt>
    <dgm:pt modelId="{5A3606F3-C51B-4C59-8B89-6CAF1D45D30E}" type="pres">
      <dgm:prSet presAssocID="{32235B44-A42F-4418-A2E2-CD7EDF9FCB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4C0B6-FB6B-4D40-B110-52839E94B828}" type="pres">
      <dgm:prSet presAssocID="{32235B44-A42F-4418-A2E2-CD7EDF9FCB37}" presName="dummyMaxCanvas" presStyleCnt="0">
        <dgm:presLayoutVars/>
      </dgm:prSet>
      <dgm:spPr/>
    </dgm:pt>
    <dgm:pt modelId="{089F327C-A72E-4757-BABC-CE4E67A53D8D}" type="pres">
      <dgm:prSet presAssocID="{32235B44-A42F-4418-A2E2-CD7EDF9FCB3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54C79-77AE-4427-8DE2-719C919844E3}" type="pres">
      <dgm:prSet presAssocID="{32235B44-A42F-4418-A2E2-CD7EDF9FCB3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AEFB-EBE3-40FF-AC1B-9981D0D274A7}" type="pres">
      <dgm:prSet presAssocID="{32235B44-A42F-4418-A2E2-CD7EDF9FCB37}" presName="ThreeNodes_3" presStyleLbl="node1" presStyleIdx="2" presStyleCnt="3" custLinFactNeighborX="-1058" custLinFactNeighborY="-6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11512-D5FA-48B9-8B8C-2ED68FC737B7}" type="pres">
      <dgm:prSet presAssocID="{32235B44-A42F-4418-A2E2-CD7EDF9FCB3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C7D4B-84FA-426D-8C33-CA5BA6C8C444}" type="pres">
      <dgm:prSet presAssocID="{32235B44-A42F-4418-A2E2-CD7EDF9FCB3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35713-3D67-4A5E-8719-4C16AF933FF1}" type="pres">
      <dgm:prSet presAssocID="{32235B44-A42F-4418-A2E2-CD7EDF9FCB3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8E781-19C2-4AF0-9131-8FFAFCB44871}" type="pres">
      <dgm:prSet presAssocID="{32235B44-A42F-4418-A2E2-CD7EDF9FCB3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ACE17-E0A8-49D2-A478-C5B017ECEC67}" type="pres">
      <dgm:prSet presAssocID="{32235B44-A42F-4418-A2E2-CD7EDF9FCB3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95DA4-5746-4AAB-997E-2C66FA0A0A51}" srcId="{32235B44-A42F-4418-A2E2-CD7EDF9FCB37}" destId="{3EC8B830-68BE-42CA-AB45-2472E9A43C41}" srcOrd="0" destOrd="0" parTransId="{4AB5A14D-364E-4B32-9974-74F72C9D4567}" sibTransId="{7BE124B7-29E9-432A-BF01-19EB42F0A691}"/>
    <dgm:cxn modelId="{21F77D80-4CF1-487E-9B00-0E2F2D73863E}" type="presOf" srcId="{7BE124B7-29E9-432A-BF01-19EB42F0A691}" destId="{80811512-D5FA-48B9-8B8C-2ED68FC737B7}" srcOrd="0" destOrd="0" presId="urn:microsoft.com/office/officeart/2005/8/layout/vProcess5"/>
    <dgm:cxn modelId="{9866CABC-01C1-4FB4-8839-25043C259D8B}" type="presOf" srcId="{3EC8B830-68BE-42CA-AB45-2472E9A43C41}" destId="{2E035713-3D67-4A5E-8719-4C16AF933FF1}" srcOrd="1" destOrd="0" presId="urn:microsoft.com/office/officeart/2005/8/layout/vProcess5"/>
    <dgm:cxn modelId="{7BA7A93C-90C5-47CD-9C62-4B0D0557D2A6}" type="presOf" srcId="{2F1E86D9-5E8F-4322-BAA9-8D2C1E961AA3}" destId="{9BA4AEFB-EBE3-40FF-AC1B-9981D0D274A7}" srcOrd="0" destOrd="0" presId="urn:microsoft.com/office/officeart/2005/8/layout/vProcess5"/>
    <dgm:cxn modelId="{CD077F9E-9D02-44E3-8251-31AE909303A8}" type="presOf" srcId="{2F1E86D9-5E8F-4322-BAA9-8D2C1E961AA3}" destId="{848ACE17-E0A8-49D2-A478-C5B017ECEC67}" srcOrd="1" destOrd="0" presId="urn:microsoft.com/office/officeart/2005/8/layout/vProcess5"/>
    <dgm:cxn modelId="{01589971-BEA5-458C-B310-A78FF4CDBF58}" type="presOf" srcId="{32235B44-A42F-4418-A2E2-CD7EDF9FCB37}" destId="{5A3606F3-C51B-4C59-8B89-6CAF1D45D30E}" srcOrd="0" destOrd="0" presId="urn:microsoft.com/office/officeart/2005/8/layout/vProcess5"/>
    <dgm:cxn modelId="{A0DE7FC5-AC41-4FC8-B39D-E0337EFEE74C}" type="presOf" srcId="{3EC8B830-68BE-42CA-AB45-2472E9A43C41}" destId="{089F327C-A72E-4757-BABC-CE4E67A53D8D}" srcOrd="0" destOrd="0" presId="urn:microsoft.com/office/officeart/2005/8/layout/vProcess5"/>
    <dgm:cxn modelId="{226E011F-B396-4396-A241-537EF306CA02}" type="presOf" srcId="{08A30C82-038F-494C-BD5A-B4D9EE777F4A}" destId="{AA154C79-77AE-4427-8DE2-719C919844E3}" srcOrd="0" destOrd="0" presId="urn:microsoft.com/office/officeart/2005/8/layout/vProcess5"/>
    <dgm:cxn modelId="{8EBD2435-39C9-41C5-AE38-F815D4F12594}" type="presOf" srcId="{2C62B968-3410-4371-B375-BFFA588407AA}" destId="{08EC7D4B-84FA-426D-8C33-CA5BA6C8C444}" srcOrd="0" destOrd="0" presId="urn:microsoft.com/office/officeart/2005/8/layout/vProcess5"/>
    <dgm:cxn modelId="{78E5E10E-0173-4B76-966E-F5FE6C25F135}" srcId="{32235B44-A42F-4418-A2E2-CD7EDF9FCB37}" destId="{2F1E86D9-5E8F-4322-BAA9-8D2C1E961AA3}" srcOrd="2" destOrd="0" parTransId="{AA30A6EE-35CD-476D-8137-3BE5F4572C98}" sibTransId="{23402F20-669B-4BC8-B80D-33E1E1D78411}"/>
    <dgm:cxn modelId="{EC1A2DED-D5AD-4E2C-9491-C8B69B66E7EA}" srcId="{32235B44-A42F-4418-A2E2-CD7EDF9FCB37}" destId="{08A30C82-038F-494C-BD5A-B4D9EE777F4A}" srcOrd="1" destOrd="0" parTransId="{1A29009A-932A-4EDA-BF5C-161AAE8C226B}" sibTransId="{2C62B968-3410-4371-B375-BFFA588407AA}"/>
    <dgm:cxn modelId="{5D2443AD-D7E0-4EAD-9C7A-D4AD6594C8AE}" type="presOf" srcId="{08A30C82-038F-494C-BD5A-B4D9EE777F4A}" destId="{6E98E781-19C2-4AF0-9131-8FFAFCB44871}" srcOrd="1" destOrd="0" presId="urn:microsoft.com/office/officeart/2005/8/layout/vProcess5"/>
    <dgm:cxn modelId="{3348733D-9C9C-4A32-B73D-D7BEF1271BDD}" type="presParOf" srcId="{5A3606F3-C51B-4C59-8B89-6CAF1D45D30E}" destId="{FF34C0B6-FB6B-4D40-B110-52839E94B828}" srcOrd="0" destOrd="0" presId="urn:microsoft.com/office/officeart/2005/8/layout/vProcess5"/>
    <dgm:cxn modelId="{8668CB89-C191-4823-B968-E8844AEAA78C}" type="presParOf" srcId="{5A3606F3-C51B-4C59-8B89-6CAF1D45D30E}" destId="{089F327C-A72E-4757-BABC-CE4E67A53D8D}" srcOrd="1" destOrd="0" presId="urn:microsoft.com/office/officeart/2005/8/layout/vProcess5"/>
    <dgm:cxn modelId="{FB1B111B-F8D9-4667-9B82-008D842E2F23}" type="presParOf" srcId="{5A3606F3-C51B-4C59-8B89-6CAF1D45D30E}" destId="{AA154C79-77AE-4427-8DE2-719C919844E3}" srcOrd="2" destOrd="0" presId="urn:microsoft.com/office/officeart/2005/8/layout/vProcess5"/>
    <dgm:cxn modelId="{8209D111-3CDD-4C58-9DFA-26391DAD1946}" type="presParOf" srcId="{5A3606F3-C51B-4C59-8B89-6CAF1D45D30E}" destId="{9BA4AEFB-EBE3-40FF-AC1B-9981D0D274A7}" srcOrd="3" destOrd="0" presId="urn:microsoft.com/office/officeart/2005/8/layout/vProcess5"/>
    <dgm:cxn modelId="{0AA20D4D-56C6-4668-A31D-E6C0B795DB26}" type="presParOf" srcId="{5A3606F3-C51B-4C59-8B89-6CAF1D45D30E}" destId="{80811512-D5FA-48B9-8B8C-2ED68FC737B7}" srcOrd="4" destOrd="0" presId="urn:microsoft.com/office/officeart/2005/8/layout/vProcess5"/>
    <dgm:cxn modelId="{3992C297-4B05-46F1-80AA-024253BA0426}" type="presParOf" srcId="{5A3606F3-C51B-4C59-8B89-6CAF1D45D30E}" destId="{08EC7D4B-84FA-426D-8C33-CA5BA6C8C444}" srcOrd="5" destOrd="0" presId="urn:microsoft.com/office/officeart/2005/8/layout/vProcess5"/>
    <dgm:cxn modelId="{B392A98F-8FCA-45A0-8B8A-4817A02893A2}" type="presParOf" srcId="{5A3606F3-C51B-4C59-8B89-6CAF1D45D30E}" destId="{2E035713-3D67-4A5E-8719-4C16AF933FF1}" srcOrd="6" destOrd="0" presId="urn:microsoft.com/office/officeart/2005/8/layout/vProcess5"/>
    <dgm:cxn modelId="{404FF10A-4CC6-4F4B-9431-0F20728485A1}" type="presParOf" srcId="{5A3606F3-C51B-4C59-8B89-6CAF1D45D30E}" destId="{6E98E781-19C2-4AF0-9131-8FFAFCB44871}" srcOrd="7" destOrd="0" presId="urn:microsoft.com/office/officeart/2005/8/layout/vProcess5"/>
    <dgm:cxn modelId="{0CCC28C1-A388-4521-B6D7-F8DE268BF943}" type="presParOf" srcId="{5A3606F3-C51B-4C59-8B89-6CAF1D45D30E}" destId="{848ACE17-E0A8-49D2-A478-C5B017ECEC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F327C-A72E-4757-BABC-CE4E67A53D8D}">
      <dsp:nvSpPr>
        <dsp:cNvPr id="0" name=""/>
        <dsp:cNvSpPr/>
      </dsp:nvSpPr>
      <dsp:spPr>
        <a:xfrm>
          <a:off x="0" y="0"/>
          <a:ext cx="4870217" cy="769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Introduction(</a:t>
          </a:r>
          <a:r>
            <a:rPr lang="en-US" sz="2000" kern="1200" dirty="0" err="1" smtClean="0">
              <a:solidFill>
                <a:schemeClr val="tx1"/>
              </a:solidFill>
            </a:rPr>
            <a:t>Greeting,Name</a:t>
          </a:r>
          <a:r>
            <a:rPr lang="en-US" sz="2000" kern="1200" dirty="0" smtClean="0">
              <a:solidFill>
                <a:schemeClr val="tx1"/>
              </a:solidFill>
            </a:rPr>
            <a:t>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2533" y="22533"/>
        <a:ext cx="4040046" cy="724268"/>
      </dsp:txXfrm>
    </dsp:sp>
    <dsp:sp modelId="{AA154C79-77AE-4427-8DE2-719C919844E3}">
      <dsp:nvSpPr>
        <dsp:cNvPr id="0" name=""/>
        <dsp:cNvSpPr/>
      </dsp:nvSpPr>
      <dsp:spPr>
        <a:xfrm>
          <a:off x="429725" y="897556"/>
          <a:ext cx="4870217" cy="76933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Summary(Strengths , skills, USP, Justifications, goal </a:t>
          </a:r>
          <a:r>
            <a:rPr lang="en-US" sz="2000" kern="1200" dirty="0" err="1" smtClean="0">
              <a:solidFill>
                <a:schemeClr val="tx1"/>
              </a:solidFill>
            </a:rPr>
            <a:t>etc</a:t>
          </a:r>
          <a:r>
            <a:rPr lang="en-US" sz="2000" kern="1200" dirty="0" smtClean="0">
              <a:solidFill>
                <a:schemeClr val="tx1"/>
              </a:solidFill>
            </a:rPr>
            <a:t>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52258" y="920089"/>
        <a:ext cx="3895359" cy="724268"/>
      </dsp:txXfrm>
    </dsp:sp>
    <dsp:sp modelId="{9BA4AEFB-EBE3-40FF-AC1B-9981D0D274A7}">
      <dsp:nvSpPr>
        <dsp:cNvPr id="0" name=""/>
        <dsp:cNvSpPr/>
      </dsp:nvSpPr>
      <dsp:spPr>
        <a:xfrm>
          <a:off x="807923" y="1743598"/>
          <a:ext cx="4870217" cy="76933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Your expectation and closing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30456" y="1766131"/>
        <a:ext cx="3895359" cy="724268"/>
      </dsp:txXfrm>
    </dsp:sp>
    <dsp:sp modelId="{80811512-D5FA-48B9-8B8C-2ED68FC737B7}">
      <dsp:nvSpPr>
        <dsp:cNvPr id="0" name=""/>
        <dsp:cNvSpPr/>
      </dsp:nvSpPr>
      <dsp:spPr>
        <a:xfrm>
          <a:off x="4370150" y="583411"/>
          <a:ext cx="500067" cy="500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82665" y="583411"/>
        <a:ext cx="275037" cy="376300"/>
      </dsp:txXfrm>
    </dsp:sp>
    <dsp:sp modelId="{08EC7D4B-84FA-426D-8C33-CA5BA6C8C444}">
      <dsp:nvSpPr>
        <dsp:cNvPr id="0" name=""/>
        <dsp:cNvSpPr/>
      </dsp:nvSpPr>
      <dsp:spPr>
        <a:xfrm>
          <a:off x="4799875" y="1475839"/>
          <a:ext cx="500067" cy="5000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912390" y="1475839"/>
        <a:ext cx="275037" cy="376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776-E6FE-416A-B7EC-799554BF82FD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866E-90CA-4F45-BB4E-3A1AD938D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7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and see you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F866E-90CA-4F45-BB4E-3A1AD938D1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A016-34AF-42DE-92A4-FB195420222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90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E940-004C-4973-80BD-D1C2B98A7CBD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87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E5EA-527F-4881-A22C-D782B11CD16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038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8A28-79BD-482D-ACF3-4B39E9BE7200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459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F05E-B6E9-4AFD-B310-BFD2DE84719F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23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97F1-90AF-4B83-9853-B8C5B2601643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263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3694-72FF-44E4-91EB-BE0916C8DE85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8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BEBE-A61E-48D4-A9AE-B4F650EE54A1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02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9E7F-B871-4547-80DD-6A9B703B735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649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94C-BB33-4F4B-9E55-A23014592386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1514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4913-338B-4378-91E4-158F85F2756C}" type="slidenum">
              <a:rPr lang="en-US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81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74639"/>
            <a:ext cx="9903884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41439"/>
            <a:ext cx="10972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A86FD-1A05-4AD1-83CF-6F02D241C125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8434" y="1196975"/>
            <a:ext cx="110405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08726"/>
            <a:ext cx="12192000" cy="549275"/>
          </a:xfrm>
          <a:prstGeom prst="rect">
            <a:avLst/>
          </a:prstGeom>
          <a:solidFill>
            <a:srgbClr val="DF5C13"/>
          </a:solidFill>
          <a:ln>
            <a:solidFill>
              <a:srgbClr val="DF5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    Lovely Professional University</a:t>
            </a:r>
            <a:endParaRPr lang="en-IN" sz="2400" b="1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3" name="AutoShape 2" descr="https://upload.wikimedia.org/wikipedia/commons/3/38/Lovely_Professional_University_Seal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17" y="120650"/>
            <a:ext cx="12954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AutoShape 5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AutoShape 8" descr="https://upload.wikimedia.org/wikipedia/en/3/3a/Lovely_Professional_University_logo.pn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I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30877"/>
            <a:ext cx="12192000" cy="579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352429" y="5075363"/>
            <a:ext cx="2538484" cy="57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By:</a:t>
            </a:r>
          </a:p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</a:rPr>
              <a:t> Mr.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Mukesh</a:t>
            </a:r>
            <a:r>
              <a:rPr lang="en-US" altLang="en-US" sz="1600" b="1" dirty="0" smtClean="0">
                <a:solidFill>
                  <a:prstClr val="black"/>
                </a:solidFill>
              </a:rPr>
              <a:t> </a:t>
            </a:r>
            <a:r>
              <a:rPr lang="en-US" altLang="en-US" sz="1600" b="1" dirty="0" err="1" smtClean="0">
                <a:solidFill>
                  <a:prstClr val="black"/>
                </a:solidFill>
              </a:rPr>
              <a:t>Mahay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845473" y="383611"/>
            <a:ext cx="7721608" cy="7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8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dirty="0" smtClean="0"/>
              <a:t>Elevator Pitch</a:t>
            </a:r>
            <a:endParaRPr lang="en-US" altLang="en-US" b="1" dirty="0">
              <a:ea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95" y="1796912"/>
            <a:ext cx="3327445" cy="25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0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introduce your self to effectively demonstrate your strengths, skills, professional aptitude in time limit 60-90 seconds.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7806142"/>
              </p:ext>
            </p:extLst>
          </p:nvPr>
        </p:nvGraphicFramePr>
        <p:xfrm>
          <a:off x="1957589" y="2625739"/>
          <a:ext cx="5729668" cy="256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32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positive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/>
              <a:t>S</a:t>
            </a:r>
            <a:r>
              <a:rPr lang="en-US" sz="2400" i="1" dirty="0"/>
              <a:t>trengths</a:t>
            </a:r>
            <a:r>
              <a:rPr lang="en-US" sz="2400" dirty="0"/>
              <a:t>: </a:t>
            </a:r>
            <a:r>
              <a:rPr lang="en-US" sz="2400" dirty="0" smtClean="0"/>
              <a:t>Internal characteristics </a:t>
            </a:r>
            <a:r>
              <a:rPr lang="en-US" sz="2400" dirty="0"/>
              <a:t>of </a:t>
            </a:r>
            <a:r>
              <a:rPr lang="en-US" sz="2400" dirty="0" smtClean="0"/>
              <a:t>a person </a:t>
            </a:r>
            <a:r>
              <a:rPr lang="en-US" sz="2400" dirty="0"/>
              <a:t>give it an advantage over others.</a:t>
            </a:r>
          </a:p>
          <a:p>
            <a:r>
              <a:rPr lang="en-US" sz="2400" b="1" i="1" dirty="0" smtClean="0"/>
              <a:t>O</a:t>
            </a:r>
            <a:r>
              <a:rPr lang="en-US" sz="2400" i="1" dirty="0" smtClean="0"/>
              <a:t>pportunities</a:t>
            </a:r>
            <a:r>
              <a:rPr lang="en-US" sz="2400" dirty="0"/>
              <a:t>: </a:t>
            </a:r>
            <a:r>
              <a:rPr lang="en-US" sz="2400" dirty="0" smtClean="0"/>
              <a:t>Platforms/ elements </a:t>
            </a:r>
            <a:r>
              <a:rPr lang="en-US" sz="2400" dirty="0"/>
              <a:t>in the </a:t>
            </a:r>
            <a:r>
              <a:rPr lang="en-US" sz="2400" dirty="0" smtClean="0"/>
              <a:t>environment that could </a:t>
            </a:r>
            <a:r>
              <a:rPr lang="en-US" sz="2400" dirty="0"/>
              <a:t>exploit to its advantage.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96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7" y="141668"/>
            <a:ext cx="4045516" cy="1020382"/>
          </a:xfrm>
        </p:spPr>
        <p:txBody>
          <a:bodyPr/>
          <a:lstStyle/>
          <a:p>
            <a:r>
              <a:rPr lang="en-IN" sz="2400" dirty="0" smtClean="0"/>
              <a:t>How to develop a USP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217" y="1390916"/>
            <a:ext cx="9723549" cy="44818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 smtClean="0"/>
              <a:t>Identify the strengths , skills:</a:t>
            </a:r>
          </a:p>
          <a:p>
            <a:r>
              <a:rPr lang="en-US" b="1" dirty="0"/>
              <a:t>ALL of your skills. What are you good at? Inside and outside of work.</a:t>
            </a:r>
          </a:p>
          <a:p>
            <a:r>
              <a:rPr lang="en-US" b="1" dirty="0"/>
              <a:t>What you’ve learned. Have you taken any specific courses? Been trained by professionals? Learnt on the job</a:t>
            </a:r>
            <a:r>
              <a:rPr lang="en-US" b="1" dirty="0" smtClean="0"/>
              <a:t>?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your experience. List all of the jobs you’ve had in the past, including part-time and voluntary positions</a:t>
            </a:r>
          </a:p>
          <a:p>
            <a:r>
              <a:rPr lang="en-US" sz="2400" dirty="0" smtClean="0"/>
              <a:t>2. Tailor your USP : </a:t>
            </a:r>
            <a:r>
              <a:rPr lang="en-US" sz="1600" dirty="0"/>
              <a:t>Which skills, knowledge and experience would be relevant to the industry</a:t>
            </a:r>
            <a:r>
              <a:rPr lang="en-US" sz="1600" dirty="0" smtClean="0"/>
              <a:t>?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  Innovation , coding ,problem solving etc.(Like Problem solving in Amazon for the career)</a:t>
            </a:r>
            <a:endParaRPr lang="en-US" sz="1600" dirty="0"/>
          </a:p>
          <a:p>
            <a:r>
              <a:rPr lang="en-US" sz="2400" dirty="0" smtClean="0"/>
              <a:t>3 .Focus on the benefits : </a:t>
            </a:r>
            <a:r>
              <a:rPr lang="en-US" sz="1600" dirty="0"/>
              <a:t>Are you worth the time, hassle and money?</a:t>
            </a:r>
          </a:p>
          <a:p>
            <a:r>
              <a:rPr lang="en-US" sz="2400" dirty="0" smtClean="0"/>
              <a:t>4. Prove it: </a:t>
            </a:r>
            <a:r>
              <a:rPr lang="en-US" sz="1600" dirty="0"/>
              <a:t>Put the statistics , numbers like projects, certificates</a:t>
            </a:r>
          </a:p>
          <a:p>
            <a:r>
              <a:rPr lang="en-US" sz="2400" dirty="0" smtClean="0"/>
              <a:t>5. Create a wow: </a:t>
            </a:r>
            <a:r>
              <a:rPr lang="en-US" sz="1600" dirty="0"/>
              <a:t>Do not doubt and be confident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\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571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Don'ts' in the 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86892"/>
            <a:ext cx="11110174" cy="496920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It is like an introduction but focus is on branding your self with your </a:t>
            </a:r>
            <a:r>
              <a:rPr lang="en-US" sz="2000" b="1" u="sng" dirty="0" smtClean="0"/>
              <a:t>skills</a:t>
            </a:r>
            <a:r>
              <a:rPr lang="en-US" sz="2000" b="1" dirty="0" smtClean="0"/>
              <a:t>, strengths, </a:t>
            </a:r>
            <a:r>
              <a:rPr lang="en-US" sz="2000" b="1" u="sng" dirty="0" smtClean="0"/>
              <a:t>USP</a:t>
            </a:r>
            <a:r>
              <a:rPr lang="en-US" sz="2000" b="1" dirty="0" smtClean="0"/>
              <a:t>, </a:t>
            </a:r>
            <a:r>
              <a:rPr lang="en-US" sz="2000" b="1" u="sng" dirty="0" smtClean="0"/>
              <a:t>Goal</a:t>
            </a:r>
            <a:r>
              <a:rPr lang="en-US" sz="2000" b="1" dirty="0" smtClean="0"/>
              <a:t>, passion</a:t>
            </a:r>
            <a:r>
              <a:rPr lang="en-US" sz="2000" b="1" u="sng" dirty="0" smtClean="0"/>
              <a:t>, achievements , accomplishments</a:t>
            </a:r>
            <a:r>
              <a:rPr lang="en-US" sz="2000" b="1" dirty="0" smtClean="0"/>
              <a:t>, hobbies, feedback from someone, </a:t>
            </a:r>
            <a:r>
              <a:rPr lang="en-US" sz="2000" b="1" u="sng" dirty="0" smtClean="0"/>
              <a:t>Project</a:t>
            </a:r>
            <a:r>
              <a:rPr lang="en-US" sz="2000" b="1" dirty="0" smtClean="0"/>
              <a:t>, internship, </a:t>
            </a:r>
            <a:r>
              <a:rPr lang="en-US" sz="2000" b="1" dirty="0" smtClean="0"/>
              <a:t>certificate, Role model or </a:t>
            </a:r>
            <a:r>
              <a:rPr lang="en-US" sz="2000" b="1" dirty="0" smtClean="0"/>
              <a:t>your aspiration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etc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DO’s</a:t>
            </a:r>
            <a:endParaRPr lang="en-US" sz="2000" b="1" dirty="0"/>
          </a:p>
          <a:p>
            <a:r>
              <a:rPr lang="en-US" sz="1400" b="1" dirty="0" smtClean="0"/>
              <a:t>Your </a:t>
            </a:r>
            <a:r>
              <a:rPr lang="en-US" sz="1400" b="1" dirty="0"/>
              <a:t>elevator speech should be </a:t>
            </a:r>
            <a:r>
              <a:rPr lang="en-US" sz="1400" b="1" dirty="0" smtClean="0"/>
              <a:t>brief: </a:t>
            </a:r>
            <a:r>
              <a:rPr lang="en-US" sz="1400" dirty="0"/>
              <a:t>Restrict the speech </a:t>
            </a:r>
            <a:r>
              <a:rPr lang="en-US" sz="1400" dirty="0" smtClean="0"/>
              <a:t>to 60- </a:t>
            </a:r>
            <a:r>
              <a:rPr lang="en-US" sz="1400" dirty="0" smtClean="0"/>
              <a:t>90 seconds. greetings, your name, project or assignment , accomplishment, USP, strength ,certifications with EXAMPLE in precise way JUSTIFY ALL THE SKILLS , STRENGTH,USP with example. FOCUS ON THE JOB DESCRIPTION</a:t>
            </a:r>
          </a:p>
          <a:p>
            <a:r>
              <a:rPr lang="en-US" sz="1400" b="1" dirty="0" smtClean="0"/>
              <a:t>You </a:t>
            </a:r>
            <a:r>
              <a:rPr lang="en-US" sz="1400" b="1" dirty="0"/>
              <a:t>need to be </a:t>
            </a:r>
            <a:r>
              <a:rPr lang="en-US" sz="1400" b="1" dirty="0" smtClean="0"/>
              <a:t>persuasive : </a:t>
            </a:r>
            <a:r>
              <a:rPr lang="en-US" sz="1400" dirty="0"/>
              <a:t>S</a:t>
            </a:r>
            <a:r>
              <a:rPr lang="en-US" sz="1400" dirty="0" smtClean="0"/>
              <a:t>hould </a:t>
            </a:r>
            <a:r>
              <a:rPr lang="en-US" sz="1400" dirty="0"/>
              <a:t>be compelling enough to spark the listener</a:t>
            </a:r>
            <a:r>
              <a:rPr lang="en-US" sz="1400" dirty="0" smtClean="0"/>
              <a:t>' </a:t>
            </a:r>
            <a:r>
              <a:rPr lang="en-US" sz="1400" dirty="0"/>
              <a:t>interest in your </a:t>
            </a:r>
            <a:r>
              <a:rPr lang="en-US" sz="1400" dirty="0" smtClean="0"/>
              <a:t>idea CALL TO ACTIO</a:t>
            </a:r>
          </a:p>
          <a:p>
            <a:r>
              <a:rPr lang="en-US" sz="1400" b="1" dirty="0"/>
              <a:t>Share your skills.</a:t>
            </a:r>
            <a:r>
              <a:rPr lang="en-US" sz="1400" dirty="0"/>
              <a:t> Your elevator pitch should explain who you are and what qualifications and </a:t>
            </a:r>
            <a:r>
              <a:rPr lang="en-US" sz="1400" dirty="0" smtClean="0"/>
              <a:t>skills</a:t>
            </a:r>
            <a:r>
              <a:rPr lang="en-US" sz="1400" dirty="0"/>
              <a:t> you </a:t>
            </a:r>
            <a:r>
              <a:rPr lang="en-US" sz="1400" dirty="0" smtClean="0"/>
              <a:t>have</a:t>
            </a:r>
          </a:p>
          <a:p>
            <a:r>
              <a:rPr lang="en-US" sz="1400" b="1" dirty="0"/>
              <a:t>Practice, practice, practice  PROJECT Must be there (aim, details</a:t>
            </a:r>
            <a:r>
              <a:rPr lang="en-US" sz="1400" b="1" dirty="0" smtClean="0"/>
              <a:t>, outcome)</a:t>
            </a:r>
          </a:p>
          <a:p>
            <a:pPr marL="0" indent="0">
              <a:buNone/>
            </a:pPr>
            <a:r>
              <a:rPr lang="en-US" sz="2000" b="1" dirty="0" smtClean="0"/>
              <a:t>Don'ts</a:t>
            </a:r>
          </a:p>
          <a:p>
            <a:r>
              <a:rPr lang="en-US" sz="1600" b="1" dirty="0" smtClean="0"/>
              <a:t>DO not explain the examples it must be precise</a:t>
            </a:r>
            <a:r>
              <a:rPr lang="en-US" sz="1600" dirty="0" smtClean="0"/>
              <a:t>, NO weakness and no negative statements </a:t>
            </a:r>
          </a:p>
          <a:p>
            <a:r>
              <a:rPr lang="en-US" sz="1600" dirty="0" smtClean="0"/>
              <a:t>DO not extend the time, DO NOT USE MYSELF is </a:t>
            </a:r>
          </a:p>
          <a:p>
            <a:r>
              <a:rPr lang="en-US" sz="1600" dirty="0" smtClean="0"/>
              <a:t>Do not speak about home town, education , family  details</a:t>
            </a:r>
          </a:p>
          <a:p>
            <a:r>
              <a:rPr lang="en-US" sz="1600" dirty="0" smtClean="0"/>
              <a:t>Do not say thanks for giving opportunity.</a:t>
            </a:r>
          </a:p>
          <a:p>
            <a:r>
              <a:rPr lang="en-US" sz="1600" b="1" dirty="0"/>
              <a:t>No cliché Like </a:t>
            </a:r>
            <a:r>
              <a:rPr lang="en-US" sz="1600" b="1" dirty="0" err="1"/>
              <a:t>Hardwork</a:t>
            </a:r>
            <a:r>
              <a:rPr lang="en-US" sz="1600" b="1" dirty="0"/>
              <a:t> , No </a:t>
            </a:r>
            <a:r>
              <a:rPr lang="en-US" sz="1600" b="1" dirty="0" smtClean="0"/>
              <a:t>slangs- like </a:t>
            </a:r>
            <a:r>
              <a:rPr lang="en-US" sz="1600" b="1" dirty="0" err="1" smtClean="0"/>
              <a:t>Gonna</a:t>
            </a:r>
            <a:r>
              <a:rPr lang="en-US" sz="1600" b="1" dirty="0" smtClean="0"/>
              <a:t>  </a:t>
            </a:r>
            <a:r>
              <a:rPr lang="en-US" sz="1600" b="1" dirty="0"/>
              <a:t>, </a:t>
            </a:r>
            <a:r>
              <a:rPr lang="en-US" sz="1600" b="1" dirty="0" smtClean="0"/>
              <a:t>Jargons- like TP( Think Pad)</a:t>
            </a:r>
            <a:endParaRPr lang="en-US" sz="1600" b="1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5762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Job description : Data analyst</a:t>
            </a:r>
          </a:p>
          <a:p>
            <a:pPr marL="0" indent="0">
              <a:buNone/>
            </a:pPr>
            <a:r>
              <a:rPr lang="en-US" dirty="0" smtClean="0"/>
              <a:t>Pitch : ‘If </a:t>
            </a:r>
            <a:r>
              <a:rPr lang="en-US" dirty="0"/>
              <a:t>this is the sort of person you are looking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who can visualize, have solution approach</a:t>
            </a:r>
          </a:p>
          <a:p>
            <a:pPr marL="0" indent="0">
              <a:buNone/>
            </a:pPr>
            <a:r>
              <a:rPr lang="en-US" dirty="0" smtClean="0"/>
              <a:t>Examples : Projects, </a:t>
            </a:r>
            <a:r>
              <a:rPr lang="en-US" dirty="0" smtClean="0"/>
              <a:t>certification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 : COMMUNICATION SKILLS MUST NOT BE IMPACTED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21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and grow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5" y="1856839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05" y="1612140"/>
            <a:ext cx="1905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245" y="2564640"/>
            <a:ext cx="850006" cy="37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560" y="2537810"/>
            <a:ext cx="850006" cy="37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85" y="4394849"/>
            <a:ext cx="1047750" cy="104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0493" y="4546981"/>
            <a:ext cx="850006" cy="37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8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0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6FC979F-7B62-44A2-A304-936997AD46D2}" vid="{ED83DD19-6E20-4321-863D-708A1D88C6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290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Theme1</vt:lpstr>
      <vt:lpstr>PowerPoint Presentation</vt:lpstr>
      <vt:lpstr>What is an elevator pitch</vt:lpstr>
      <vt:lpstr>Key positive points</vt:lpstr>
      <vt:lpstr>How to develop a USP</vt:lpstr>
      <vt:lpstr>Do’s and Don'ts' in the elevator pitch</vt:lpstr>
      <vt:lpstr>Call to action</vt:lpstr>
      <vt:lpstr>Connect and grow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400</cp:revision>
  <cp:lastPrinted>2020-08-25T05:18:02Z</cp:lastPrinted>
  <dcterms:created xsi:type="dcterms:W3CDTF">2020-07-05T12:05:11Z</dcterms:created>
  <dcterms:modified xsi:type="dcterms:W3CDTF">2022-09-29T15:24:44Z</dcterms:modified>
</cp:coreProperties>
</file>