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2" r:id="rId2"/>
    <p:sldId id="266" r:id="rId3"/>
    <p:sldId id="267" r:id="rId4"/>
    <p:sldId id="268" r:id="rId5"/>
    <p:sldId id="282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A00"/>
    <a:srgbClr val="06827F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anchor="ctr"/>
        <a:lstStyle/>
        <a:p>
          <a:pPr marL="0" rt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   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EXTROVERT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Modern Tech. Knowledge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/>
      <dgm:t>
        <a:bodyPr anchor="ctr"/>
        <a:lstStyle/>
        <a:p>
          <a:pPr marL="0" rtl="0">
            <a:lnSpc>
              <a:spcPct val="100000"/>
            </a:lnSpc>
          </a:pPr>
          <a:endParaRPr lang="en-US" sz="2400" b="1" i="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anchor="ctr"/>
        <a:lstStyle/>
        <a:p>
          <a:pPr marL="0"/>
          <a:r>
            <a:rPr lang="en-US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sz="24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Gets Mix up With New People Easily</a:t>
          </a: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5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8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8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3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5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8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8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3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5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8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8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3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5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8"/>
      <dgm:spPr/>
    </dgm:pt>
    <dgm:pt modelId="{D251ECF4-3488-2542-8086-F83F675146E2}" type="pres">
      <dgm:prSet presAssocID="{4F85505A-81B6-4FDA-A144-900B71DAD946}" presName="vert1" presStyleCnt="0"/>
      <dgm:spPr/>
    </dgm:pt>
    <dgm:pt modelId="{FA96A7DD-5A39-4228-97DB-6A0312618542}" type="pres">
      <dgm:prSet presAssocID="{FEB4A941-E9FA-4A86-A673-85FF34B35F20}" presName="thickLine" presStyleLbl="alignNode1" presStyleIdx="4" presStyleCnt="5"/>
      <dgm:spPr/>
    </dgm:pt>
    <dgm:pt modelId="{9E16B2B8-D72B-4187-BF75-7978C4EA419A}" type="pres">
      <dgm:prSet presAssocID="{FEB4A941-E9FA-4A86-A673-85FF34B35F20}" presName="horz1" presStyleCnt="0"/>
      <dgm:spPr/>
    </dgm:pt>
    <dgm:pt modelId="{B9DFA4CE-2026-4355-9450-CB58296ECEA8}" type="pres">
      <dgm:prSet presAssocID="{FEB4A941-E9FA-4A86-A673-85FF34B35F20}" presName="tx1" presStyleLbl="revTx" presStyleIdx="7" presStyleCnt="8"/>
      <dgm:spPr/>
    </dgm:pt>
    <dgm:pt modelId="{BBCFB3F8-D766-4B0C-9569-6B7A99E141C4}" type="pres">
      <dgm:prSet presAssocID="{FEB4A941-E9FA-4A86-A673-85FF34B35F20}" presName="vert1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F44DDA2D-3C24-4026-8487-B0A0B6AF9AD8}" type="presOf" srcId="{FEB4A941-E9FA-4A86-A673-85FF34B35F20}" destId="{B9DFA4CE-2026-4355-9450-CB58296ECEA8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0DD8915E-DC14-41D6-9BB5-F49E1C265163}" destId="{FEB4A941-E9FA-4A86-A673-85FF34B35F20}" srcOrd="4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EA42854D-F5FB-499B-B767-31BEF658F23E}" type="presParOf" srcId="{6564C5E9-1595-624A-93AF-6AD41D06A4F7}" destId="{FA96A7DD-5A39-4228-97DB-6A0312618542}" srcOrd="8" destOrd="0" presId="urn:microsoft.com/office/officeart/2008/layout/LinedList"/>
    <dgm:cxn modelId="{BA03F0F8-87F5-4DCD-826F-78EB6EFE5E07}" type="presParOf" srcId="{6564C5E9-1595-624A-93AF-6AD41D06A4F7}" destId="{9E16B2B8-D72B-4187-BF75-7978C4EA419A}" srcOrd="9" destOrd="0" presId="urn:microsoft.com/office/officeart/2008/layout/LinedList"/>
    <dgm:cxn modelId="{20E9A5D0-784A-4E56-92AE-BDB1D273562A}" type="presParOf" srcId="{9E16B2B8-D72B-4187-BF75-7978C4EA419A}" destId="{B9DFA4CE-2026-4355-9450-CB58296ECEA8}" srcOrd="0" destOrd="0" presId="urn:microsoft.com/office/officeart/2008/layout/LinedList"/>
    <dgm:cxn modelId="{1AAF8AB5-0FC5-4E74-8707-7725F34D295A}" type="presParOf" srcId="{9E16B2B8-D72B-4187-BF75-7978C4EA419A}" destId="{BBCFB3F8-D766-4B0C-9569-6B7A99E141C4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522"/>
          <a:ext cx="933650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522"/>
          <a:ext cx="1867301" cy="85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   </a:t>
          </a:r>
        </a:p>
      </dsp:txBody>
      <dsp:txXfrm>
        <a:off x="0" y="522"/>
        <a:ext cx="1867301" cy="855826"/>
      </dsp:txXfrm>
    </dsp:sp>
    <dsp:sp modelId="{4B7883FE-9BF1-834B-9E55-433D1207CAF9}">
      <dsp:nvSpPr>
        <dsp:cNvPr id="0" name=""/>
        <dsp:cNvSpPr/>
      </dsp:nvSpPr>
      <dsp:spPr>
        <a:xfrm>
          <a:off x="2007349" y="39385"/>
          <a:ext cx="7329157" cy="777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EXTROVERT</a:t>
          </a:r>
        </a:p>
      </dsp:txBody>
      <dsp:txXfrm>
        <a:off x="2007349" y="39385"/>
        <a:ext cx="7329157" cy="777264"/>
      </dsp:txXfrm>
    </dsp:sp>
    <dsp:sp modelId="{F855322D-A55D-8B49-879F-C673DBB2B4C9}">
      <dsp:nvSpPr>
        <dsp:cNvPr id="0" name=""/>
        <dsp:cNvSpPr/>
      </dsp:nvSpPr>
      <dsp:spPr>
        <a:xfrm>
          <a:off x="1867301" y="816650"/>
          <a:ext cx="74692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856349"/>
          <a:ext cx="933650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031"/>
                <a:satOff val="16383"/>
                <a:lumOff val="2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031"/>
                <a:satOff val="16383"/>
                <a:lumOff val="2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031"/>
                <a:satOff val="16383"/>
                <a:lumOff val="2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856349"/>
          <a:ext cx="1867301" cy="85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</a:p>
      </dsp:txBody>
      <dsp:txXfrm>
        <a:off x="0" y="856349"/>
        <a:ext cx="1867301" cy="855826"/>
      </dsp:txXfrm>
    </dsp:sp>
    <dsp:sp modelId="{040275F6-8CD8-B443-8E15-E2EA8C115BE0}">
      <dsp:nvSpPr>
        <dsp:cNvPr id="0" name=""/>
        <dsp:cNvSpPr/>
      </dsp:nvSpPr>
      <dsp:spPr>
        <a:xfrm>
          <a:off x="2007349" y="895212"/>
          <a:ext cx="7329157" cy="777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Gets Mix up With New People Easily</a:t>
          </a:r>
        </a:p>
      </dsp:txBody>
      <dsp:txXfrm>
        <a:off x="2007349" y="895212"/>
        <a:ext cx="7329157" cy="777264"/>
      </dsp:txXfrm>
    </dsp:sp>
    <dsp:sp modelId="{1103FC42-5419-864B-A44F-32D393A0563C}">
      <dsp:nvSpPr>
        <dsp:cNvPr id="0" name=""/>
        <dsp:cNvSpPr/>
      </dsp:nvSpPr>
      <dsp:spPr>
        <a:xfrm>
          <a:off x="1867301" y="1672477"/>
          <a:ext cx="74692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712176"/>
          <a:ext cx="933650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712176"/>
          <a:ext cx="1867301" cy="85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</a:p>
      </dsp:txBody>
      <dsp:txXfrm>
        <a:off x="0" y="1712176"/>
        <a:ext cx="1867301" cy="855826"/>
      </dsp:txXfrm>
    </dsp:sp>
    <dsp:sp modelId="{DAF6D365-7021-E74E-8AD3-AB3AC6A0D057}">
      <dsp:nvSpPr>
        <dsp:cNvPr id="0" name=""/>
        <dsp:cNvSpPr/>
      </dsp:nvSpPr>
      <dsp:spPr>
        <a:xfrm>
          <a:off x="2007349" y="1751039"/>
          <a:ext cx="7329157" cy="777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Modern Tech. Knowledge</a:t>
          </a:r>
        </a:p>
      </dsp:txBody>
      <dsp:txXfrm>
        <a:off x="2007349" y="1751039"/>
        <a:ext cx="7329157" cy="777264"/>
      </dsp:txXfrm>
    </dsp:sp>
    <dsp:sp modelId="{9071E8DC-DDBE-CD4E-9B99-FF7E5F21CEFF}">
      <dsp:nvSpPr>
        <dsp:cNvPr id="0" name=""/>
        <dsp:cNvSpPr/>
      </dsp:nvSpPr>
      <dsp:spPr>
        <a:xfrm>
          <a:off x="1867301" y="2528303"/>
          <a:ext cx="74692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2568002"/>
          <a:ext cx="933650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9093"/>
                <a:satOff val="49148"/>
                <a:lumOff val="76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093"/>
                <a:satOff val="49148"/>
                <a:lumOff val="76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093"/>
                <a:satOff val="49148"/>
                <a:lumOff val="76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2568002"/>
          <a:ext cx="1867301" cy="85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 </a:t>
          </a:r>
        </a:p>
      </dsp:txBody>
      <dsp:txXfrm>
        <a:off x="0" y="2568002"/>
        <a:ext cx="1867301" cy="855826"/>
      </dsp:txXfrm>
    </dsp:sp>
    <dsp:sp modelId="{FA96A7DD-5A39-4228-97DB-6A0312618542}">
      <dsp:nvSpPr>
        <dsp:cNvPr id="0" name=""/>
        <dsp:cNvSpPr/>
      </dsp:nvSpPr>
      <dsp:spPr>
        <a:xfrm>
          <a:off x="0" y="3423829"/>
          <a:ext cx="9336507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DFA4CE-2026-4355-9450-CB58296ECEA8}">
      <dsp:nvSpPr>
        <dsp:cNvPr id="0" name=""/>
        <dsp:cNvSpPr/>
      </dsp:nvSpPr>
      <dsp:spPr>
        <a:xfrm>
          <a:off x="0" y="3423829"/>
          <a:ext cx="1867301" cy="85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i="0" kern="1200" dirty="0">
            <a:solidFill>
              <a:schemeClr val="accent2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3423829"/>
        <a:ext cx="1867301" cy="855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0632" y="3714333"/>
            <a:ext cx="8309811" cy="23816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= Satya Kumar Chaudhary</a:t>
            </a:r>
            <a:endParaRPr lang="en-US" sz="3200" b="1" u="sng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NUMBER = 12203506</a:t>
            </a:r>
            <a:endParaRPr lang="en-US" sz="3200" b="1" u="sng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= CSE</a:t>
            </a:r>
            <a:endParaRPr lang="en-US" b="1" u="sng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 = K22AE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E43F99-4E32-F97D-DAA2-FBD6CBC7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4" y="162338"/>
            <a:ext cx="7037440" cy="24822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08451A-F5D1-59FC-E6A4-F78A120F9333}"/>
              </a:ext>
            </a:extLst>
          </p:cNvPr>
          <p:cNvSpPr txBox="1"/>
          <p:nvPr/>
        </p:nvSpPr>
        <p:spPr>
          <a:xfrm>
            <a:off x="2908190" y="1532015"/>
            <a:ext cx="1766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682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</a:t>
            </a:r>
            <a:r>
              <a:rPr lang="en-US" sz="2200" b="1" dirty="0">
                <a:solidFill>
                  <a:srgbClr val="883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AL</a:t>
            </a:r>
            <a:r>
              <a:rPr lang="en-US" sz="2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YS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  </a:t>
            </a:r>
            <a:endParaRPr lang="en-IN" sz="2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564652-2F77-FBAA-E666-4CDE49EF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589" y="92591"/>
            <a:ext cx="3351614" cy="13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STRENGTHS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603669"/>
              </p:ext>
            </p:extLst>
          </p:nvPr>
        </p:nvGraphicFramePr>
        <p:xfrm>
          <a:off x="-240634" y="1773487"/>
          <a:ext cx="9336507" cy="4280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5C82199-155C-19B7-F349-3DCA8DAB5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652" y="392401"/>
            <a:ext cx="1628275" cy="12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18" y="487417"/>
            <a:ext cx="9144000" cy="676656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WEAKNESS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831" y="1591104"/>
            <a:ext cx="3002992" cy="18378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lack of English fluency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449" y="4493657"/>
            <a:ext cx="3075452" cy="17091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Anger issues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10764" y="1034921"/>
            <a:ext cx="3376406" cy="18378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Emotional personality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3FC0-5FB4-D36A-6004-3A2BB9FB6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8244" y="2821764"/>
            <a:ext cx="3075452" cy="18378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</a:t>
            </a:r>
            <a:r>
              <a:rPr lang="en-IN" b="1" dirty="0" err="1">
                <a:solidFill>
                  <a:srgbClr val="00206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aziness</a:t>
            </a:r>
            <a:endParaRPr lang="en-IN" b="1" i="0" dirty="0">
              <a:solidFill>
                <a:srgbClr val="002060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3E8CB-E801-1FB5-4FAB-9FC603A8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17" y="241246"/>
            <a:ext cx="1889345" cy="12595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BFD664-41EF-F7A1-5C51-1F2D548105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73696" y="4065623"/>
            <a:ext cx="4140504" cy="26823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ACTION PLAN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 have been improving my English fluency while communicating with my friends</a:t>
            </a:r>
            <a:endParaRPr lang="en-US" sz="14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 have been doing daily exercises, improving my sleep schedule to improve my personality</a:t>
            </a: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OPPORTUNITIES</a:t>
            </a:r>
            <a:br>
              <a:rPr lang="en-IN" sz="4800" dirty="0"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909457" cy="213234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solidFill>
                  <a:schemeClr val="accent1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Internship</a:t>
            </a:r>
          </a:p>
          <a:p>
            <a:pPr marL="0" indent="0">
              <a:buNone/>
            </a:pPr>
            <a:endParaRPr lang="en-US" sz="3400" dirty="0">
              <a:solidFill>
                <a:schemeClr val="accent1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Earning various certifications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400" dirty="0">
              <a:solidFill>
                <a:schemeClr val="accent1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0" i="0" dirty="0">
                <a:solidFill>
                  <a:schemeClr val="accent1">
                    <a:lumMod val="10000"/>
                  </a:schemeClr>
                </a:solidFill>
                <a:effectLst/>
                <a:latin typeface="Roboto" panose="02000000000000000000" pitchFamily="2" charset="0"/>
              </a:rPr>
              <a:t>Following my passion for </a:t>
            </a:r>
            <a:r>
              <a:rPr lang="en-US" sz="3400" dirty="0">
                <a:solidFill>
                  <a:schemeClr val="accent1">
                    <a:lumMod val="10000"/>
                  </a:schemeClr>
                </a:solidFill>
                <a:latin typeface="Roboto" panose="02000000000000000000" pitchFamily="2" charset="0"/>
              </a:rPr>
              <a:t>CSE</a:t>
            </a:r>
            <a:endParaRPr lang="en-US" sz="3400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9B817-F1A4-21A3-24E8-2B3BD17B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85" y="205340"/>
            <a:ext cx="1791190" cy="11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450" y="2280485"/>
            <a:ext cx="5953727" cy="5091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Competition With Piers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Changing Trends Of Technology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9DD187-801F-3762-AF61-4C850A51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66" y="383229"/>
            <a:ext cx="2004234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119" y="292231"/>
            <a:ext cx="10143241" cy="3355942"/>
          </a:xfrm>
        </p:spPr>
        <p:txBody>
          <a:bodyPr/>
          <a:lstStyle/>
          <a:p>
            <a:r>
              <a:rPr lang="en-US" sz="66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032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{6EA21E30-0D29-4A56-A25E-3777A15538C8}tf11964407_win32</Template>
  <TotalTime>593</TotalTime>
  <Words>98</Words>
  <Application>Microsoft Office PowerPoint</Application>
  <PresentationFormat>Widescreen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Gill Sans Nova</vt:lpstr>
      <vt:lpstr>Gill Sans Nova Light</vt:lpstr>
      <vt:lpstr>Noto Sans</vt:lpstr>
      <vt:lpstr>Roboto</vt:lpstr>
      <vt:lpstr>Sagona Book</vt:lpstr>
      <vt:lpstr>Wingdings</vt:lpstr>
      <vt:lpstr>Office Theme</vt:lpstr>
      <vt:lpstr>PowerPoint Presentation</vt:lpstr>
      <vt:lpstr>STRENGTHS</vt:lpstr>
      <vt:lpstr>WEAKNESS</vt:lpstr>
      <vt:lpstr>OPPORTUNITIES </vt:lpstr>
      <vt:lpstr>THREATS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sushil pratap singh</dc:creator>
  <cp:lastModifiedBy>satyakumarchaudhary603@outlook.com</cp:lastModifiedBy>
  <cp:revision>11</cp:revision>
  <dcterms:created xsi:type="dcterms:W3CDTF">2022-09-14T16:13:31Z</dcterms:created>
  <dcterms:modified xsi:type="dcterms:W3CDTF">2022-11-14T14:43:53Z</dcterms:modified>
</cp:coreProperties>
</file>