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65" r:id="rId3"/>
    <p:sldId id="293" r:id="rId4"/>
    <p:sldId id="266" r:id="rId5"/>
    <p:sldId id="303" r:id="rId6"/>
    <p:sldId id="304" r:id="rId7"/>
    <p:sldId id="268" r:id="rId8"/>
    <p:sldId id="291" r:id="rId9"/>
    <p:sldId id="300" r:id="rId10"/>
    <p:sldId id="305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6321F-3A1B-457E-B89F-A1153DCAB214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18D496-4716-4D51-B780-FA726EBF5625}">
      <dgm:prSet phldrT="[Text]"/>
      <dgm:spPr/>
      <dgm:t>
        <a:bodyPr/>
        <a:lstStyle/>
        <a:p>
          <a:r>
            <a:rPr lang="en-US" dirty="0" smtClean="0"/>
            <a:t>Sender</a:t>
          </a:r>
          <a:endParaRPr lang="en-US" dirty="0"/>
        </a:p>
      </dgm:t>
    </dgm:pt>
    <dgm:pt modelId="{778DC43B-88F9-4AB9-AB77-523DF53A9929}" type="parTrans" cxnId="{355CC513-7452-4DC9-9444-7BC2450F3189}">
      <dgm:prSet/>
      <dgm:spPr/>
      <dgm:t>
        <a:bodyPr/>
        <a:lstStyle/>
        <a:p>
          <a:endParaRPr lang="en-US"/>
        </a:p>
      </dgm:t>
    </dgm:pt>
    <dgm:pt modelId="{78AA0907-B320-4F70-AAB1-5207A09AE857}" type="sibTrans" cxnId="{355CC513-7452-4DC9-9444-7BC2450F3189}">
      <dgm:prSet/>
      <dgm:spPr/>
      <dgm:t>
        <a:bodyPr/>
        <a:lstStyle/>
        <a:p>
          <a:endParaRPr lang="en-US"/>
        </a:p>
      </dgm:t>
    </dgm:pt>
    <dgm:pt modelId="{FD8C0E8A-C42F-4E21-8360-38EEEE26336F}">
      <dgm:prSet phldrT="[Text]"/>
      <dgm:spPr/>
      <dgm:t>
        <a:bodyPr/>
        <a:lstStyle/>
        <a:p>
          <a:r>
            <a:rPr lang="en-US" dirty="0" smtClean="0"/>
            <a:t>Can be one or more</a:t>
          </a:r>
          <a:endParaRPr lang="en-US" dirty="0"/>
        </a:p>
      </dgm:t>
    </dgm:pt>
    <dgm:pt modelId="{2C8C22D5-23E1-42FA-BF48-F5146EF6781E}" type="parTrans" cxnId="{1771314C-471E-4634-9316-5019C9D01A08}">
      <dgm:prSet/>
      <dgm:spPr/>
      <dgm:t>
        <a:bodyPr/>
        <a:lstStyle/>
        <a:p>
          <a:endParaRPr lang="en-US"/>
        </a:p>
      </dgm:t>
    </dgm:pt>
    <dgm:pt modelId="{01C2879C-CC83-4491-85B7-82A385B531B5}" type="sibTrans" cxnId="{1771314C-471E-4634-9316-5019C9D01A08}">
      <dgm:prSet/>
      <dgm:spPr/>
      <dgm:t>
        <a:bodyPr/>
        <a:lstStyle/>
        <a:p>
          <a:endParaRPr lang="en-US"/>
        </a:p>
      </dgm:t>
    </dgm:pt>
    <dgm:pt modelId="{537978FA-FF66-4343-89FC-C554669BDC11}">
      <dgm:prSet phldrT="[Text]"/>
      <dgm:spPr/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F4E6C04E-5DC7-444A-8B95-5FF6646DC02E}" type="parTrans" cxnId="{92FDE39D-68BE-4C2A-8E3F-C6F2424BCE38}">
      <dgm:prSet/>
      <dgm:spPr/>
      <dgm:t>
        <a:bodyPr/>
        <a:lstStyle/>
        <a:p>
          <a:endParaRPr lang="en-US"/>
        </a:p>
      </dgm:t>
    </dgm:pt>
    <dgm:pt modelId="{1A1D9584-609C-490C-B966-79AD0A5215C0}" type="sibTrans" cxnId="{92FDE39D-68BE-4C2A-8E3F-C6F2424BCE38}">
      <dgm:prSet/>
      <dgm:spPr/>
      <dgm:t>
        <a:bodyPr/>
        <a:lstStyle/>
        <a:p>
          <a:endParaRPr lang="en-US"/>
        </a:p>
      </dgm:t>
    </dgm:pt>
    <dgm:pt modelId="{7309F120-111A-4109-8C94-367EAE58CE19}">
      <dgm:prSet phldrT="[Text]"/>
      <dgm:spPr/>
      <dgm:t>
        <a:bodyPr/>
        <a:lstStyle/>
        <a:p>
          <a:r>
            <a:rPr lang="en-US" dirty="0" smtClean="0"/>
            <a:t>Can be simple or complex</a:t>
          </a:r>
          <a:endParaRPr lang="en-US" dirty="0"/>
        </a:p>
      </dgm:t>
    </dgm:pt>
    <dgm:pt modelId="{DBC3A34A-AD59-414C-8791-57F3E34D1618}" type="parTrans" cxnId="{29337AE4-EF96-4D31-B24A-94497C89AEFA}">
      <dgm:prSet/>
      <dgm:spPr/>
      <dgm:t>
        <a:bodyPr/>
        <a:lstStyle/>
        <a:p>
          <a:endParaRPr lang="en-US"/>
        </a:p>
      </dgm:t>
    </dgm:pt>
    <dgm:pt modelId="{41C9CF13-C521-479C-A74E-F6139163CED7}" type="sibTrans" cxnId="{29337AE4-EF96-4D31-B24A-94497C89AEFA}">
      <dgm:prSet/>
      <dgm:spPr/>
      <dgm:t>
        <a:bodyPr/>
        <a:lstStyle/>
        <a:p>
          <a:endParaRPr lang="en-US"/>
        </a:p>
      </dgm:t>
    </dgm:pt>
    <dgm:pt modelId="{CA71D430-9E12-4EEA-8F42-DE087E8AE713}">
      <dgm:prSet phldrT="[Text]"/>
      <dgm:spPr/>
      <dgm:t>
        <a:bodyPr/>
        <a:lstStyle/>
        <a:p>
          <a:r>
            <a:rPr lang="en-US" dirty="0" smtClean="0"/>
            <a:t>Receiver</a:t>
          </a:r>
          <a:endParaRPr lang="en-US" dirty="0"/>
        </a:p>
      </dgm:t>
    </dgm:pt>
    <dgm:pt modelId="{8E1FA5A4-84A7-41EE-9868-937DE12244E4}" type="parTrans" cxnId="{DC5FFDF4-A2CE-44D4-9ED0-456EEE3F2FCF}">
      <dgm:prSet/>
      <dgm:spPr/>
      <dgm:t>
        <a:bodyPr/>
        <a:lstStyle/>
        <a:p>
          <a:endParaRPr lang="en-US"/>
        </a:p>
      </dgm:t>
    </dgm:pt>
    <dgm:pt modelId="{0AB6F47B-EE58-4D10-972C-65547A458EBE}" type="sibTrans" cxnId="{DC5FFDF4-A2CE-44D4-9ED0-456EEE3F2FCF}">
      <dgm:prSet/>
      <dgm:spPr/>
      <dgm:t>
        <a:bodyPr/>
        <a:lstStyle/>
        <a:p>
          <a:endParaRPr lang="en-US"/>
        </a:p>
      </dgm:t>
    </dgm:pt>
    <dgm:pt modelId="{7F4697A7-9D6D-4B44-820F-E4647B01CD88}">
      <dgm:prSet phldrT="[Text]"/>
      <dgm:spPr/>
      <dgm:t>
        <a:bodyPr/>
        <a:lstStyle/>
        <a:p>
          <a:r>
            <a:rPr lang="en-US" dirty="0" smtClean="0"/>
            <a:t>Can be one or more</a:t>
          </a:r>
          <a:endParaRPr lang="en-US" dirty="0"/>
        </a:p>
      </dgm:t>
    </dgm:pt>
    <dgm:pt modelId="{B84A3202-A5BF-4A71-952C-17D2BB64BEEC}" type="parTrans" cxnId="{F6CE3C05-9D13-4679-B6AE-19565AB6D05A}">
      <dgm:prSet/>
      <dgm:spPr/>
      <dgm:t>
        <a:bodyPr/>
        <a:lstStyle/>
        <a:p>
          <a:endParaRPr lang="en-US"/>
        </a:p>
      </dgm:t>
    </dgm:pt>
    <dgm:pt modelId="{95C43050-0588-422C-B3E6-EDAB4AF6638D}" type="sibTrans" cxnId="{F6CE3C05-9D13-4679-B6AE-19565AB6D05A}">
      <dgm:prSet/>
      <dgm:spPr/>
      <dgm:t>
        <a:bodyPr/>
        <a:lstStyle/>
        <a:p>
          <a:endParaRPr lang="en-US"/>
        </a:p>
      </dgm:t>
    </dgm:pt>
    <dgm:pt modelId="{0FA50A27-E8A3-4889-8177-09EB68246060}" type="pres">
      <dgm:prSet presAssocID="{DB16321F-3A1B-457E-B89F-A1153DCAB21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01AF68-5264-475A-ACC8-FD1B946D79F6}" type="pres">
      <dgm:prSet presAssocID="{9618D496-4716-4D51-B780-FA726EBF5625}" presName="composite" presStyleCnt="0"/>
      <dgm:spPr/>
    </dgm:pt>
    <dgm:pt modelId="{0C5125A9-0907-4886-A9DD-4AE85811045B}" type="pres">
      <dgm:prSet presAssocID="{9618D496-4716-4D51-B780-FA726EBF5625}" presName="BackAccent" presStyleLbl="bgShp" presStyleIdx="0" presStyleCnt="3"/>
      <dgm:spPr/>
    </dgm:pt>
    <dgm:pt modelId="{1E407E60-4861-49E6-9EFB-CEB49ED3EF5E}" type="pres">
      <dgm:prSet presAssocID="{9618D496-4716-4D51-B780-FA726EBF5625}" presName="Accent" presStyleLbl="alignNode1" presStyleIdx="0" presStyleCnt="3"/>
      <dgm:spPr/>
    </dgm:pt>
    <dgm:pt modelId="{14695786-67F6-470E-BF6C-9AB36F57B78C}" type="pres">
      <dgm:prSet presAssocID="{9618D496-4716-4D51-B780-FA726EBF5625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DFEFC-F3A5-4B9D-BB41-0D69F77A9B60}" type="pres">
      <dgm:prSet presAssocID="{9618D496-4716-4D51-B780-FA726EBF5625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C374C-4F74-42F2-98AA-96BC07403CF7}" type="pres">
      <dgm:prSet presAssocID="{78AA0907-B320-4F70-AAB1-5207A09AE857}" presName="sibTrans" presStyleCnt="0"/>
      <dgm:spPr/>
    </dgm:pt>
    <dgm:pt modelId="{1D407942-2D30-4A67-9A0D-50882AD0C202}" type="pres">
      <dgm:prSet presAssocID="{537978FA-FF66-4343-89FC-C554669BDC11}" presName="composite" presStyleCnt="0"/>
      <dgm:spPr/>
    </dgm:pt>
    <dgm:pt modelId="{F0D86FAE-C9E1-479E-8E4D-349247896DC6}" type="pres">
      <dgm:prSet presAssocID="{537978FA-FF66-4343-89FC-C554669BDC11}" presName="BackAccent" presStyleLbl="bgShp" presStyleIdx="1" presStyleCnt="3"/>
      <dgm:spPr/>
    </dgm:pt>
    <dgm:pt modelId="{4364E1A0-D338-4454-B7A1-D1F53C5D0DD2}" type="pres">
      <dgm:prSet presAssocID="{537978FA-FF66-4343-89FC-C554669BDC11}" presName="Accent" presStyleLbl="alignNode1" presStyleIdx="1" presStyleCnt="3"/>
      <dgm:spPr/>
    </dgm:pt>
    <dgm:pt modelId="{6BFA898E-B47B-4104-9D3B-0ED5E4ADB0B2}" type="pres">
      <dgm:prSet presAssocID="{537978FA-FF66-4343-89FC-C554669BDC11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94B85-8A68-46BE-88D1-2DEE1AC4D3AF}" type="pres">
      <dgm:prSet presAssocID="{537978FA-FF66-4343-89FC-C554669BDC11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58381-EF1E-410B-B1BD-ECC56C11A8C2}" type="pres">
      <dgm:prSet presAssocID="{1A1D9584-609C-490C-B966-79AD0A5215C0}" presName="sibTrans" presStyleCnt="0"/>
      <dgm:spPr/>
    </dgm:pt>
    <dgm:pt modelId="{74E56927-AC81-4CDA-BD33-E328E902BC03}" type="pres">
      <dgm:prSet presAssocID="{CA71D430-9E12-4EEA-8F42-DE087E8AE713}" presName="composite" presStyleCnt="0"/>
      <dgm:spPr/>
    </dgm:pt>
    <dgm:pt modelId="{72191A4A-E361-497D-AE3C-67E3E71B9BFE}" type="pres">
      <dgm:prSet presAssocID="{CA71D430-9E12-4EEA-8F42-DE087E8AE713}" presName="BackAccent" presStyleLbl="bgShp" presStyleIdx="2" presStyleCnt="3"/>
      <dgm:spPr/>
    </dgm:pt>
    <dgm:pt modelId="{BF8348F7-5865-4770-BD26-0175E82CD47A}" type="pres">
      <dgm:prSet presAssocID="{CA71D430-9E12-4EEA-8F42-DE087E8AE713}" presName="Accent" presStyleLbl="alignNode1" presStyleIdx="2" presStyleCnt="3"/>
      <dgm:spPr/>
    </dgm:pt>
    <dgm:pt modelId="{D97B7587-46D7-416D-83DF-BAF851271E78}" type="pres">
      <dgm:prSet presAssocID="{CA71D430-9E12-4EEA-8F42-DE087E8AE713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10B62-9BBB-4E41-BA67-F8ECB6FD37DD}" type="pres">
      <dgm:prSet presAssocID="{CA71D430-9E12-4EEA-8F42-DE087E8AE713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CE3C05-9D13-4679-B6AE-19565AB6D05A}" srcId="{CA71D430-9E12-4EEA-8F42-DE087E8AE713}" destId="{7F4697A7-9D6D-4B44-820F-E4647B01CD88}" srcOrd="0" destOrd="0" parTransId="{B84A3202-A5BF-4A71-952C-17D2BB64BEEC}" sibTransId="{95C43050-0588-422C-B3E6-EDAB4AF6638D}"/>
    <dgm:cxn modelId="{D6F9059A-EF00-4DA0-97CA-E368F622FCBA}" type="presOf" srcId="{7F4697A7-9D6D-4B44-820F-E4647B01CD88}" destId="{D97B7587-46D7-416D-83DF-BAF851271E78}" srcOrd="0" destOrd="0" presId="urn:microsoft.com/office/officeart/2008/layout/IncreasingCircleProcess"/>
    <dgm:cxn modelId="{27A2009F-3F8A-4C77-8D3A-529650405E75}" type="presOf" srcId="{CA71D430-9E12-4EEA-8F42-DE087E8AE713}" destId="{F5410B62-9BBB-4E41-BA67-F8ECB6FD37DD}" srcOrd="0" destOrd="0" presId="urn:microsoft.com/office/officeart/2008/layout/IncreasingCircleProcess"/>
    <dgm:cxn modelId="{1771314C-471E-4634-9316-5019C9D01A08}" srcId="{9618D496-4716-4D51-B780-FA726EBF5625}" destId="{FD8C0E8A-C42F-4E21-8360-38EEEE26336F}" srcOrd="0" destOrd="0" parTransId="{2C8C22D5-23E1-42FA-BF48-F5146EF6781E}" sibTransId="{01C2879C-CC83-4491-85B7-82A385B531B5}"/>
    <dgm:cxn modelId="{429F5137-478F-419C-9304-BA0BEC844C06}" type="presOf" srcId="{DB16321F-3A1B-457E-B89F-A1153DCAB214}" destId="{0FA50A27-E8A3-4889-8177-09EB68246060}" srcOrd="0" destOrd="0" presId="urn:microsoft.com/office/officeart/2008/layout/IncreasingCircleProcess"/>
    <dgm:cxn modelId="{355CC513-7452-4DC9-9444-7BC2450F3189}" srcId="{DB16321F-3A1B-457E-B89F-A1153DCAB214}" destId="{9618D496-4716-4D51-B780-FA726EBF5625}" srcOrd="0" destOrd="0" parTransId="{778DC43B-88F9-4AB9-AB77-523DF53A9929}" sibTransId="{78AA0907-B320-4F70-AAB1-5207A09AE857}"/>
    <dgm:cxn modelId="{29337AE4-EF96-4D31-B24A-94497C89AEFA}" srcId="{537978FA-FF66-4343-89FC-C554669BDC11}" destId="{7309F120-111A-4109-8C94-367EAE58CE19}" srcOrd="0" destOrd="0" parTransId="{DBC3A34A-AD59-414C-8791-57F3E34D1618}" sibTransId="{41C9CF13-C521-479C-A74E-F6139163CED7}"/>
    <dgm:cxn modelId="{BA425807-4C9A-4798-8A14-1B2B01851504}" type="presOf" srcId="{7309F120-111A-4109-8C94-367EAE58CE19}" destId="{6BFA898E-B47B-4104-9D3B-0ED5E4ADB0B2}" srcOrd="0" destOrd="0" presId="urn:microsoft.com/office/officeart/2008/layout/IncreasingCircleProcess"/>
    <dgm:cxn modelId="{DC5FFDF4-A2CE-44D4-9ED0-456EEE3F2FCF}" srcId="{DB16321F-3A1B-457E-B89F-A1153DCAB214}" destId="{CA71D430-9E12-4EEA-8F42-DE087E8AE713}" srcOrd="2" destOrd="0" parTransId="{8E1FA5A4-84A7-41EE-9868-937DE12244E4}" sibTransId="{0AB6F47B-EE58-4D10-972C-65547A458EBE}"/>
    <dgm:cxn modelId="{6033DCF7-4ED0-4D8A-AD2D-597BC58276FC}" type="presOf" srcId="{537978FA-FF66-4343-89FC-C554669BDC11}" destId="{EC294B85-8A68-46BE-88D1-2DEE1AC4D3AF}" srcOrd="0" destOrd="0" presId="urn:microsoft.com/office/officeart/2008/layout/IncreasingCircleProcess"/>
    <dgm:cxn modelId="{2A2776D1-2289-4BD8-A93E-FD67D8F6E266}" type="presOf" srcId="{9618D496-4716-4D51-B780-FA726EBF5625}" destId="{E00DFEFC-F3A5-4B9D-BB41-0D69F77A9B60}" srcOrd="0" destOrd="0" presId="urn:microsoft.com/office/officeart/2008/layout/IncreasingCircleProcess"/>
    <dgm:cxn modelId="{F8725891-6552-449B-A182-FB949DFF6870}" type="presOf" srcId="{FD8C0E8A-C42F-4E21-8360-38EEEE26336F}" destId="{14695786-67F6-470E-BF6C-9AB36F57B78C}" srcOrd="0" destOrd="0" presId="urn:microsoft.com/office/officeart/2008/layout/IncreasingCircleProcess"/>
    <dgm:cxn modelId="{92FDE39D-68BE-4C2A-8E3F-C6F2424BCE38}" srcId="{DB16321F-3A1B-457E-B89F-A1153DCAB214}" destId="{537978FA-FF66-4343-89FC-C554669BDC11}" srcOrd="1" destOrd="0" parTransId="{F4E6C04E-5DC7-444A-8B95-5FF6646DC02E}" sibTransId="{1A1D9584-609C-490C-B966-79AD0A5215C0}"/>
    <dgm:cxn modelId="{409C8DF1-9C04-4243-96B6-3806B089242D}" type="presParOf" srcId="{0FA50A27-E8A3-4889-8177-09EB68246060}" destId="{C301AF68-5264-475A-ACC8-FD1B946D79F6}" srcOrd="0" destOrd="0" presId="urn:microsoft.com/office/officeart/2008/layout/IncreasingCircleProcess"/>
    <dgm:cxn modelId="{5BB22B42-FBFE-40CF-8A79-826770A18878}" type="presParOf" srcId="{C301AF68-5264-475A-ACC8-FD1B946D79F6}" destId="{0C5125A9-0907-4886-A9DD-4AE85811045B}" srcOrd="0" destOrd="0" presId="urn:microsoft.com/office/officeart/2008/layout/IncreasingCircleProcess"/>
    <dgm:cxn modelId="{ABB865AB-1904-46F2-8731-A62AD2DFC426}" type="presParOf" srcId="{C301AF68-5264-475A-ACC8-FD1B946D79F6}" destId="{1E407E60-4861-49E6-9EFB-CEB49ED3EF5E}" srcOrd="1" destOrd="0" presId="urn:microsoft.com/office/officeart/2008/layout/IncreasingCircleProcess"/>
    <dgm:cxn modelId="{E423B83E-A810-4796-9AA6-B87C35BBB4DF}" type="presParOf" srcId="{C301AF68-5264-475A-ACC8-FD1B946D79F6}" destId="{14695786-67F6-470E-BF6C-9AB36F57B78C}" srcOrd="2" destOrd="0" presId="urn:microsoft.com/office/officeart/2008/layout/IncreasingCircleProcess"/>
    <dgm:cxn modelId="{575BA593-E2D3-43F6-8150-CE167E8839F1}" type="presParOf" srcId="{C301AF68-5264-475A-ACC8-FD1B946D79F6}" destId="{E00DFEFC-F3A5-4B9D-BB41-0D69F77A9B60}" srcOrd="3" destOrd="0" presId="urn:microsoft.com/office/officeart/2008/layout/IncreasingCircleProcess"/>
    <dgm:cxn modelId="{44D0B29B-E848-4847-A8EA-A0EC8BB29AB3}" type="presParOf" srcId="{0FA50A27-E8A3-4889-8177-09EB68246060}" destId="{DE0C374C-4F74-42F2-98AA-96BC07403CF7}" srcOrd="1" destOrd="0" presId="urn:microsoft.com/office/officeart/2008/layout/IncreasingCircleProcess"/>
    <dgm:cxn modelId="{A9274D90-68FF-44C9-B94C-903164FEDF5A}" type="presParOf" srcId="{0FA50A27-E8A3-4889-8177-09EB68246060}" destId="{1D407942-2D30-4A67-9A0D-50882AD0C202}" srcOrd="2" destOrd="0" presId="urn:microsoft.com/office/officeart/2008/layout/IncreasingCircleProcess"/>
    <dgm:cxn modelId="{BD78E105-AA4D-4EA3-A237-431A947E9EF1}" type="presParOf" srcId="{1D407942-2D30-4A67-9A0D-50882AD0C202}" destId="{F0D86FAE-C9E1-479E-8E4D-349247896DC6}" srcOrd="0" destOrd="0" presId="urn:microsoft.com/office/officeart/2008/layout/IncreasingCircleProcess"/>
    <dgm:cxn modelId="{F4339545-3741-4390-BE06-8EA3D79C53A8}" type="presParOf" srcId="{1D407942-2D30-4A67-9A0D-50882AD0C202}" destId="{4364E1A0-D338-4454-B7A1-D1F53C5D0DD2}" srcOrd="1" destOrd="0" presId="urn:microsoft.com/office/officeart/2008/layout/IncreasingCircleProcess"/>
    <dgm:cxn modelId="{FF7640F1-BECB-48B1-9152-51216C93C680}" type="presParOf" srcId="{1D407942-2D30-4A67-9A0D-50882AD0C202}" destId="{6BFA898E-B47B-4104-9D3B-0ED5E4ADB0B2}" srcOrd="2" destOrd="0" presId="urn:microsoft.com/office/officeart/2008/layout/IncreasingCircleProcess"/>
    <dgm:cxn modelId="{53730A01-1E7E-4E15-A1A2-967D4298012F}" type="presParOf" srcId="{1D407942-2D30-4A67-9A0D-50882AD0C202}" destId="{EC294B85-8A68-46BE-88D1-2DEE1AC4D3AF}" srcOrd="3" destOrd="0" presId="urn:microsoft.com/office/officeart/2008/layout/IncreasingCircleProcess"/>
    <dgm:cxn modelId="{E87D48F7-8599-4394-8219-78053976B0A7}" type="presParOf" srcId="{0FA50A27-E8A3-4889-8177-09EB68246060}" destId="{31858381-EF1E-410B-B1BD-ECC56C11A8C2}" srcOrd="3" destOrd="0" presId="urn:microsoft.com/office/officeart/2008/layout/IncreasingCircleProcess"/>
    <dgm:cxn modelId="{760E3092-1F5B-48B7-BB42-8A0FB1F97C21}" type="presParOf" srcId="{0FA50A27-E8A3-4889-8177-09EB68246060}" destId="{74E56927-AC81-4CDA-BD33-E328E902BC03}" srcOrd="4" destOrd="0" presId="urn:microsoft.com/office/officeart/2008/layout/IncreasingCircleProcess"/>
    <dgm:cxn modelId="{95FE24EB-03A4-46B5-9B68-83F0E0172305}" type="presParOf" srcId="{74E56927-AC81-4CDA-BD33-E328E902BC03}" destId="{72191A4A-E361-497D-AE3C-67E3E71B9BFE}" srcOrd="0" destOrd="0" presId="urn:microsoft.com/office/officeart/2008/layout/IncreasingCircleProcess"/>
    <dgm:cxn modelId="{CFD68B7B-4219-4485-A483-70D4F0CA3336}" type="presParOf" srcId="{74E56927-AC81-4CDA-BD33-E328E902BC03}" destId="{BF8348F7-5865-4770-BD26-0175E82CD47A}" srcOrd="1" destOrd="0" presId="urn:microsoft.com/office/officeart/2008/layout/IncreasingCircleProcess"/>
    <dgm:cxn modelId="{78A64F58-69EF-40A6-876D-21F4DB93BD2F}" type="presParOf" srcId="{74E56927-AC81-4CDA-BD33-E328E902BC03}" destId="{D97B7587-46D7-416D-83DF-BAF851271E78}" srcOrd="2" destOrd="0" presId="urn:microsoft.com/office/officeart/2008/layout/IncreasingCircleProcess"/>
    <dgm:cxn modelId="{DC245AE0-EC77-4AB9-9FC6-A853614841E3}" type="presParOf" srcId="{74E56927-AC81-4CDA-BD33-E328E902BC03}" destId="{F5410B62-9BBB-4E41-BA67-F8ECB6FD37DD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125A9-0907-4886-A9DD-4AE85811045B}">
      <dsp:nvSpPr>
        <dsp:cNvPr id="0" name=""/>
        <dsp:cNvSpPr/>
      </dsp:nvSpPr>
      <dsp:spPr>
        <a:xfrm>
          <a:off x="2599" y="0"/>
          <a:ext cx="477085" cy="47708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07E60-4861-49E6-9EFB-CEB49ED3EF5E}">
      <dsp:nvSpPr>
        <dsp:cNvPr id="0" name=""/>
        <dsp:cNvSpPr/>
      </dsp:nvSpPr>
      <dsp:spPr>
        <a:xfrm>
          <a:off x="50308" y="47708"/>
          <a:ext cx="381668" cy="381668"/>
        </a:xfrm>
        <a:prstGeom prst="chord">
          <a:avLst>
            <a:gd name="adj1" fmla="val 1168272"/>
            <a:gd name="adj2" fmla="val 963172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95786-67F6-470E-BF6C-9AB36F57B78C}">
      <dsp:nvSpPr>
        <dsp:cNvPr id="0" name=""/>
        <dsp:cNvSpPr/>
      </dsp:nvSpPr>
      <dsp:spPr>
        <a:xfrm>
          <a:off x="579077" y="477085"/>
          <a:ext cx="1411376" cy="200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Can be one or more</a:t>
          </a:r>
          <a:endParaRPr lang="en-US" sz="2500" kern="1200" dirty="0"/>
        </a:p>
      </dsp:txBody>
      <dsp:txXfrm>
        <a:off x="579077" y="477085"/>
        <a:ext cx="1411376" cy="2007733"/>
      </dsp:txXfrm>
    </dsp:sp>
    <dsp:sp modelId="{E00DFEFC-F3A5-4B9D-BB41-0D69F77A9B60}">
      <dsp:nvSpPr>
        <dsp:cNvPr id="0" name=""/>
        <dsp:cNvSpPr/>
      </dsp:nvSpPr>
      <dsp:spPr>
        <a:xfrm>
          <a:off x="579077" y="0"/>
          <a:ext cx="1411376" cy="47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Sender</a:t>
          </a:r>
          <a:endParaRPr lang="en-US" sz="2500" kern="1200" dirty="0"/>
        </a:p>
      </dsp:txBody>
      <dsp:txXfrm>
        <a:off x="579077" y="0"/>
        <a:ext cx="1411376" cy="477085"/>
      </dsp:txXfrm>
    </dsp:sp>
    <dsp:sp modelId="{F0D86FAE-C9E1-479E-8E4D-349247896DC6}">
      <dsp:nvSpPr>
        <dsp:cNvPr id="0" name=""/>
        <dsp:cNvSpPr/>
      </dsp:nvSpPr>
      <dsp:spPr>
        <a:xfrm>
          <a:off x="2089847" y="0"/>
          <a:ext cx="477085" cy="47708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4E1A0-D338-4454-B7A1-D1F53C5D0DD2}">
      <dsp:nvSpPr>
        <dsp:cNvPr id="0" name=""/>
        <dsp:cNvSpPr/>
      </dsp:nvSpPr>
      <dsp:spPr>
        <a:xfrm>
          <a:off x="2137555" y="47708"/>
          <a:ext cx="381668" cy="381668"/>
        </a:xfrm>
        <a:prstGeom prst="chord">
          <a:avLst>
            <a:gd name="adj1" fmla="val 20431728"/>
            <a:gd name="adj2" fmla="val 11968272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A898E-B47B-4104-9D3B-0ED5E4ADB0B2}">
      <dsp:nvSpPr>
        <dsp:cNvPr id="0" name=""/>
        <dsp:cNvSpPr/>
      </dsp:nvSpPr>
      <dsp:spPr>
        <a:xfrm>
          <a:off x="2666325" y="477085"/>
          <a:ext cx="1411376" cy="200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Can be simple or complex</a:t>
          </a:r>
          <a:endParaRPr lang="en-US" sz="2500" kern="1200" dirty="0"/>
        </a:p>
      </dsp:txBody>
      <dsp:txXfrm>
        <a:off x="2666325" y="477085"/>
        <a:ext cx="1411376" cy="2007733"/>
      </dsp:txXfrm>
    </dsp:sp>
    <dsp:sp modelId="{EC294B85-8A68-46BE-88D1-2DEE1AC4D3AF}">
      <dsp:nvSpPr>
        <dsp:cNvPr id="0" name=""/>
        <dsp:cNvSpPr/>
      </dsp:nvSpPr>
      <dsp:spPr>
        <a:xfrm>
          <a:off x="2666325" y="0"/>
          <a:ext cx="1411376" cy="47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Message</a:t>
          </a:r>
          <a:endParaRPr lang="en-US" sz="2500" kern="1200" dirty="0"/>
        </a:p>
      </dsp:txBody>
      <dsp:txXfrm>
        <a:off x="2666325" y="0"/>
        <a:ext cx="1411376" cy="477085"/>
      </dsp:txXfrm>
    </dsp:sp>
    <dsp:sp modelId="{72191A4A-E361-497D-AE3C-67E3E71B9BFE}">
      <dsp:nvSpPr>
        <dsp:cNvPr id="0" name=""/>
        <dsp:cNvSpPr/>
      </dsp:nvSpPr>
      <dsp:spPr>
        <a:xfrm>
          <a:off x="4177094" y="0"/>
          <a:ext cx="477085" cy="47708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348F7-5865-4770-BD26-0175E82CD47A}">
      <dsp:nvSpPr>
        <dsp:cNvPr id="0" name=""/>
        <dsp:cNvSpPr/>
      </dsp:nvSpPr>
      <dsp:spPr>
        <a:xfrm>
          <a:off x="4224803" y="47708"/>
          <a:ext cx="381668" cy="38166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B7587-46D7-416D-83DF-BAF851271E78}">
      <dsp:nvSpPr>
        <dsp:cNvPr id="0" name=""/>
        <dsp:cNvSpPr/>
      </dsp:nvSpPr>
      <dsp:spPr>
        <a:xfrm>
          <a:off x="4753572" y="477085"/>
          <a:ext cx="1411376" cy="200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Can be one or more</a:t>
          </a:r>
          <a:endParaRPr lang="en-US" sz="2500" kern="1200" dirty="0"/>
        </a:p>
      </dsp:txBody>
      <dsp:txXfrm>
        <a:off x="4753572" y="477085"/>
        <a:ext cx="1411376" cy="2007733"/>
      </dsp:txXfrm>
    </dsp:sp>
    <dsp:sp modelId="{F5410B62-9BBB-4E41-BA67-F8ECB6FD37DD}">
      <dsp:nvSpPr>
        <dsp:cNvPr id="0" name=""/>
        <dsp:cNvSpPr/>
      </dsp:nvSpPr>
      <dsp:spPr>
        <a:xfrm>
          <a:off x="4753572" y="0"/>
          <a:ext cx="1411376" cy="47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Receiver</a:t>
          </a:r>
          <a:endParaRPr lang="en-US" sz="2500" kern="1200" dirty="0"/>
        </a:p>
      </dsp:txBody>
      <dsp:txXfrm>
        <a:off x="4753572" y="0"/>
        <a:ext cx="1411376" cy="47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75776-E6FE-416A-B7EC-799554BF82F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866E-90CA-4F45-BB4E-3A1AD938D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2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9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7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4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and see you soon!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8A016-34AF-42DE-92A4-FB195420222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905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E940-004C-4973-80BD-D1C2B98A7CBD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87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E5EA-527F-4881-A22C-D782B11CD16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038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8A28-79BD-482D-ACF3-4B39E9BE7200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459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F05E-B6E9-4AFD-B310-BFD2DE84719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3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97F1-90AF-4B83-9853-B8C5B2601643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263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3694-72FF-44E4-91EB-BE0916C8DE85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558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5BEBE-A61E-48D4-A9AE-B4F650EE54A1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02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E9E7F-B871-4547-80DD-6A9B703B735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649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A94C-BB33-4F4B-9E55-A2301459238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514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4913-338B-4378-91E4-158F85F2756C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048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274639"/>
            <a:ext cx="9903884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41439"/>
            <a:ext cx="109728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A86FD-1A05-4AD1-83CF-6F02D241C125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8434" y="1196975"/>
            <a:ext cx="110405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08726"/>
            <a:ext cx="12192000" cy="549275"/>
          </a:xfrm>
          <a:prstGeom prst="rect">
            <a:avLst/>
          </a:prstGeom>
          <a:solidFill>
            <a:srgbClr val="DF5C13"/>
          </a:solidFill>
          <a:ln>
            <a:solidFill>
              <a:srgbClr val="DF5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    Lovely Professional University</a:t>
            </a:r>
            <a:endParaRPr lang="en-IN" sz="2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3" name="AutoShape 2" descr="https://upload.wikimedia.org/wikipedia/commons/3/38/Lovely_Professional_University_Seal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317" y="120650"/>
            <a:ext cx="12954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AutoShape 5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36" name="AutoShape 8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8352429" y="5075363"/>
            <a:ext cx="2538484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By:</a:t>
            </a:r>
          </a:p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 Mr.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Mukesh</a:t>
            </a:r>
            <a:r>
              <a:rPr lang="en-US" altLang="en-US" sz="1600" b="1" dirty="0" smtClean="0">
                <a:solidFill>
                  <a:prstClr val="black"/>
                </a:solidFill>
              </a:rPr>
              <a:t>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Mahay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845473" y="383611"/>
            <a:ext cx="7721608" cy="7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b="1" dirty="0" smtClean="0">
                <a:ea typeface="Tahoma" pitchFamily="34" charset="0"/>
              </a:rPr>
              <a:t>Communication Skills</a:t>
            </a:r>
            <a:endParaRPr lang="en-US" altLang="en-US" b="1" dirty="0">
              <a:ea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57" y="1707470"/>
            <a:ext cx="4227624" cy="28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00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in communication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Linguistic </a:t>
            </a:r>
            <a:r>
              <a:rPr lang="en-US" dirty="0" smtClean="0"/>
              <a:t>Barriers</a:t>
            </a:r>
            <a:endParaRPr lang="en-US" dirty="0"/>
          </a:p>
          <a:p>
            <a:r>
              <a:rPr lang="en-US" dirty="0" smtClean="0"/>
              <a:t>Psychological </a:t>
            </a:r>
            <a:r>
              <a:rPr lang="en-US" dirty="0"/>
              <a:t>Barriers</a:t>
            </a:r>
          </a:p>
          <a:p>
            <a:r>
              <a:rPr lang="en-US" dirty="0" smtClean="0"/>
              <a:t> </a:t>
            </a:r>
            <a:r>
              <a:rPr lang="en-US" dirty="0"/>
              <a:t>Emotional Barriers</a:t>
            </a:r>
          </a:p>
          <a:p>
            <a:r>
              <a:rPr lang="en-US" dirty="0" smtClean="0"/>
              <a:t> </a:t>
            </a:r>
            <a:r>
              <a:rPr lang="en-US" dirty="0"/>
              <a:t>Physical Barriers to </a:t>
            </a:r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Physiological Barriers</a:t>
            </a:r>
          </a:p>
          <a:p>
            <a:r>
              <a:rPr lang="en-US" dirty="0" smtClean="0"/>
              <a:t> </a:t>
            </a:r>
            <a:r>
              <a:rPr lang="en-US" dirty="0"/>
              <a:t>Technological </a:t>
            </a:r>
            <a:r>
              <a:rPr lang="en-US" dirty="0" smtClean="0"/>
              <a:t>Barriers( like in </a:t>
            </a:r>
            <a:r>
              <a:rPr lang="en-US" dirty="0" err="1" smtClean="0"/>
              <a:t>google</a:t>
            </a:r>
            <a:r>
              <a:rPr lang="en-US" dirty="0" smtClean="0"/>
              <a:t> meet , camera quality , internet)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922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0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71514" y="1678790"/>
            <a:ext cx="8683087" cy="267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207619" y="5075363"/>
            <a:ext cx="8034338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Types of communication and 7 C’s</a:t>
            </a:r>
          </a:p>
          <a:p>
            <a:r>
              <a:rPr lang="en-US" dirty="0" smtClean="0"/>
              <a:t>Importance of communication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075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50628" y="2475207"/>
            <a:ext cx="9491329" cy="317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endParaRPr lang="en-US" altLang="en-US" sz="2400" dirty="0" smtClean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207619" y="5075363"/>
            <a:ext cx="8034338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communicate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Communication is the activity of conveying information. The word communication has been derived from the Latin word ‘</a:t>
            </a:r>
            <a:r>
              <a:rPr lang="en-US" sz="2000" dirty="0" err="1"/>
              <a:t>communis</a:t>
            </a:r>
            <a:r>
              <a:rPr lang="en-US" sz="2000" dirty="0"/>
              <a:t>’, meaning to share. It involves a sender, a message and a receiver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endParaRPr lang="en-US" sz="2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73897408"/>
              </p:ext>
            </p:extLst>
          </p:nvPr>
        </p:nvGraphicFramePr>
        <p:xfrm>
          <a:off x="1519707" y="2665928"/>
          <a:ext cx="6167549" cy="252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0450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17" y="141668"/>
            <a:ext cx="4045516" cy="1020382"/>
          </a:xfrm>
        </p:spPr>
        <p:txBody>
          <a:bodyPr/>
          <a:lstStyle/>
          <a:p>
            <a:r>
              <a:rPr lang="en-IN" sz="2400" dirty="0" smtClean="0"/>
              <a:t>Types of communication skills</a:t>
            </a: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4896" y="1409390"/>
            <a:ext cx="3886120" cy="3716402"/>
          </a:xfrm>
        </p:spPr>
        <p:txBody>
          <a:bodyPr/>
          <a:lstStyle/>
          <a:p>
            <a:r>
              <a:rPr lang="en-US" sz="1600" b="1" dirty="0" smtClean="0"/>
              <a:t>Verbal</a:t>
            </a:r>
            <a:r>
              <a:rPr lang="en-US" sz="1600" dirty="0" smtClean="0"/>
              <a:t> – </a:t>
            </a:r>
            <a:r>
              <a:rPr lang="en-US" sz="1600" dirty="0"/>
              <a:t>Verbal communication refers to the use of sounds and language to relay a </a:t>
            </a:r>
            <a:r>
              <a:rPr lang="en-US" sz="1600" dirty="0" smtClean="0"/>
              <a:t>message.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/>
              <a:t>Non Verbal </a:t>
            </a:r>
            <a:r>
              <a:rPr lang="en-US" sz="1600" dirty="0" smtClean="0"/>
              <a:t>– </a:t>
            </a:r>
            <a:r>
              <a:rPr lang="en-US" sz="1600" dirty="0"/>
              <a:t>Nonverbal communication (NVC) between people is communication through sending and receiving wordless clues.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88" y="1409390"/>
            <a:ext cx="3909478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545" y="2952130"/>
            <a:ext cx="3648190" cy="15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1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</a:p>
          <a:p>
            <a:r>
              <a:rPr lang="en-US" dirty="0" smtClean="0"/>
              <a:t>Clarity </a:t>
            </a:r>
            <a:r>
              <a:rPr lang="en-US" dirty="0" smtClean="0"/>
              <a:t>in speech, thoughts, knowledge , </a:t>
            </a:r>
            <a:r>
              <a:rPr lang="en-US" dirty="0" smtClean="0"/>
              <a:t>Fluency</a:t>
            </a:r>
          </a:p>
          <a:p>
            <a:r>
              <a:rPr lang="en-US" dirty="0" smtClean="0"/>
              <a:t>Grammar, vocabulary</a:t>
            </a:r>
          </a:p>
          <a:p>
            <a:r>
              <a:rPr lang="en-US" dirty="0" smtClean="0"/>
              <a:t>Accent</a:t>
            </a:r>
          </a:p>
          <a:p>
            <a:r>
              <a:rPr lang="en-US" dirty="0" smtClean="0"/>
              <a:t>Avoid Fillers </a:t>
            </a:r>
            <a:r>
              <a:rPr lang="en-US" dirty="0" smtClean="0"/>
              <a:t>,Focus on  </a:t>
            </a:r>
            <a:r>
              <a:rPr lang="en-US" dirty="0" smtClean="0">
                <a:solidFill>
                  <a:srgbClr val="FF0000"/>
                </a:solidFill>
              </a:rPr>
              <a:t>Voice </a:t>
            </a:r>
            <a:r>
              <a:rPr lang="en-US" dirty="0" smtClean="0">
                <a:solidFill>
                  <a:srgbClr val="FF0000"/>
                </a:solidFill>
              </a:rPr>
              <a:t>Modulation(Pitch, Tone)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Be confidence</a:t>
            </a:r>
          </a:p>
          <a:p>
            <a:r>
              <a:rPr lang="en-US" dirty="0" smtClean="0"/>
              <a:t>Rate of speech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Confidence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0711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Activity: </a:t>
            </a:r>
            <a:r>
              <a:rPr lang="en-US"/>
              <a:t>What to do/ what not to 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96" y="1733178"/>
            <a:ext cx="2597121" cy="170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550" y="1580918"/>
            <a:ext cx="2024047" cy="2011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463" y="4014343"/>
            <a:ext cx="1877731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9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6473" y="1341438"/>
            <a:ext cx="7151658" cy="4729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7224" y="504966"/>
            <a:ext cx="547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 C’s in Verbal communication skills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2043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Verbal communication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27791"/>
            <a:ext cx="10558818" cy="4608985"/>
          </a:xfrm>
        </p:spPr>
        <p:txBody>
          <a:bodyPr/>
          <a:lstStyle/>
          <a:p>
            <a:r>
              <a:rPr lang="en-US" sz="1400" b="1" dirty="0"/>
              <a:t>Facial expressions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The </a:t>
            </a:r>
            <a:r>
              <a:rPr lang="en-US" sz="1400" dirty="0"/>
              <a:t>human face is extremely expressive, able to express countless emotions without saying a word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dirty="0"/>
              <a:t>Body movements and posture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Consider </a:t>
            </a:r>
            <a:r>
              <a:rPr lang="en-US" sz="1400" dirty="0"/>
              <a:t>how your perceptions of people are affected by the way they sit, walk, stand, or hold their </a:t>
            </a:r>
            <a:r>
              <a:rPr lang="en-US" sz="1400" dirty="0" smtClean="0"/>
              <a:t>head.</a:t>
            </a:r>
            <a:r>
              <a:rPr lang="en-US" sz="1400" dirty="0"/>
              <a:t> </a:t>
            </a:r>
          </a:p>
          <a:p>
            <a:r>
              <a:rPr lang="en-US" sz="1400" b="1" dirty="0"/>
              <a:t>Gestures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Gestures </a:t>
            </a:r>
            <a:r>
              <a:rPr lang="en-US" sz="1400" dirty="0"/>
              <a:t>are woven into the fabric of our daily lives. We wave, point, beckon, and use our hands when we’re arguing or speaking 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</a:p>
          <a:p>
            <a:r>
              <a:rPr lang="en-US" sz="1400" b="1" dirty="0"/>
              <a:t>Eye contact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Since </a:t>
            </a:r>
            <a:r>
              <a:rPr lang="en-US" sz="1400" dirty="0"/>
              <a:t>the visual sense is dominant for most people, eye contact is an especially important type of nonverbal communication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</a:p>
          <a:p>
            <a:r>
              <a:rPr lang="en-US" sz="1400" b="1" dirty="0" smtClean="0"/>
              <a:t>Touch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We </a:t>
            </a:r>
            <a:r>
              <a:rPr lang="en-US" sz="1400" dirty="0"/>
              <a:t>communicate a great deal through touch. Think about the messages given by the following: a weak handshake, a timid tap on </a:t>
            </a:r>
            <a:r>
              <a:rPr lang="en-US" sz="1400" dirty="0" smtClean="0"/>
              <a:t>     the shoulder.</a:t>
            </a:r>
          </a:p>
          <a:p>
            <a:r>
              <a:rPr lang="en-US" sz="1400" b="1" dirty="0" smtClean="0"/>
              <a:t>Space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Have </a:t>
            </a:r>
            <a:r>
              <a:rPr lang="en-US" sz="1400" dirty="0"/>
              <a:t>you ever felt uncomfortable during a conversation because the other person was standing too close and invading </a:t>
            </a:r>
            <a:r>
              <a:rPr lang="en-US" sz="1400"/>
              <a:t>your </a:t>
            </a:r>
            <a:r>
              <a:rPr lang="en-US" sz="1400" smtClean="0"/>
              <a:t>  space</a:t>
            </a:r>
            <a:r>
              <a:rPr lang="en-US" sz="1400" dirty="0" smtClean="0"/>
              <a:t>? Proximity.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</a:t>
            </a:r>
            <a:r>
              <a:rPr lang="en-US" sz="1800" b="1" dirty="0" smtClean="0"/>
              <a:t>PARAVERBAL- Your TONE, PITCH, STRENGTH OF SPEED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749224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Communication skills-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2400" dirty="0" smtClean="0"/>
              <a:t>Building </a:t>
            </a:r>
            <a:r>
              <a:rPr lang="en-US" sz="2400" dirty="0"/>
              <a:t>trust</a:t>
            </a:r>
          </a:p>
          <a:p>
            <a:r>
              <a:rPr lang="en-US" sz="2400" dirty="0"/>
              <a:t>Preventing or resolving problems</a:t>
            </a:r>
          </a:p>
          <a:p>
            <a:r>
              <a:rPr lang="en-US" sz="2400" dirty="0"/>
              <a:t>Increases engagement</a:t>
            </a:r>
          </a:p>
          <a:p>
            <a:r>
              <a:rPr lang="en-US" sz="2400" dirty="0"/>
              <a:t>Creates better relationships</a:t>
            </a:r>
          </a:p>
          <a:p>
            <a:r>
              <a:rPr lang="en-US" sz="2400" dirty="0"/>
              <a:t>Promotes team building</a:t>
            </a:r>
          </a:p>
          <a:p>
            <a:r>
              <a:rPr lang="en-US" sz="2400" dirty="0"/>
              <a:t>Improves productivity</a:t>
            </a:r>
          </a:p>
          <a:p>
            <a:r>
              <a:rPr lang="en-US" sz="2400" dirty="0"/>
              <a:t>Personality </a:t>
            </a:r>
            <a:r>
              <a:rPr lang="en-US" sz="2400" dirty="0" smtClean="0"/>
              <a:t>development</a:t>
            </a:r>
          </a:p>
          <a:p>
            <a:pPr marL="0" indent="0">
              <a:buNone/>
            </a:pPr>
            <a:r>
              <a:rPr lang="en-US" sz="2400" smtClean="0"/>
              <a:t>NOTE: Read </a:t>
            </a:r>
            <a:r>
              <a:rPr lang="en-US" sz="2400" dirty="0" smtClean="0"/>
              <a:t>English  newspapers , listen to English news like BBC to improve communication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677" y="257331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296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6FC979F-7B62-44A2-A304-936997AD46D2}" vid="{ED83DD19-6E20-4321-863D-708A1D88C6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305</Words>
  <Application>Microsoft Office PowerPoint</Application>
  <PresentationFormat>Widescreen</PresentationFormat>
  <Paragraphs>73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Theme1</vt:lpstr>
      <vt:lpstr>PowerPoint Presentation</vt:lpstr>
      <vt:lpstr>Topics </vt:lpstr>
      <vt:lpstr>Let’s communicate</vt:lpstr>
      <vt:lpstr>Types of communication skills</vt:lpstr>
      <vt:lpstr>Elements of verbal communication</vt:lpstr>
      <vt:lpstr>Activity: What to do/ what not to do</vt:lpstr>
      <vt:lpstr>PowerPoint Presentation</vt:lpstr>
      <vt:lpstr>Non Verbal communication skills</vt:lpstr>
      <vt:lpstr>Effective Communication skills- Importance</vt:lpstr>
      <vt:lpstr>Barriers in communication skills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217</cp:revision>
  <cp:lastPrinted>2020-08-25T05:18:02Z</cp:lastPrinted>
  <dcterms:created xsi:type="dcterms:W3CDTF">2020-07-05T12:05:11Z</dcterms:created>
  <dcterms:modified xsi:type="dcterms:W3CDTF">2022-09-12T17:21:49Z</dcterms:modified>
</cp:coreProperties>
</file>