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68" r:id="rId14"/>
    <p:sldId id="269" r:id="rId15"/>
    <p:sldId id="270" r:id="rId16"/>
    <p:sldId id="271" r:id="rId17"/>
    <p:sldId id="850" r:id="rId18"/>
    <p:sldId id="851" r:id="rId19"/>
    <p:sldId id="849" r:id="rId20"/>
    <p:sldId id="858" r:id="rId21"/>
    <p:sldId id="277" r:id="rId22"/>
    <p:sldId id="278" r:id="rId23"/>
    <p:sldId id="848" r:id="rId24"/>
    <p:sldId id="852" r:id="rId25"/>
    <p:sldId id="853" r:id="rId26"/>
    <p:sldId id="855" r:id="rId27"/>
    <p:sldId id="857" r:id="rId28"/>
    <p:sldId id="856" r:id="rId29"/>
    <p:sldId id="854" r:id="rId30"/>
  </p:sldIdLst>
  <p:sldSz cx="9144000" cy="6858000" type="screen4x3"/>
  <p:notesSz cx="6858000" cy="9144000"/>
  <p:defaultTextStyle>
    <a:defPPr>
      <a:defRPr lang="en-US"/>
    </a:defPPr>
    <a:lvl1pPr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4572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9144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3716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18288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2860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7432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2004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6576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40A5FFE5-B48E-FFC1-0E27-2FAD3205AAB1}"/>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E908DCD0-42F8-D465-B71C-B2ADF59D0F05}"/>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sym typeface="Calibri" pitchFamily="34" charset="0"/>
              </a:rPr>
              <a:t>Click to edit Master text styles</a:t>
            </a:r>
          </a:p>
          <a:p>
            <a:pPr lvl="1"/>
            <a:r>
              <a:rPr lang="en-US" noProof="0">
                <a:sym typeface="Calibri" pitchFamily="34" charset="0"/>
              </a:rPr>
              <a:t>Second level</a:t>
            </a:r>
          </a:p>
          <a:p>
            <a:pPr lvl="2"/>
            <a:r>
              <a:rPr lang="en-US" noProof="0">
                <a:sym typeface="Calibri" pitchFamily="34" charset="0"/>
              </a:rPr>
              <a:t>Third level</a:t>
            </a:r>
          </a:p>
          <a:p>
            <a:pPr lvl="3"/>
            <a:r>
              <a:rPr lang="en-US" noProof="0">
                <a:sym typeface="Calibri" pitchFamily="34" charset="0"/>
              </a:rPr>
              <a:t>Fourth level</a:t>
            </a:r>
          </a:p>
          <a:p>
            <a:pPr lvl="4"/>
            <a:r>
              <a:rPr lang="en-US" noProof="0">
                <a:sym typeface="Calibri" pitchFamily="34" charset="0"/>
              </a:rPr>
              <a:t>Fifth level</a:t>
            </a:r>
          </a:p>
        </p:txBody>
      </p:sp>
    </p:spTree>
    <p:extLst>
      <p:ext uri="{BB962C8B-B14F-4D97-AF65-F5344CB8AC3E}">
        <p14:creationId xmlns:p14="http://schemas.microsoft.com/office/powerpoint/2010/main" val="2702511158"/>
      </p:ext>
    </p:extLst>
  </p:cSld>
  <p:clrMap bg1="lt1" tx1="dk1" bg2="lt2" tx2="dk2" accent1="accent1" accent2="accent2" accent3="accent3" accent4="accent4" accent5="accent5" accent6="accent6" hlink="hlink" folHlink="folHlink"/>
  <p:notesStyle>
    <a:lvl1pPr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1pPr>
    <a:lvl2pPr indent="2286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2pPr>
    <a:lvl3pPr indent="4572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3pPr>
    <a:lvl4pPr indent="6858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4pPr>
    <a:lvl5pPr indent="9144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1C77BF24-BC3A-F6AD-A705-09B261E748DA}"/>
              </a:ext>
            </a:extLst>
          </p:cNvPr>
          <p:cNvSpPr>
            <a:spLocks noGrp="1" noRot="1" noChangeAspect="1" noChangeArrowheads="1" noTextEdit="1"/>
          </p:cNvSpPr>
          <p:nvPr>
            <p:ph type="sldImg"/>
          </p:nvPr>
        </p:nvSpPr>
        <p:spPr/>
      </p:sp>
      <p:sp>
        <p:nvSpPr>
          <p:cNvPr id="22531" name="Rectangle 2">
            <a:extLst>
              <a:ext uri="{FF2B5EF4-FFF2-40B4-BE49-F238E27FC236}">
                <a16:creationId xmlns:a16="http://schemas.microsoft.com/office/drawing/2014/main" id="{DF0391A4-6A07-06AD-FDCF-F744C02F8E83}"/>
              </a:ext>
            </a:extLst>
          </p:cNvPr>
          <p:cNvSpPr>
            <a:spLocks noGrp="1" noChangeArrowheads="1"/>
          </p:cNvSpPr>
          <p:nvPr>
            <p:ph type="body" sz="quarter"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a:r>
              <a:rPr lang="en-US" altLang="en-US"/>
              <a:t>All AT’s are equally impoortant </a:t>
            </a:r>
          </a:p>
        </p:txBody>
      </p:sp>
    </p:spTree>
    <p:extLst>
      <p:ext uri="{BB962C8B-B14F-4D97-AF65-F5344CB8AC3E}">
        <p14:creationId xmlns:p14="http://schemas.microsoft.com/office/powerpoint/2010/main" val="344499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27">
            <a:extLst>
              <a:ext uri="{FF2B5EF4-FFF2-40B4-BE49-F238E27FC236}">
                <a16:creationId xmlns:a16="http://schemas.microsoft.com/office/drawing/2014/main" id="{F7C48E23-18EA-0D97-FF18-0596CF4AFA2E}"/>
              </a:ext>
            </a:extLst>
          </p:cNvPr>
          <p:cNvSpPr>
            <a:spLocks noGrp="1"/>
          </p:cNvSpPr>
          <p:nvPr>
            <p:ph type="sldNum" sz="quarter" idx="10"/>
          </p:nvPr>
        </p:nvSpPr>
        <p:spPr>
          <a:ln/>
        </p:spPr>
        <p:txBody>
          <a:bodyPr/>
          <a:lstStyle>
            <a:lvl1pPr>
              <a:defRPr/>
            </a:lvl1pPr>
          </a:lstStyle>
          <a:p>
            <a:fld id="{D47AF9AA-D3B3-4CCF-AB58-278028B46F22}" type="slidenum">
              <a:rPr lang="en-US" altLang="en-US"/>
              <a:pPr/>
              <a:t>‹#›</a:t>
            </a:fld>
            <a:endParaRPr lang="en-US" altLang="en-US"/>
          </a:p>
        </p:txBody>
      </p:sp>
    </p:spTree>
    <p:extLst>
      <p:ext uri="{BB962C8B-B14F-4D97-AF65-F5344CB8AC3E}">
        <p14:creationId xmlns:p14="http://schemas.microsoft.com/office/powerpoint/2010/main" val="275168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7">
            <a:extLst>
              <a:ext uri="{FF2B5EF4-FFF2-40B4-BE49-F238E27FC236}">
                <a16:creationId xmlns:a16="http://schemas.microsoft.com/office/drawing/2014/main" id="{9BBCE2A0-C22A-F80D-D4A4-143F39BD67A2}"/>
              </a:ext>
            </a:extLst>
          </p:cNvPr>
          <p:cNvSpPr>
            <a:spLocks noGrp="1"/>
          </p:cNvSpPr>
          <p:nvPr>
            <p:ph type="sldNum" sz="quarter" idx="10"/>
          </p:nvPr>
        </p:nvSpPr>
        <p:spPr>
          <a:ln/>
        </p:spPr>
        <p:txBody>
          <a:bodyPr/>
          <a:lstStyle>
            <a:lvl1pPr>
              <a:defRPr/>
            </a:lvl1pPr>
          </a:lstStyle>
          <a:p>
            <a:fld id="{4C38AF89-DE1E-4A8A-8DA3-3CBBE0676479}" type="slidenum">
              <a:rPr lang="en-US" altLang="en-US"/>
              <a:pPr/>
              <a:t>‹#›</a:t>
            </a:fld>
            <a:endParaRPr lang="en-US" altLang="en-US"/>
          </a:p>
        </p:txBody>
      </p:sp>
    </p:spTree>
    <p:extLst>
      <p:ext uri="{BB962C8B-B14F-4D97-AF65-F5344CB8AC3E}">
        <p14:creationId xmlns:p14="http://schemas.microsoft.com/office/powerpoint/2010/main" val="356177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7675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90488"/>
            <a:ext cx="6019800" cy="6767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7">
            <a:extLst>
              <a:ext uri="{FF2B5EF4-FFF2-40B4-BE49-F238E27FC236}">
                <a16:creationId xmlns:a16="http://schemas.microsoft.com/office/drawing/2014/main" id="{93153F5A-8211-4E41-5FDA-8BEB0351FED8}"/>
              </a:ext>
            </a:extLst>
          </p:cNvPr>
          <p:cNvSpPr>
            <a:spLocks noGrp="1"/>
          </p:cNvSpPr>
          <p:nvPr>
            <p:ph type="sldNum" sz="quarter" idx="10"/>
          </p:nvPr>
        </p:nvSpPr>
        <p:spPr>
          <a:ln/>
        </p:spPr>
        <p:txBody>
          <a:bodyPr/>
          <a:lstStyle>
            <a:lvl1pPr>
              <a:defRPr/>
            </a:lvl1pPr>
          </a:lstStyle>
          <a:p>
            <a:fld id="{6EE3F128-D4EF-4F01-9D3C-528892759C28}" type="slidenum">
              <a:rPr lang="en-US" altLang="en-US"/>
              <a:pPr/>
              <a:t>‹#›</a:t>
            </a:fld>
            <a:endParaRPr lang="en-US" altLang="en-US"/>
          </a:p>
        </p:txBody>
      </p:sp>
    </p:spTree>
    <p:extLst>
      <p:ext uri="{BB962C8B-B14F-4D97-AF65-F5344CB8AC3E}">
        <p14:creationId xmlns:p14="http://schemas.microsoft.com/office/powerpoint/2010/main" val="140735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7">
            <a:extLst>
              <a:ext uri="{FF2B5EF4-FFF2-40B4-BE49-F238E27FC236}">
                <a16:creationId xmlns:a16="http://schemas.microsoft.com/office/drawing/2014/main" id="{80726B6A-C1AA-4A1F-D913-BC14D8F5AEAC}"/>
              </a:ext>
            </a:extLst>
          </p:cNvPr>
          <p:cNvSpPr>
            <a:spLocks noGrp="1"/>
          </p:cNvSpPr>
          <p:nvPr>
            <p:ph type="sldNum" sz="quarter" idx="10"/>
          </p:nvPr>
        </p:nvSpPr>
        <p:spPr>
          <a:ln/>
        </p:spPr>
        <p:txBody>
          <a:bodyPr/>
          <a:lstStyle>
            <a:lvl1pPr>
              <a:defRPr/>
            </a:lvl1pPr>
          </a:lstStyle>
          <a:p>
            <a:fld id="{B8A9C8D6-290B-49AA-9088-898360E9200F}" type="slidenum">
              <a:rPr lang="en-US" altLang="en-US"/>
              <a:pPr/>
              <a:t>‹#›</a:t>
            </a:fld>
            <a:endParaRPr lang="en-US" altLang="en-US"/>
          </a:p>
        </p:txBody>
      </p:sp>
    </p:spTree>
    <p:extLst>
      <p:ext uri="{BB962C8B-B14F-4D97-AF65-F5344CB8AC3E}">
        <p14:creationId xmlns:p14="http://schemas.microsoft.com/office/powerpoint/2010/main" val="162161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a:extLst>
              <a:ext uri="{FF2B5EF4-FFF2-40B4-BE49-F238E27FC236}">
                <a16:creationId xmlns:a16="http://schemas.microsoft.com/office/drawing/2014/main" id="{133996BD-F57D-B40B-EAD3-D5E8DF5F44A7}"/>
              </a:ext>
            </a:extLst>
          </p:cNvPr>
          <p:cNvSpPr>
            <a:spLocks noGrp="1"/>
          </p:cNvSpPr>
          <p:nvPr>
            <p:ph type="sldNum" sz="quarter" idx="10"/>
          </p:nvPr>
        </p:nvSpPr>
        <p:spPr>
          <a:ln/>
        </p:spPr>
        <p:txBody>
          <a:bodyPr/>
          <a:lstStyle>
            <a:lvl1pPr>
              <a:defRPr/>
            </a:lvl1pPr>
          </a:lstStyle>
          <a:p>
            <a:fld id="{88A4DE07-411C-4654-858F-3DDC1849672C}" type="slidenum">
              <a:rPr lang="en-US" altLang="en-US"/>
              <a:pPr/>
              <a:t>‹#›</a:t>
            </a:fld>
            <a:endParaRPr lang="en-US" altLang="en-US"/>
          </a:p>
        </p:txBody>
      </p:sp>
    </p:spTree>
    <p:extLst>
      <p:ext uri="{BB962C8B-B14F-4D97-AF65-F5344CB8AC3E}">
        <p14:creationId xmlns:p14="http://schemas.microsoft.com/office/powerpoint/2010/main" val="387244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7">
            <a:extLst>
              <a:ext uri="{FF2B5EF4-FFF2-40B4-BE49-F238E27FC236}">
                <a16:creationId xmlns:a16="http://schemas.microsoft.com/office/drawing/2014/main" id="{C6F04BE1-01A1-0E38-2D92-13B5ACA0318B}"/>
              </a:ext>
            </a:extLst>
          </p:cNvPr>
          <p:cNvSpPr>
            <a:spLocks noGrp="1"/>
          </p:cNvSpPr>
          <p:nvPr>
            <p:ph type="sldNum" sz="quarter" idx="10"/>
          </p:nvPr>
        </p:nvSpPr>
        <p:spPr>
          <a:ln/>
        </p:spPr>
        <p:txBody>
          <a:bodyPr/>
          <a:lstStyle>
            <a:lvl1pPr>
              <a:defRPr/>
            </a:lvl1pPr>
          </a:lstStyle>
          <a:p>
            <a:fld id="{E140554A-64F3-4E59-886C-33FD299154EC}" type="slidenum">
              <a:rPr lang="en-US" altLang="en-US"/>
              <a:pPr/>
              <a:t>‹#›</a:t>
            </a:fld>
            <a:endParaRPr lang="en-US" altLang="en-US"/>
          </a:p>
        </p:txBody>
      </p:sp>
    </p:spTree>
    <p:extLst>
      <p:ext uri="{BB962C8B-B14F-4D97-AF65-F5344CB8AC3E}">
        <p14:creationId xmlns:p14="http://schemas.microsoft.com/office/powerpoint/2010/main" val="297183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7">
            <a:extLst>
              <a:ext uri="{FF2B5EF4-FFF2-40B4-BE49-F238E27FC236}">
                <a16:creationId xmlns:a16="http://schemas.microsoft.com/office/drawing/2014/main" id="{F91953DD-5B51-4A5C-31EC-67A0CE15658F}"/>
              </a:ext>
            </a:extLst>
          </p:cNvPr>
          <p:cNvSpPr>
            <a:spLocks noGrp="1"/>
          </p:cNvSpPr>
          <p:nvPr>
            <p:ph type="sldNum" sz="quarter" idx="10"/>
          </p:nvPr>
        </p:nvSpPr>
        <p:spPr>
          <a:ln/>
        </p:spPr>
        <p:txBody>
          <a:bodyPr/>
          <a:lstStyle>
            <a:lvl1pPr>
              <a:defRPr/>
            </a:lvl1pPr>
          </a:lstStyle>
          <a:p>
            <a:fld id="{5A95F496-103B-4E2A-BB1F-AA40DF5CA156}" type="slidenum">
              <a:rPr lang="en-US" altLang="en-US"/>
              <a:pPr/>
              <a:t>‹#›</a:t>
            </a:fld>
            <a:endParaRPr lang="en-US" altLang="en-US"/>
          </a:p>
        </p:txBody>
      </p:sp>
    </p:spTree>
    <p:extLst>
      <p:ext uri="{BB962C8B-B14F-4D97-AF65-F5344CB8AC3E}">
        <p14:creationId xmlns:p14="http://schemas.microsoft.com/office/powerpoint/2010/main" val="333066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7">
            <a:extLst>
              <a:ext uri="{FF2B5EF4-FFF2-40B4-BE49-F238E27FC236}">
                <a16:creationId xmlns:a16="http://schemas.microsoft.com/office/drawing/2014/main" id="{BD2A463E-CB32-AF7B-3ABF-96A6BE0D6C76}"/>
              </a:ext>
            </a:extLst>
          </p:cNvPr>
          <p:cNvSpPr>
            <a:spLocks noGrp="1"/>
          </p:cNvSpPr>
          <p:nvPr>
            <p:ph type="sldNum" sz="quarter" idx="10"/>
          </p:nvPr>
        </p:nvSpPr>
        <p:spPr>
          <a:ln/>
        </p:spPr>
        <p:txBody>
          <a:bodyPr/>
          <a:lstStyle>
            <a:lvl1pPr>
              <a:defRPr/>
            </a:lvl1pPr>
          </a:lstStyle>
          <a:p>
            <a:fld id="{AC3E84E8-624F-4F9D-B27F-B893CE649534}" type="slidenum">
              <a:rPr lang="en-US" altLang="en-US"/>
              <a:pPr/>
              <a:t>‹#›</a:t>
            </a:fld>
            <a:endParaRPr lang="en-US" altLang="en-US"/>
          </a:p>
        </p:txBody>
      </p:sp>
    </p:spTree>
    <p:extLst>
      <p:ext uri="{BB962C8B-B14F-4D97-AF65-F5344CB8AC3E}">
        <p14:creationId xmlns:p14="http://schemas.microsoft.com/office/powerpoint/2010/main" val="100666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id="{EF6E33C0-C5C0-2E69-24A8-0CA578800EE7}"/>
              </a:ext>
            </a:extLst>
          </p:cNvPr>
          <p:cNvSpPr>
            <a:spLocks noGrp="1"/>
          </p:cNvSpPr>
          <p:nvPr>
            <p:ph type="sldNum" sz="quarter" idx="10"/>
          </p:nvPr>
        </p:nvSpPr>
        <p:spPr>
          <a:ln/>
        </p:spPr>
        <p:txBody>
          <a:bodyPr/>
          <a:lstStyle>
            <a:lvl1pPr>
              <a:defRPr/>
            </a:lvl1pPr>
          </a:lstStyle>
          <a:p>
            <a:fld id="{62BB00E4-10DE-46CD-960A-6BD9289D7C19}" type="slidenum">
              <a:rPr lang="en-US" altLang="en-US"/>
              <a:pPr/>
              <a:t>‹#›</a:t>
            </a:fld>
            <a:endParaRPr lang="en-US" altLang="en-US"/>
          </a:p>
        </p:txBody>
      </p:sp>
    </p:spTree>
    <p:extLst>
      <p:ext uri="{BB962C8B-B14F-4D97-AF65-F5344CB8AC3E}">
        <p14:creationId xmlns:p14="http://schemas.microsoft.com/office/powerpoint/2010/main" val="66337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a:extLst>
              <a:ext uri="{FF2B5EF4-FFF2-40B4-BE49-F238E27FC236}">
                <a16:creationId xmlns:a16="http://schemas.microsoft.com/office/drawing/2014/main" id="{A36617D3-8CF9-34FA-B02D-5D4C12449FF9}"/>
              </a:ext>
            </a:extLst>
          </p:cNvPr>
          <p:cNvSpPr>
            <a:spLocks noGrp="1"/>
          </p:cNvSpPr>
          <p:nvPr>
            <p:ph type="sldNum" sz="quarter" idx="10"/>
          </p:nvPr>
        </p:nvSpPr>
        <p:spPr>
          <a:ln/>
        </p:spPr>
        <p:txBody>
          <a:bodyPr/>
          <a:lstStyle>
            <a:lvl1pPr>
              <a:defRPr/>
            </a:lvl1pPr>
          </a:lstStyle>
          <a:p>
            <a:fld id="{DE6DEAEB-6658-4091-8801-0D0ADF0CBFCD}" type="slidenum">
              <a:rPr lang="en-US" altLang="en-US"/>
              <a:pPr/>
              <a:t>‹#›</a:t>
            </a:fld>
            <a:endParaRPr lang="en-US" altLang="en-US"/>
          </a:p>
        </p:txBody>
      </p:sp>
    </p:spTree>
    <p:extLst>
      <p:ext uri="{BB962C8B-B14F-4D97-AF65-F5344CB8AC3E}">
        <p14:creationId xmlns:p14="http://schemas.microsoft.com/office/powerpoint/2010/main" val="396100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Palatino Linotype" pitchFamily="18"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a:extLst>
              <a:ext uri="{FF2B5EF4-FFF2-40B4-BE49-F238E27FC236}">
                <a16:creationId xmlns:a16="http://schemas.microsoft.com/office/drawing/2014/main" id="{CC62F83E-9605-0C52-E4E0-8D92C9D499BE}"/>
              </a:ext>
            </a:extLst>
          </p:cNvPr>
          <p:cNvSpPr>
            <a:spLocks noGrp="1"/>
          </p:cNvSpPr>
          <p:nvPr>
            <p:ph type="sldNum" sz="quarter" idx="10"/>
          </p:nvPr>
        </p:nvSpPr>
        <p:spPr>
          <a:ln/>
        </p:spPr>
        <p:txBody>
          <a:bodyPr/>
          <a:lstStyle>
            <a:lvl1pPr>
              <a:defRPr/>
            </a:lvl1pPr>
          </a:lstStyle>
          <a:p>
            <a:fld id="{6F26A8A8-337B-4350-A66D-21C5E31B4E58}" type="slidenum">
              <a:rPr lang="en-US" altLang="en-US"/>
              <a:pPr/>
              <a:t>‹#›</a:t>
            </a:fld>
            <a:endParaRPr lang="en-US" altLang="en-US"/>
          </a:p>
        </p:txBody>
      </p:sp>
    </p:spTree>
    <p:extLst>
      <p:ext uri="{BB962C8B-B14F-4D97-AF65-F5344CB8AC3E}">
        <p14:creationId xmlns:p14="http://schemas.microsoft.com/office/powerpoint/2010/main" val="43489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1026" name="Picture 1" descr="image.png">
            <a:extLst>
              <a:ext uri="{FF2B5EF4-FFF2-40B4-BE49-F238E27FC236}">
                <a16:creationId xmlns:a16="http://schemas.microsoft.com/office/drawing/2014/main" id="{AF09A95D-6FDA-164B-09C0-5A266D1242C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350" y="-12700"/>
            <a:ext cx="915670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27" name="Group 2">
            <a:extLst>
              <a:ext uri="{FF2B5EF4-FFF2-40B4-BE49-F238E27FC236}">
                <a16:creationId xmlns:a16="http://schemas.microsoft.com/office/drawing/2014/main" id="{0F23C62A-7A86-21C6-14B9-9F5DD137977D}"/>
              </a:ext>
            </a:extLst>
          </p:cNvPr>
          <p:cNvGrpSpPr>
            <a:grpSpLocks/>
          </p:cNvGrpSpPr>
          <p:nvPr/>
        </p:nvGrpSpPr>
        <p:grpSpPr bwMode="auto">
          <a:xfrm>
            <a:off x="-4763" y="0"/>
            <a:ext cx="1104901" cy="6856413"/>
            <a:chOff x="0" y="0"/>
            <a:chExt cx="1106488" cy="6858001"/>
          </a:xfrm>
        </p:grpSpPr>
        <p:grpSp>
          <p:nvGrpSpPr>
            <p:cNvPr id="1031" name="Group 3">
              <a:extLst>
                <a:ext uri="{FF2B5EF4-FFF2-40B4-BE49-F238E27FC236}">
                  <a16:creationId xmlns:a16="http://schemas.microsoft.com/office/drawing/2014/main" id="{04FBC483-9383-3ED4-4FE7-C9857A14798F}"/>
                </a:ext>
              </a:extLst>
            </p:cNvPr>
            <p:cNvGrpSpPr>
              <a:grpSpLocks/>
            </p:cNvGrpSpPr>
            <p:nvPr/>
          </p:nvGrpSpPr>
          <p:grpSpPr bwMode="auto">
            <a:xfrm>
              <a:off x="25253" y="0"/>
              <a:ext cx="1029146" cy="6848493"/>
              <a:chOff x="-2" y="0"/>
              <a:chExt cx="1029146" cy="6848493"/>
            </a:xfrm>
          </p:grpSpPr>
          <p:sp>
            <p:nvSpPr>
              <p:cNvPr id="1034" name="Rectangle 4">
                <a:extLst>
                  <a:ext uri="{FF2B5EF4-FFF2-40B4-BE49-F238E27FC236}">
                    <a16:creationId xmlns:a16="http://schemas.microsoft.com/office/drawing/2014/main" id="{E7E39D3E-1FF2-3165-92FE-3889AAA195D3}"/>
                  </a:ext>
                </a:extLst>
              </p:cNvPr>
              <p:cNvSpPr>
                <a:spLocks/>
              </p:cNvSpPr>
              <p:nvPr/>
            </p:nvSpPr>
            <p:spPr bwMode="auto">
              <a:xfrm flipH="1">
                <a:off x="9468" y="0"/>
                <a:ext cx="1019676" cy="6829474"/>
              </a:xfrm>
              <a:prstGeom prst="rect">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endParaRPr lang="en-US" altLang="en-US">
                  <a:latin typeface="Arial" panose="020B0604020202020204" pitchFamily="34" charset="0"/>
                  <a:cs typeface="Arial" panose="020B0604020202020204" pitchFamily="34" charset="0"/>
                  <a:sym typeface="Arial" panose="020B0604020202020204" pitchFamily="34" charset="0"/>
                </a:endParaRPr>
              </a:p>
            </p:txBody>
          </p:sp>
          <p:sp>
            <p:nvSpPr>
              <p:cNvPr id="1035" name="AutoShape 5">
                <a:extLst>
                  <a:ext uri="{FF2B5EF4-FFF2-40B4-BE49-F238E27FC236}">
                    <a16:creationId xmlns:a16="http://schemas.microsoft.com/office/drawing/2014/main" id="{91D306E8-2BB1-5679-42C0-C939B91D8BA1}"/>
                  </a:ext>
                </a:extLst>
              </p:cNvPr>
              <p:cNvSpPr>
                <a:spLocks/>
              </p:cNvSpPr>
              <p:nvPr/>
            </p:nvSpPr>
            <p:spPr bwMode="auto">
              <a:xfrm flipH="1">
                <a:off x="9469" y="1694289"/>
                <a:ext cx="1019674" cy="449773"/>
              </a:xfrm>
              <a:custGeom>
                <a:avLst/>
                <a:gdLst>
                  <a:gd name="T0" fmla="*/ 509837 w 21600"/>
                  <a:gd name="T1" fmla="*/ 224887 h 19398"/>
                  <a:gd name="T2" fmla="*/ 509837 w 21600"/>
                  <a:gd name="T3" fmla="*/ 224887 h 19398"/>
                  <a:gd name="T4" fmla="*/ 509837 w 21600"/>
                  <a:gd name="T5" fmla="*/ 224887 h 19398"/>
                  <a:gd name="T6" fmla="*/ 509837 w 21600"/>
                  <a:gd name="T7" fmla="*/ 224887 h 193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98">
                    <a:moveTo>
                      <a:pt x="0" y="0"/>
                    </a:moveTo>
                    <a:cubicBezTo>
                      <a:pt x="0" y="0"/>
                      <a:pt x="0" y="18534"/>
                      <a:pt x="0" y="18534"/>
                    </a:cubicBezTo>
                    <a:cubicBezTo>
                      <a:pt x="14954" y="15263"/>
                      <a:pt x="18000" y="21600"/>
                      <a:pt x="21600" y="18534"/>
                    </a:cubicBezTo>
                    <a:lnTo>
                      <a:pt x="21600" y="0"/>
                    </a:lnTo>
                    <a:lnTo>
                      <a:pt x="0" y="0"/>
                    </a:lnTo>
                    <a:close/>
                  </a:path>
                </a:pathLst>
              </a:custGeom>
              <a:solidFill>
                <a:srgbClr val="E3DED1"/>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6" name="AutoShape 6">
                <a:extLst>
                  <a:ext uri="{FF2B5EF4-FFF2-40B4-BE49-F238E27FC236}">
                    <a16:creationId xmlns:a16="http://schemas.microsoft.com/office/drawing/2014/main" id="{9BEBF1AC-20EF-DF2A-DD39-CE5A92CD90AC}"/>
                  </a:ext>
                </a:extLst>
              </p:cNvPr>
              <p:cNvSpPr>
                <a:spLocks/>
              </p:cNvSpPr>
              <p:nvPr/>
            </p:nvSpPr>
            <p:spPr bwMode="auto">
              <a:xfrm flipH="1">
                <a:off x="9469" y="1288547"/>
                <a:ext cx="1019674" cy="454074"/>
              </a:xfrm>
              <a:custGeom>
                <a:avLst/>
                <a:gdLst>
                  <a:gd name="T0" fmla="*/ 509837 w 21600"/>
                  <a:gd name="T1" fmla="*/ 227025 h 19523"/>
                  <a:gd name="T2" fmla="*/ 509837 w 21600"/>
                  <a:gd name="T3" fmla="*/ 227025 h 19523"/>
                  <a:gd name="T4" fmla="*/ 509837 w 21600"/>
                  <a:gd name="T5" fmla="*/ 227025 h 19523"/>
                  <a:gd name="T6" fmla="*/ 509837 w 21600"/>
                  <a:gd name="T7" fmla="*/ 227025 h 19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523">
                    <a:moveTo>
                      <a:pt x="0" y="0"/>
                    </a:moveTo>
                    <a:lnTo>
                      <a:pt x="0" y="18534"/>
                    </a:lnTo>
                    <a:cubicBezTo>
                      <a:pt x="3600" y="21600"/>
                      <a:pt x="14954" y="16353"/>
                      <a:pt x="21600" y="18534"/>
                    </a:cubicBezTo>
                    <a:lnTo>
                      <a:pt x="21600" y="0"/>
                    </a:lnTo>
                    <a:lnTo>
                      <a:pt x="0" y="0"/>
                    </a:lnTo>
                    <a:close/>
                  </a:path>
                </a:pathLst>
              </a:custGeom>
              <a:solidFill>
                <a:srgbClr val="B26B0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7" name="AutoShape 7">
                <a:extLst>
                  <a:ext uri="{FF2B5EF4-FFF2-40B4-BE49-F238E27FC236}">
                    <a16:creationId xmlns:a16="http://schemas.microsoft.com/office/drawing/2014/main" id="{9D70B8AA-94C9-D385-1E8D-186B067234F0}"/>
                  </a:ext>
                </a:extLst>
              </p:cNvPr>
              <p:cNvSpPr>
                <a:spLocks/>
              </p:cNvSpPr>
              <p:nvPr/>
            </p:nvSpPr>
            <p:spPr bwMode="auto">
              <a:xfrm flipH="1">
                <a:off x="9469" y="159923"/>
                <a:ext cx="1019674" cy="287355"/>
              </a:xfrm>
              <a:custGeom>
                <a:avLst/>
                <a:gdLst>
                  <a:gd name="T0" fmla="*/ 509837 w 21600"/>
                  <a:gd name="T1" fmla="*/ 149866 h 20501"/>
                  <a:gd name="T2" fmla="*/ 509837 w 21600"/>
                  <a:gd name="T3" fmla="*/ 149866 h 20501"/>
                  <a:gd name="T4" fmla="*/ 509837 w 21600"/>
                  <a:gd name="T5" fmla="*/ 149866 h 20501"/>
                  <a:gd name="T6" fmla="*/ 509837 w 21600"/>
                  <a:gd name="T7" fmla="*/ 149866 h 20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1">
                    <a:moveTo>
                      <a:pt x="0" y="2652"/>
                    </a:moveTo>
                    <a:lnTo>
                      <a:pt x="0" y="18531"/>
                    </a:lnTo>
                    <a:cubicBezTo>
                      <a:pt x="3600" y="21158"/>
                      <a:pt x="18000" y="21158"/>
                      <a:pt x="21600" y="18531"/>
                    </a:cubicBezTo>
                    <a:lnTo>
                      <a:pt x="21600" y="2652"/>
                    </a:lnTo>
                    <a:cubicBezTo>
                      <a:pt x="20215" y="-442"/>
                      <a:pt x="16892" y="25"/>
                      <a:pt x="13292" y="25"/>
                    </a:cubicBezTo>
                    <a:cubicBezTo>
                      <a:pt x="9692" y="25"/>
                      <a:pt x="2769" y="2127"/>
                      <a:pt x="0" y="2652"/>
                    </a:cubicBezTo>
                    <a:close/>
                  </a:path>
                </a:pathLst>
              </a:custGeom>
              <a:solidFill>
                <a:srgbClr val="E3DED1"/>
              </a:solidFill>
              <a:ln w="9525" cap="flat" cmpd="sng">
                <a:solidFill>
                  <a:srgbClr val="32323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8" name="AutoShape 8">
                <a:extLst>
                  <a:ext uri="{FF2B5EF4-FFF2-40B4-BE49-F238E27FC236}">
                    <a16:creationId xmlns:a16="http://schemas.microsoft.com/office/drawing/2014/main" id="{63F1D841-8C74-2A56-8A54-FAC1BC5DC6C3}"/>
                  </a:ext>
                </a:extLst>
              </p:cNvPr>
              <p:cNvSpPr>
                <a:spLocks/>
              </p:cNvSpPr>
              <p:nvPr/>
            </p:nvSpPr>
            <p:spPr bwMode="auto">
              <a:xfrm flipH="1">
                <a:off x="9469" y="987411"/>
                <a:ext cx="1019674" cy="336309"/>
              </a:xfrm>
              <a:custGeom>
                <a:avLst/>
                <a:gdLst>
                  <a:gd name="T0" fmla="*/ 509837 w 21600"/>
                  <a:gd name="T1" fmla="*/ 168155 h 20834"/>
                  <a:gd name="T2" fmla="*/ 509837 w 21600"/>
                  <a:gd name="T3" fmla="*/ 168155 h 20834"/>
                  <a:gd name="T4" fmla="*/ 509837 w 21600"/>
                  <a:gd name="T5" fmla="*/ 168155 h 20834"/>
                  <a:gd name="T6" fmla="*/ 509837 w 21600"/>
                  <a:gd name="T7" fmla="*/ 168155 h 208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34">
                    <a:moveTo>
                      <a:pt x="0" y="0"/>
                    </a:moveTo>
                    <a:lnTo>
                      <a:pt x="0" y="18534"/>
                    </a:lnTo>
                    <a:cubicBezTo>
                      <a:pt x="3600" y="21600"/>
                      <a:pt x="18000" y="21600"/>
                      <a:pt x="21600" y="18534"/>
                    </a:cubicBezTo>
                    <a:lnTo>
                      <a:pt x="21600" y="0"/>
                    </a:lnTo>
                    <a:cubicBezTo>
                      <a:pt x="8308" y="2862"/>
                      <a:pt x="4500" y="0"/>
                      <a:pt x="0" y="0"/>
                    </a:cubicBezTo>
                    <a:close/>
                  </a:path>
                </a:pathLst>
              </a:custGeom>
              <a:solidFill>
                <a:srgbClr val="0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9" name="AutoShape 9">
                <a:extLst>
                  <a:ext uri="{FF2B5EF4-FFF2-40B4-BE49-F238E27FC236}">
                    <a16:creationId xmlns:a16="http://schemas.microsoft.com/office/drawing/2014/main" id="{34429D89-1C90-56FD-F02A-5B06E3C39244}"/>
                  </a:ext>
                </a:extLst>
              </p:cNvPr>
              <p:cNvSpPr>
                <a:spLocks/>
              </p:cNvSpPr>
              <p:nvPr/>
            </p:nvSpPr>
            <p:spPr bwMode="auto">
              <a:xfrm flipH="1">
                <a:off x="9469" y="683103"/>
                <a:ext cx="1019674" cy="429524"/>
              </a:xfrm>
              <a:custGeom>
                <a:avLst/>
                <a:gdLst>
                  <a:gd name="T0" fmla="*/ 509837 w 21600"/>
                  <a:gd name="T1" fmla="*/ 214762 h 21600"/>
                  <a:gd name="T2" fmla="*/ 509837 w 21600"/>
                  <a:gd name="T3" fmla="*/ 214762 h 21600"/>
                  <a:gd name="T4" fmla="*/ 509837 w 21600"/>
                  <a:gd name="T5" fmla="*/ 214762 h 21600"/>
                  <a:gd name="T6" fmla="*/ 509837 w 21600"/>
                  <a:gd name="T7" fmla="*/ 2147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0" y="21600"/>
                      <a:pt x="0" y="21600"/>
                    </a:cubicBezTo>
                    <a:cubicBezTo>
                      <a:pt x="3323" y="19059"/>
                      <a:pt x="4708" y="19059"/>
                      <a:pt x="8308" y="19059"/>
                    </a:cubicBezTo>
                    <a:cubicBezTo>
                      <a:pt x="11908" y="19059"/>
                      <a:pt x="18277" y="21600"/>
                      <a:pt x="21600" y="21600"/>
                    </a:cubicBezTo>
                    <a:lnTo>
                      <a:pt x="21600" y="0"/>
                    </a:lnTo>
                    <a:lnTo>
                      <a:pt x="0" y="0"/>
                    </a:lnTo>
                    <a:close/>
                  </a:path>
                </a:pathLst>
              </a:custGeom>
              <a:solidFill>
                <a:schemeClr val="accent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0" name="AutoShape 10">
                <a:extLst>
                  <a:ext uri="{FF2B5EF4-FFF2-40B4-BE49-F238E27FC236}">
                    <a16:creationId xmlns:a16="http://schemas.microsoft.com/office/drawing/2014/main" id="{446F7690-808A-005F-FA66-6E42DCCEF185}"/>
                  </a:ext>
                </a:extLst>
              </p:cNvPr>
              <p:cNvSpPr>
                <a:spLocks/>
              </p:cNvSpPr>
              <p:nvPr/>
            </p:nvSpPr>
            <p:spPr bwMode="auto">
              <a:xfrm flipH="1">
                <a:off x="9468" y="401431"/>
                <a:ext cx="1019237" cy="322356"/>
              </a:xfrm>
              <a:custGeom>
                <a:avLst/>
                <a:gdLst>
                  <a:gd name="T0" fmla="*/ 509595 w 21327"/>
                  <a:gd name="T1" fmla="*/ 187004 h 18617"/>
                  <a:gd name="T2" fmla="*/ 509595 w 21327"/>
                  <a:gd name="T3" fmla="*/ 187004 h 18617"/>
                  <a:gd name="T4" fmla="*/ 509595 w 21327"/>
                  <a:gd name="T5" fmla="*/ 187004 h 18617"/>
                  <a:gd name="T6" fmla="*/ 509595 w 21327"/>
                  <a:gd name="T7" fmla="*/ 187004 h 18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27" h="18617">
                    <a:moveTo>
                      <a:pt x="0" y="1193"/>
                    </a:moveTo>
                    <a:lnTo>
                      <a:pt x="0" y="17423"/>
                    </a:lnTo>
                    <a:cubicBezTo>
                      <a:pt x="1368" y="20108"/>
                      <a:pt x="4649" y="17423"/>
                      <a:pt x="8203" y="17423"/>
                    </a:cubicBezTo>
                    <a:cubicBezTo>
                      <a:pt x="11757" y="17423"/>
                      <a:pt x="19140" y="20108"/>
                      <a:pt x="21327" y="17423"/>
                    </a:cubicBezTo>
                    <a:lnTo>
                      <a:pt x="21327" y="1193"/>
                    </a:lnTo>
                    <a:cubicBezTo>
                      <a:pt x="18319" y="-1492"/>
                      <a:pt x="6836" y="1193"/>
                      <a:pt x="3281" y="1193"/>
                    </a:cubicBezTo>
                    <a:cubicBezTo>
                      <a:pt x="-273" y="1193"/>
                      <a:pt x="684" y="1193"/>
                      <a:pt x="0" y="1193"/>
                    </a:cubicBezTo>
                    <a:close/>
                  </a:path>
                </a:pathLst>
              </a:custGeom>
              <a:solidFill>
                <a:srgbClr val="32323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1" name="AutoShape 11">
                <a:extLst>
                  <a:ext uri="{FF2B5EF4-FFF2-40B4-BE49-F238E27FC236}">
                    <a16:creationId xmlns:a16="http://schemas.microsoft.com/office/drawing/2014/main" id="{12B907C9-E236-C918-8121-23CC72B09058}"/>
                  </a:ext>
                </a:extLst>
              </p:cNvPr>
              <p:cNvSpPr>
                <a:spLocks/>
              </p:cNvSpPr>
              <p:nvPr/>
            </p:nvSpPr>
            <p:spPr bwMode="auto">
              <a:xfrm flipH="1">
                <a:off x="1577" y="3938554"/>
                <a:ext cx="1018097" cy="449769"/>
              </a:xfrm>
              <a:custGeom>
                <a:avLst/>
                <a:gdLst>
                  <a:gd name="T0" fmla="*/ 509049 w 21600"/>
                  <a:gd name="T1" fmla="*/ 224885 h 19398"/>
                  <a:gd name="T2" fmla="*/ 509049 w 21600"/>
                  <a:gd name="T3" fmla="*/ 224885 h 19398"/>
                  <a:gd name="T4" fmla="*/ 509049 w 21600"/>
                  <a:gd name="T5" fmla="*/ 224885 h 19398"/>
                  <a:gd name="T6" fmla="*/ 509049 w 21600"/>
                  <a:gd name="T7" fmla="*/ 224885 h 193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98">
                    <a:moveTo>
                      <a:pt x="0" y="0"/>
                    </a:moveTo>
                    <a:cubicBezTo>
                      <a:pt x="0" y="0"/>
                      <a:pt x="0" y="18534"/>
                      <a:pt x="0" y="18534"/>
                    </a:cubicBezTo>
                    <a:cubicBezTo>
                      <a:pt x="14954" y="15263"/>
                      <a:pt x="18000" y="21600"/>
                      <a:pt x="21600" y="18534"/>
                    </a:cubicBezTo>
                    <a:lnTo>
                      <a:pt x="21600" y="0"/>
                    </a:lnTo>
                    <a:lnTo>
                      <a:pt x="0" y="0"/>
                    </a:lnTo>
                    <a:close/>
                  </a:path>
                </a:pathLst>
              </a:custGeom>
              <a:solidFill>
                <a:srgbClr val="E3DED1"/>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2" name="AutoShape 12">
                <a:extLst>
                  <a:ext uri="{FF2B5EF4-FFF2-40B4-BE49-F238E27FC236}">
                    <a16:creationId xmlns:a16="http://schemas.microsoft.com/office/drawing/2014/main" id="{09255EF5-66DD-B96B-B57B-1474FEE18F3C}"/>
                  </a:ext>
                </a:extLst>
              </p:cNvPr>
              <p:cNvSpPr>
                <a:spLocks/>
              </p:cNvSpPr>
              <p:nvPr/>
            </p:nvSpPr>
            <p:spPr bwMode="auto">
              <a:xfrm flipH="1">
                <a:off x="1576" y="3532811"/>
                <a:ext cx="1019677" cy="454072"/>
              </a:xfrm>
              <a:custGeom>
                <a:avLst/>
                <a:gdLst>
                  <a:gd name="T0" fmla="*/ 509839 w 21600"/>
                  <a:gd name="T1" fmla="*/ 227024 h 19523"/>
                  <a:gd name="T2" fmla="*/ 509839 w 21600"/>
                  <a:gd name="T3" fmla="*/ 227024 h 19523"/>
                  <a:gd name="T4" fmla="*/ 509839 w 21600"/>
                  <a:gd name="T5" fmla="*/ 227024 h 19523"/>
                  <a:gd name="T6" fmla="*/ 509839 w 21600"/>
                  <a:gd name="T7" fmla="*/ 227024 h 19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523">
                    <a:moveTo>
                      <a:pt x="0" y="0"/>
                    </a:moveTo>
                    <a:lnTo>
                      <a:pt x="0" y="18534"/>
                    </a:lnTo>
                    <a:cubicBezTo>
                      <a:pt x="3600" y="21600"/>
                      <a:pt x="14954" y="16353"/>
                      <a:pt x="21600" y="18534"/>
                    </a:cubicBezTo>
                    <a:lnTo>
                      <a:pt x="21600" y="0"/>
                    </a:lnTo>
                    <a:lnTo>
                      <a:pt x="0" y="0"/>
                    </a:lnTo>
                    <a:close/>
                  </a:path>
                </a:pathLst>
              </a:custGeom>
              <a:solidFill>
                <a:srgbClr val="0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3" name="AutoShape 13">
                <a:extLst>
                  <a:ext uri="{FF2B5EF4-FFF2-40B4-BE49-F238E27FC236}">
                    <a16:creationId xmlns:a16="http://schemas.microsoft.com/office/drawing/2014/main" id="{D7A05074-F502-AC03-50A5-E8056614D28A}"/>
                  </a:ext>
                </a:extLst>
              </p:cNvPr>
              <p:cNvSpPr>
                <a:spLocks/>
              </p:cNvSpPr>
              <p:nvPr/>
            </p:nvSpPr>
            <p:spPr bwMode="auto">
              <a:xfrm flipH="1">
                <a:off x="1577" y="2402600"/>
                <a:ext cx="1018097" cy="287355"/>
              </a:xfrm>
              <a:custGeom>
                <a:avLst/>
                <a:gdLst>
                  <a:gd name="T0" fmla="*/ 509049 w 21600"/>
                  <a:gd name="T1" fmla="*/ 149866 h 20501"/>
                  <a:gd name="T2" fmla="*/ 509049 w 21600"/>
                  <a:gd name="T3" fmla="*/ 149866 h 20501"/>
                  <a:gd name="T4" fmla="*/ 509049 w 21600"/>
                  <a:gd name="T5" fmla="*/ 149866 h 20501"/>
                  <a:gd name="T6" fmla="*/ 509049 w 21600"/>
                  <a:gd name="T7" fmla="*/ 149866 h 20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1">
                    <a:moveTo>
                      <a:pt x="0" y="2652"/>
                    </a:moveTo>
                    <a:lnTo>
                      <a:pt x="0" y="18531"/>
                    </a:lnTo>
                    <a:cubicBezTo>
                      <a:pt x="3600" y="21158"/>
                      <a:pt x="18000" y="21158"/>
                      <a:pt x="21600" y="18531"/>
                    </a:cubicBezTo>
                    <a:lnTo>
                      <a:pt x="21600" y="2652"/>
                    </a:lnTo>
                    <a:cubicBezTo>
                      <a:pt x="20215" y="-442"/>
                      <a:pt x="16892" y="25"/>
                      <a:pt x="13292" y="25"/>
                    </a:cubicBezTo>
                    <a:cubicBezTo>
                      <a:pt x="9692" y="25"/>
                      <a:pt x="2769" y="2127"/>
                      <a:pt x="0" y="2652"/>
                    </a:cubicBezTo>
                    <a:close/>
                  </a:path>
                </a:pathLst>
              </a:custGeom>
              <a:solidFill>
                <a:srgbClr val="323232"/>
              </a:solidFill>
              <a:ln w="9525" cap="flat" cmpd="sng">
                <a:solidFill>
                  <a:srgbClr val="32323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4" name="AutoShape 14">
                <a:extLst>
                  <a:ext uri="{FF2B5EF4-FFF2-40B4-BE49-F238E27FC236}">
                    <a16:creationId xmlns:a16="http://schemas.microsoft.com/office/drawing/2014/main" id="{2C0B0A61-9AFB-C464-5BF6-ABEADF369BCC}"/>
                  </a:ext>
                </a:extLst>
              </p:cNvPr>
              <p:cNvSpPr>
                <a:spLocks/>
              </p:cNvSpPr>
              <p:nvPr/>
            </p:nvSpPr>
            <p:spPr bwMode="auto">
              <a:xfrm flipH="1">
                <a:off x="1576" y="3230089"/>
                <a:ext cx="1019677" cy="337837"/>
              </a:xfrm>
              <a:custGeom>
                <a:avLst/>
                <a:gdLst>
                  <a:gd name="T0" fmla="*/ 509839 w 21600"/>
                  <a:gd name="T1" fmla="*/ 168919 h 20834"/>
                  <a:gd name="T2" fmla="*/ 509839 w 21600"/>
                  <a:gd name="T3" fmla="*/ 168919 h 20834"/>
                  <a:gd name="T4" fmla="*/ 509839 w 21600"/>
                  <a:gd name="T5" fmla="*/ 168919 h 20834"/>
                  <a:gd name="T6" fmla="*/ 509839 w 21600"/>
                  <a:gd name="T7" fmla="*/ 168919 h 208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34">
                    <a:moveTo>
                      <a:pt x="0" y="0"/>
                    </a:moveTo>
                    <a:lnTo>
                      <a:pt x="0" y="18534"/>
                    </a:lnTo>
                    <a:cubicBezTo>
                      <a:pt x="3600" y="21600"/>
                      <a:pt x="18000" y="21600"/>
                      <a:pt x="21600" y="18534"/>
                    </a:cubicBezTo>
                    <a:lnTo>
                      <a:pt x="21600" y="0"/>
                    </a:lnTo>
                    <a:cubicBezTo>
                      <a:pt x="8308" y="2862"/>
                      <a:pt x="4500" y="0"/>
                      <a:pt x="0" y="0"/>
                    </a:cubicBezTo>
                    <a:close/>
                  </a:path>
                </a:pathLst>
              </a:custGeom>
              <a:solidFill>
                <a:srgbClr val="B26B0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5" name="AutoShape 15">
                <a:extLst>
                  <a:ext uri="{FF2B5EF4-FFF2-40B4-BE49-F238E27FC236}">
                    <a16:creationId xmlns:a16="http://schemas.microsoft.com/office/drawing/2014/main" id="{480CAEF8-8783-D1FE-0BC3-FAC46FB69EC4}"/>
                  </a:ext>
                </a:extLst>
              </p:cNvPr>
              <p:cNvSpPr>
                <a:spLocks/>
              </p:cNvSpPr>
              <p:nvPr/>
            </p:nvSpPr>
            <p:spPr bwMode="auto">
              <a:xfrm flipH="1">
                <a:off x="1577" y="2927368"/>
                <a:ext cx="1018097" cy="429521"/>
              </a:xfrm>
              <a:custGeom>
                <a:avLst/>
                <a:gdLst>
                  <a:gd name="T0" fmla="*/ 509049 w 21600"/>
                  <a:gd name="T1" fmla="*/ 214761 h 21600"/>
                  <a:gd name="T2" fmla="*/ 509049 w 21600"/>
                  <a:gd name="T3" fmla="*/ 214761 h 21600"/>
                  <a:gd name="T4" fmla="*/ 509049 w 21600"/>
                  <a:gd name="T5" fmla="*/ 214761 h 21600"/>
                  <a:gd name="T6" fmla="*/ 509049 w 21600"/>
                  <a:gd name="T7" fmla="*/ 21476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0" y="21600"/>
                      <a:pt x="0" y="21600"/>
                    </a:cubicBezTo>
                    <a:cubicBezTo>
                      <a:pt x="3323" y="19059"/>
                      <a:pt x="4708" y="19059"/>
                      <a:pt x="8308" y="19059"/>
                    </a:cubicBezTo>
                    <a:cubicBezTo>
                      <a:pt x="11908" y="19059"/>
                      <a:pt x="18277" y="21600"/>
                      <a:pt x="21600" y="21600"/>
                    </a:cubicBezTo>
                    <a:lnTo>
                      <a:pt x="21600" y="0"/>
                    </a:lnTo>
                    <a:lnTo>
                      <a:pt x="0" y="0"/>
                    </a:lnTo>
                    <a:close/>
                  </a:path>
                </a:pathLst>
              </a:custGeom>
              <a:solidFill>
                <a:schemeClr val="accent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6" name="AutoShape 16">
                <a:extLst>
                  <a:ext uri="{FF2B5EF4-FFF2-40B4-BE49-F238E27FC236}">
                    <a16:creationId xmlns:a16="http://schemas.microsoft.com/office/drawing/2014/main" id="{6B3A4C62-5ED3-0DB4-FEEA-6E31E190B725}"/>
                  </a:ext>
                </a:extLst>
              </p:cNvPr>
              <p:cNvSpPr>
                <a:spLocks/>
              </p:cNvSpPr>
              <p:nvPr/>
            </p:nvSpPr>
            <p:spPr bwMode="auto">
              <a:xfrm flipH="1">
                <a:off x="1576" y="2644217"/>
                <a:ext cx="1019236" cy="323723"/>
              </a:xfrm>
              <a:custGeom>
                <a:avLst/>
                <a:gdLst>
                  <a:gd name="T0" fmla="*/ 509594 w 21327"/>
                  <a:gd name="T1" fmla="*/ 187797 h 18617"/>
                  <a:gd name="T2" fmla="*/ 509594 w 21327"/>
                  <a:gd name="T3" fmla="*/ 187797 h 18617"/>
                  <a:gd name="T4" fmla="*/ 509594 w 21327"/>
                  <a:gd name="T5" fmla="*/ 187797 h 18617"/>
                  <a:gd name="T6" fmla="*/ 509594 w 21327"/>
                  <a:gd name="T7" fmla="*/ 187797 h 18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27" h="18617">
                    <a:moveTo>
                      <a:pt x="0" y="1193"/>
                    </a:moveTo>
                    <a:lnTo>
                      <a:pt x="0" y="17423"/>
                    </a:lnTo>
                    <a:cubicBezTo>
                      <a:pt x="1368" y="20108"/>
                      <a:pt x="4649" y="17423"/>
                      <a:pt x="8203" y="17423"/>
                    </a:cubicBezTo>
                    <a:cubicBezTo>
                      <a:pt x="11757" y="17423"/>
                      <a:pt x="19140" y="20108"/>
                      <a:pt x="21327" y="17423"/>
                    </a:cubicBezTo>
                    <a:lnTo>
                      <a:pt x="21327" y="1193"/>
                    </a:lnTo>
                    <a:cubicBezTo>
                      <a:pt x="18319" y="-1492"/>
                      <a:pt x="6836" y="1193"/>
                      <a:pt x="3281" y="1193"/>
                    </a:cubicBezTo>
                    <a:cubicBezTo>
                      <a:pt x="-273" y="1193"/>
                      <a:pt x="684" y="1193"/>
                      <a:pt x="0" y="1193"/>
                    </a:cubicBezTo>
                    <a:close/>
                  </a:path>
                </a:pathLst>
              </a:custGeom>
              <a:solidFill>
                <a:srgbClr val="6B9F25"/>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7" name="AutoShape 17">
                <a:extLst>
                  <a:ext uri="{FF2B5EF4-FFF2-40B4-BE49-F238E27FC236}">
                    <a16:creationId xmlns:a16="http://schemas.microsoft.com/office/drawing/2014/main" id="{FA3B6E89-4E2D-0158-7E09-A524CD4A44E4}"/>
                  </a:ext>
                </a:extLst>
              </p:cNvPr>
              <p:cNvSpPr>
                <a:spLocks/>
              </p:cNvSpPr>
              <p:nvPr/>
            </p:nvSpPr>
            <p:spPr bwMode="auto">
              <a:xfrm flipH="1">
                <a:off x="9469" y="4968759"/>
                <a:ext cx="1019674" cy="449770"/>
              </a:xfrm>
              <a:custGeom>
                <a:avLst/>
                <a:gdLst>
                  <a:gd name="T0" fmla="*/ 509837 w 21600"/>
                  <a:gd name="T1" fmla="*/ 224885 h 19398"/>
                  <a:gd name="T2" fmla="*/ 509837 w 21600"/>
                  <a:gd name="T3" fmla="*/ 224885 h 19398"/>
                  <a:gd name="T4" fmla="*/ 509837 w 21600"/>
                  <a:gd name="T5" fmla="*/ 224885 h 19398"/>
                  <a:gd name="T6" fmla="*/ 509837 w 21600"/>
                  <a:gd name="T7" fmla="*/ 224885 h 193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98">
                    <a:moveTo>
                      <a:pt x="0" y="0"/>
                    </a:moveTo>
                    <a:cubicBezTo>
                      <a:pt x="0" y="0"/>
                      <a:pt x="0" y="18534"/>
                      <a:pt x="0" y="18534"/>
                    </a:cubicBezTo>
                    <a:cubicBezTo>
                      <a:pt x="14954" y="15263"/>
                      <a:pt x="18000" y="21600"/>
                      <a:pt x="21600" y="18534"/>
                    </a:cubicBezTo>
                    <a:lnTo>
                      <a:pt x="21600" y="0"/>
                    </a:lnTo>
                    <a:lnTo>
                      <a:pt x="0" y="0"/>
                    </a:lnTo>
                    <a:close/>
                  </a:path>
                </a:pathLst>
              </a:custGeom>
              <a:solidFill>
                <a:srgbClr val="6B9F25"/>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8" name="AutoShape 18">
                <a:extLst>
                  <a:ext uri="{FF2B5EF4-FFF2-40B4-BE49-F238E27FC236}">
                    <a16:creationId xmlns:a16="http://schemas.microsoft.com/office/drawing/2014/main" id="{6E0FEC78-4F56-2755-B285-3236334C6B1C}"/>
                  </a:ext>
                </a:extLst>
              </p:cNvPr>
              <p:cNvSpPr>
                <a:spLocks/>
              </p:cNvSpPr>
              <p:nvPr/>
            </p:nvSpPr>
            <p:spPr bwMode="auto">
              <a:xfrm flipH="1">
                <a:off x="9469" y="4563017"/>
                <a:ext cx="1019674" cy="452640"/>
              </a:xfrm>
              <a:custGeom>
                <a:avLst/>
                <a:gdLst>
                  <a:gd name="T0" fmla="*/ 509837 w 21600"/>
                  <a:gd name="T1" fmla="*/ 226308 h 19523"/>
                  <a:gd name="T2" fmla="*/ 509837 w 21600"/>
                  <a:gd name="T3" fmla="*/ 226308 h 19523"/>
                  <a:gd name="T4" fmla="*/ 509837 w 21600"/>
                  <a:gd name="T5" fmla="*/ 226308 h 19523"/>
                  <a:gd name="T6" fmla="*/ 509837 w 21600"/>
                  <a:gd name="T7" fmla="*/ 226308 h 19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523">
                    <a:moveTo>
                      <a:pt x="0" y="0"/>
                    </a:moveTo>
                    <a:lnTo>
                      <a:pt x="0" y="18534"/>
                    </a:lnTo>
                    <a:cubicBezTo>
                      <a:pt x="3600" y="21600"/>
                      <a:pt x="14954" y="16353"/>
                      <a:pt x="21600" y="18534"/>
                    </a:cubicBezTo>
                    <a:lnTo>
                      <a:pt x="21600" y="0"/>
                    </a:lnTo>
                    <a:lnTo>
                      <a:pt x="0" y="0"/>
                    </a:lnTo>
                    <a:close/>
                  </a:path>
                </a:pathLst>
              </a:custGeom>
              <a:solidFill>
                <a:srgbClr val="32323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9" name="AutoShape 19">
                <a:extLst>
                  <a:ext uri="{FF2B5EF4-FFF2-40B4-BE49-F238E27FC236}">
                    <a16:creationId xmlns:a16="http://schemas.microsoft.com/office/drawing/2014/main" id="{8908B18E-0CC9-3E13-C87A-F5FF3CF12DBE}"/>
                  </a:ext>
                </a:extLst>
              </p:cNvPr>
              <p:cNvSpPr>
                <a:spLocks/>
              </p:cNvSpPr>
              <p:nvPr/>
            </p:nvSpPr>
            <p:spPr bwMode="auto">
              <a:xfrm flipH="1">
                <a:off x="1577" y="5675517"/>
                <a:ext cx="1018097" cy="288860"/>
              </a:xfrm>
              <a:custGeom>
                <a:avLst/>
                <a:gdLst>
                  <a:gd name="T0" fmla="*/ 509049 w 21600"/>
                  <a:gd name="T1" fmla="*/ 150651 h 20501"/>
                  <a:gd name="T2" fmla="*/ 509049 w 21600"/>
                  <a:gd name="T3" fmla="*/ 150651 h 20501"/>
                  <a:gd name="T4" fmla="*/ 509049 w 21600"/>
                  <a:gd name="T5" fmla="*/ 150651 h 20501"/>
                  <a:gd name="T6" fmla="*/ 509049 w 21600"/>
                  <a:gd name="T7" fmla="*/ 150651 h 20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1">
                    <a:moveTo>
                      <a:pt x="0" y="2652"/>
                    </a:moveTo>
                    <a:lnTo>
                      <a:pt x="0" y="18531"/>
                    </a:lnTo>
                    <a:cubicBezTo>
                      <a:pt x="3600" y="21158"/>
                      <a:pt x="18000" y="21158"/>
                      <a:pt x="21600" y="18531"/>
                    </a:cubicBezTo>
                    <a:lnTo>
                      <a:pt x="21600" y="2652"/>
                    </a:lnTo>
                    <a:cubicBezTo>
                      <a:pt x="20215" y="-442"/>
                      <a:pt x="16892" y="25"/>
                      <a:pt x="13292" y="25"/>
                    </a:cubicBezTo>
                    <a:cubicBezTo>
                      <a:pt x="9692" y="25"/>
                      <a:pt x="2769" y="2127"/>
                      <a:pt x="0" y="2652"/>
                    </a:cubicBezTo>
                    <a:close/>
                  </a:path>
                </a:pathLst>
              </a:custGeom>
              <a:solidFill>
                <a:srgbClr val="B26B02"/>
              </a:solidFill>
              <a:ln w="9525" cap="flat" cmpd="sng">
                <a:solidFill>
                  <a:srgbClr val="32323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50" name="AutoShape 20">
                <a:extLst>
                  <a:ext uri="{FF2B5EF4-FFF2-40B4-BE49-F238E27FC236}">
                    <a16:creationId xmlns:a16="http://schemas.microsoft.com/office/drawing/2014/main" id="{6B4689E4-DF34-38EB-BA49-6A987FF6F161}"/>
                  </a:ext>
                </a:extLst>
              </p:cNvPr>
              <p:cNvSpPr>
                <a:spLocks/>
              </p:cNvSpPr>
              <p:nvPr/>
            </p:nvSpPr>
            <p:spPr bwMode="auto">
              <a:xfrm rot="16200000" flipH="1">
                <a:off x="337864" y="6165106"/>
                <a:ext cx="345522" cy="1021252"/>
              </a:xfrm>
              <a:custGeom>
                <a:avLst/>
                <a:gdLst>
                  <a:gd name="T0" fmla="*/ 172761 w 21600"/>
                  <a:gd name="T1" fmla="*/ 510626 h 21600"/>
                  <a:gd name="T2" fmla="*/ 172761 w 21600"/>
                  <a:gd name="T3" fmla="*/ 510626 h 21600"/>
                  <a:gd name="T4" fmla="*/ 172761 w 21600"/>
                  <a:gd name="T5" fmla="*/ 510626 h 21600"/>
                  <a:gd name="T6" fmla="*/ 172761 w 21600"/>
                  <a:gd name="T7" fmla="*/ 51062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65"/>
                    </a:moveTo>
                    <a:lnTo>
                      <a:pt x="21600" y="21600"/>
                    </a:lnTo>
                    <a:lnTo>
                      <a:pt x="21600" y="207"/>
                    </a:lnTo>
                    <a:lnTo>
                      <a:pt x="0" y="0"/>
                    </a:lnTo>
                    <a:cubicBezTo>
                      <a:pt x="2895" y="13271"/>
                      <a:pt x="0" y="17073"/>
                      <a:pt x="0" y="21565"/>
                    </a:cubicBezTo>
                    <a:close/>
                  </a:path>
                </a:pathLst>
              </a:custGeom>
              <a:solidFill>
                <a:srgbClr val="0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2" name="AutoShape 21">
                <a:extLst>
                  <a:ext uri="{FF2B5EF4-FFF2-40B4-BE49-F238E27FC236}">
                    <a16:creationId xmlns:a16="http://schemas.microsoft.com/office/drawing/2014/main" id="{9A5FF248-5E33-4C2A-8FD0-DDCCB1D859AB}"/>
                  </a:ext>
                </a:extLst>
              </p:cNvPr>
              <p:cNvSpPr>
                <a:spLocks/>
              </p:cNvSpPr>
              <p:nvPr/>
            </p:nvSpPr>
            <p:spPr bwMode="auto">
              <a:xfrm flipH="1">
                <a:off x="1577" y="6201836"/>
                <a:ext cx="1018097" cy="427936"/>
              </a:xfrm>
              <a:custGeom>
                <a:avLst/>
                <a:gdLst>
                  <a:gd name="T0" fmla="*/ 509049 w 21600"/>
                  <a:gd name="T1" fmla="*/ 213968 h 21600"/>
                  <a:gd name="T2" fmla="*/ 509049 w 21600"/>
                  <a:gd name="T3" fmla="*/ 213968 h 21600"/>
                  <a:gd name="T4" fmla="*/ 509049 w 21600"/>
                  <a:gd name="T5" fmla="*/ 213968 h 21600"/>
                  <a:gd name="T6" fmla="*/ 509049 w 21600"/>
                  <a:gd name="T7" fmla="*/ 2139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0" y="21600"/>
                      <a:pt x="0" y="21600"/>
                    </a:cubicBezTo>
                    <a:cubicBezTo>
                      <a:pt x="3323" y="19059"/>
                      <a:pt x="4708" y="19059"/>
                      <a:pt x="8308" y="19059"/>
                    </a:cubicBezTo>
                    <a:cubicBezTo>
                      <a:pt x="11908" y="19059"/>
                      <a:pt x="18277" y="21600"/>
                      <a:pt x="21600" y="21600"/>
                    </a:cubicBezTo>
                    <a:lnTo>
                      <a:pt x="21600" y="0"/>
                    </a:lnTo>
                    <a:lnTo>
                      <a:pt x="0" y="0"/>
                    </a:lnTo>
                    <a:close/>
                  </a:path>
                </a:pathLst>
              </a:custGeom>
              <a:solidFill>
                <a:schemeClr val="accent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52" name="AutoShape 22">
                <a:extLst>
                  <a:ext uri="{FF2B5EF4-FFF2-40B4-BE49-F238E27FC236}">
                    <a16:creationId xmlns:a16="http://schemas.microsoft.com/office/drawing/2014/main" id="{7645684C-8797-4E34-9A16-A5F354A4F048}"/>
                  </a:ext>
                </a:extLst>
              </p:cNvPr>
              <p:cNvSpPr>
                <a:spLocks/>
              </p:cNvSpPr>
              <p:nvPr/>
            </p:nvSpPr>
            <p:spPr bwMode="auto">
              <a:xfrm flipH="1">
                <a:off x="1576" y="5917102"/>
                <a:ext cx="1019236" cy="323723"/>
              </a:xfrm>
              <a:custGeom>
                <a:avLst/>
                <a:gdLst>
                  <a:gd name="T0" fmla="*/ 509594 w 21327"/>
                  <a:gd name="T1" fmla="*/ 187797 h 18617"/>
                  <a:gd name="T2" fmla="*/ 509594 w 21327"/>
                  <a:gd name="T3" fmla="*/ 187797 h 18617"/>
                  <a:gd name="T4" fmla="*/ 509594 w 21327"/>
                  <a:gd name="T5" fmla="*/ 187797 h 18617"/>
                  <a:gd name="T6" fmla="*/ 509594 w 21327"/>
                  <a:gd name="T7" fmla="*/ 187797 h 18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27" h="18617">
                    <a:moveTo>
                      <a:pt x="0" y="1193"/>
                    </a:moveTo>
                    <a:lnTo>
                      <a:pt x="0" y="17423"/>
                    </a:lnTo>
                    <a:cubicBezTo>
                      <a:pt x="1368" y="20108"/>
                      <a:pt x="4649" y="17423"/>
                      <a:pt x="8203" y="17423"/>
                    </a:cubicBezTo>
                    <a:cubicBezTo>
                      <a:pt x="11757" y="17423"/>
                      <a:pt x="19140" y="20108"/>
                      <a:pt x="21327" y="17423"/>
                    </a:cubicBezTo>
                    <a:lnTo>
                      <a:pt x="21327" y="1193"/>
                    </a:lnTo>
                    <a:cubicBezTo>
                      <a:pt x="18319" y="-1492"/>
                      <a:pt x="6836" y="1193"/>
                      <a:pt x="3281" y="1193"/>
                    </a:cubicBezTo>
                    <a:cubicBezTo>
                      <a:pt x="-273" y="1193"/>
                      <a:pt x="684" y="1193"/>
                      <a:pt x="0" y="1193"/>
                    </a:cubicBezTo>
                    <a:close/>
                  </a:path>
                </a:pathLst>
              </a:custGeom>
              <a:solidFill>
                <a:srgbClr val="32323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grpSp>
        <p:sp>
          <p:nvSpPr>
            <p:cNvPr id="1032" name="AutoShape 23">
              <a:extLst>
                <a:ext uri="{FF2B5EF4-FFF2-40B4-BE49-F238E27FC236}">
                  <a16:creationId xmlns:a16="http://schemas.microsoft.com/office/drawing/2014/main" id="{B04DFE76-6A63-6C2D-6896-EC3CB5E91445}"/>
                </a:ext>
              </a:extLst>
            </p:cNvPr>
            <p:cNvSpPr>
              <a:spLocks/>
            </p:cNvSpPr>
            <p:nvPr/>
          </p:nvSpPr>
          <p:spPr bwMode="auto">
            <a:xfrm rot="16200000" flipH="1">
              <a:off x="-3199605" y="3201184"/>
              <a:ext cx="6856421" cy="457212"/>
            </a:xfrm>
            <a:custGeom>
              <a:avLst/>
              <a:gdLst>
                <a:gd name="T0" fmla="*/ 3428211 w 21600"/>
                <a:gd name="T1" fmla="*/ 228590 h 14651"/>
                <a:gd name="T2" fmla="*/ 3428211 w 21600"/>
                <a:gd name="T3" fmla="*/ 228590 h 14651"/>
                <a:gd name="T4" fmla="*/ 3428211 w 21600"/>
                <a:gd name="T5" fmla="*/ 228590 h 14651"/>
                <a:gd name="T6" fmla="*/ 3428211 w 21600"/>
                <a:gd name="T7" fmla="*/ 228590 h 146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4651">
                  <a:moveTo>
                    <a:pt x="0" y="10996"/>
                  </a:moveTo>
                  <a:cubicBezTo>
                    <a:pt x="6249" y="21600"/>
                    <a:pt x="8528" y="5218"/>
                    <a:pt x="21600" y="10548"/>
                  </a:cubicBezTo>
                  <a:lnTo>
                    <a:pt x="21600" y="224"/>
                  </a:lnTo>
                  <a:lnTo>
                    <a:pt x="0" y="0"/>
                  </a:lnTo>
                  <a:lnTo>
                    <a:pt x="0" y="10996"/>
                  </a:lnTo>
                  <a:close/>
                </a:path>
              </a:pathLst>
            </a:custGeom>
            <a:gradFill rotWithShape="0">
              <a:gsLst>
                <a:gs pos="0">
                  <a:srgbClr val="FFFFFF"/>
                </a:gs>
                <a:gs pos="100000">
                  <a:srgbClr val="767676"/>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3" name="AutoShape 24">
              <a:extLst>
                <a:ext uri="{FF2B5EF4-FFF2-40B4-BE49-F238E27FC236}">
                  <a16:creationId xmlns:a16="http://schemas.microsoft.com/office/drawing/2014/main" id="{C2921D84-63D0-2F21-3885-C0A962E159F5}"/>
                </a:ext>
              </a:extLst>
            </p:cNvPr>
            <p:cNvSpPr>
              <a:spLocks/>
            </p:cNvSpPr>
            <p:nvPr/>
          </p:nvSpPr>
          <p:spPr bwMode="auto">
            <a:xfrm rot="16200000" flipH="1">
              <a:off x="-2475618" y="3274311"/>
              <a:ext cx="6854833" cy="309379"/>
            </a:xfrm>
            <a:custGeom>
              <a:avLst/>
              <a:gdLst>
                <a:gd name="T0" fmla="*/ 3427417 w 21600"/>
                <a:gd name="T1" fmla="*/ 154690 h 21600"/>
                <a:gd name="T2" fmla="*/ 3427417 w 21600"/>
                <a:gd name="T3" fmla="*/ 154690 h 21600"/>
                <a:gd name="T4" fmla="*/ 3427417 w 21600"/>
                <a:gd name="T5" fmla="*/ 154690 h 21600"/>
                <a:gd name="T6" fmla="*/ 3427417 w 21600"/>
                <a:gd name="T7" fmla="*/ 1546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200"/>
                  </a:moveTo>
                  <a:cubicBezTo>
                    <a:pt x="3603" y="0"/>
                    <a:pt x="18638" y="18400"/>
                    <a:pt x="21600" y="0"/>
                  </a:cubicBezTo>
                  <a:lnTo>
                    <a:pt x="21600" y="21600"/>
                  </a:lnTo>
                  <a:lnTo>
                    <a:pt x="4" y="21600"/>
                  </a:lnTo>
                  <a:lnTo>
                    <a:pt x="0" y="3200"/>
                  </a:lnTo>
                  <a:close/>
                </a:path>
              </a:pathLst>
            </a:custGeom>
            <a:gradFill rotWithShape="0">
              <a:gsLst>
                <a:gs pos="0">
                  <a:srgbClr val="767676"/>
                </a:gs>
                <a:gs pos="100000">
                  <a:srgbClr val="FFFFFF"/>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grpSp>
      <p:sp>
        <p:nvSpPr>
          <p:cNvPr id="1028" name="Rectangle 25">
            <a:extLst>
              <a:ext uri="{FF2B5EF4-FFF2-40B4-BE49-F238E27FC236}">
                <a16:creationId xmlns:a16="http://schemas.microsoft.com/office/drawing/2014/main" id="{44435FBE-D624-CE5E-09D8-17C38F284693}"/>
              </a:ext>
            </a:extLst>
          </p:cNvPr>
          <p:cNvSpPr>
            <a:spLocks noGrp="1"/>
          </p:cNvSpPr>
          <p:nvPr>
            <p:ph type="title"/>
          </p:nvPr>
        </p:nvSpPr>
        <p:spPr bwMode="auto">
          <a:xfrm>
            <a:off x="457200" y="90488"/>
            <a:ext cx="8229600"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entury Gothic" panose="020B0502020202020204" pitchFamily="34" charset="0"/>
              </a:rPr>
              <a:t>Click to edit Master title style</a:t>
            </a:r>
          </a:p>
        </p:txBody>
      </p:sp>
      <p:sp>
        <p:nvSpPr>
          <p:cNvPr id="1029" name="Rectangle 26">
            <a:extLst>
              <a:ext uri="{FF2B5EF4-FFF2-40B4-BE49-F238E27FC236}">
                <a16:creationId xmlns:a16="http://schemas.microsoft.com/office/drawing/2014/main" id="{9E24E7FF-9493-2584-B661-98322D10374D}"/>
              </a:ext>
            </a:extLst>
          </p:cNvPr>
          <p:cNvSpPr>
            <a:spLocks noGrp="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Palatino Linotype" panose="02040502050505030304" pitchFamily="18" charset="0"/>
              </a:rPr>
              <a:t>Click to edit Master text styles</a:t>
            </a:r>
          </a:p>
          <a:p>
            <a:pPr lvl="1"/>
            <a:r>
              <a:rPr lang="en-US" altLang="en-US">
                <a:sym typeface="Palatino Linotype" panose="02040502050505030304" pitchFamily="18" charset="0"/>
              </a:rPr>
              <a:t>Second level</a:t>
            </a:r>
          </a:p>
          <a:p>
            <a:pPr lvl="2"/>
            <a:r>
              <a:rPr lang="en-US" altLang="en-US">
                <a:sym typeface="Palatino Linotype" panose="02040502050505030304" pitchFamily="18" charset="0"/>
              </a:rPr>
              <a:t>Third level</a:t>
            </a:r>
          </a:p>
          <a:p>
            <a:pPr lvl="3"/>
            <a:r>
              <a:rPr lang="en-US" altLang="en-US">
                <a:sym typeface="Palatino Linotype" panose="02040502050505030304" pitchFamily="18" charset="0"/>
              </a:rPr>
              <a:t>Fourth level</a:t>
            </a:r>
          </a:p>
          <a:p>
            <a:pPr lvl="4"/>
            <a:r>
              <a:rPr lang="en-US" altLang="en-US">
                <a:sym typeface="Palatino Linotype" panose="02040502050505030304" pitchFamily="18" charset="0"/>
              </a:rPr>
              <a:t>Fifth level</a:t>
            </a:r>
          </a:p>
        </p:txBody>
      </p:sp>
      <p:sp>
        <p:nvSpPr>
          <p:cNvPr id="1051" name="Rectangle 27">
            <a:extLst>
              <a:ext uri="{FF2B5EF4-FFF2-40B4-BE49-F238E27FC236}">
                <a16:creationId xmlns:a16="http://schemas.microsoft.com/office/drawing/2014/main" id="{40AFA466-EF79-AFCC-249B-FC9263FDF410}"/>
              </a:ext>
            </a:extLst>
          </p:cNvPr>
          <p:cNvSpPr>
            <a:spLocks noGrp="1"/>
          </p:cNvSpPr>
          <p:nvPr>
            <p:ph type="sldNum" sz="quarter" idx="2"/>
          </p:nvPr>
        </p:nvSpPr>
        <p:spPr bwMode="auto">
          <a:xfrm>
            <a:off x="8709025" y="6511925"/>
            <a:ext cx="257175"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b" anchorCtr="0" compatLnSpc="1">
            <a:prstTxWarp prst="textNoShape">
              <a:avLst/>
            </a:prstTxWarp>
          </a:bodyPr>
          <a:lstStyle>
            <a:lvl1pPr algn="ctr">
              <a:defRPr sz="1200">
                <a:solidFill>
                  <a:srgbClr val="323232"/>
                </a:solidFill>
              </a:defRPr>
            </a:lvl1pPr>
          </a:lstStyle>
          <a:p>
            <a:fld id="{6DE6C787-3148-4AF2-B00B-673FB94D4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300">
          <a:solidFill>
            <a:srgbClr val="323232"/>
          </a:solidFill>
          <a:latin typeface="+mj-lt"/>
          <a:ea typeface="+mj-ea"/>
          <a:cs typeface="+mj-cs"/>
          <a:sym typeface="Century Gothic" panose="020B0502020202020204" pitchFamily="34" charset="0"/>
        </a:defRPr>
      </a:lvl1pPr>
      <a:lvl2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2pPr>
      <a:lvl3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3pPr>
      <a:lvl4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4pPr>
      <a:lvl5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5pPr>
      <a:lvl6pPr marL="4572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6pPr>
      <a:lvl7pPr marL="9144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7pPr>
      <a:lvl8pPr marL="13716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8pPr>
      <a:lvl9pPr marL="18288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9pPr>
    </p:titleStyle>
    <p:bodyStyle>
      <a:lvl1pPr marL="365125" indent="-282575" algn="l" rtl="0" eaLnBrk="0" fontAlgn="base" hangingPunct="0">
        <a:spcBef>
          <a:spcPts val="600"/>
        </a:spcBef>
        <a:spcAft>
          <a:spcPct val="0"/>
        </a:spcAft>
        <a:buClr>
          <a:schemeClr val="accent1"/>
        </a:buClr>
        <a:buSzPct val="80000"/>
        <a:buChar char="●"/>
        <a:defRPr sz="3200">
          <a:solidFill>
            <a:srgbClr val="000000"/>
          </a:solidFill>
          <a:latin typeface="+mn-lt"/>
          <a:ea typeface="+mn-ea"/>
          <a:cs typeface="+mn-cs"/>
          <a:sym typeface="Palatino Linotype" panose="02040502050505030304" pitchFamily="18" charset="0"/>
        </a:defRPr>
      </a:lvl1pPr>
      <a:lvl2pPr marL="5178425" indent="-4775200"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2pPr>
      <a:lvl3pPr marL="6057900" indent="-5400675"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3pPr>
      <a:lvl4pPr marL="5819775" indent="-4895850"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4pPr>
      <a:lvl5pPr marL="6848475" indent="-5734050"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5pPr>
      <a:lvl6pPr marL="73056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6pPr>
      <a:lvl7pPr marL="77628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7pPr>
      <a:lvl8pPr marL="82200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8pPr>
      <a:lvl9pPr marL="86772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AFD57D50-069F-6268-2AB2-45A5BC406E0A}"/>
              </a:ext>
            </a:extLst>
          </p:cNvPr>
          <p:cNvSpPr>
            <a:spLocks noGrp="1" noChangeArrowheads="1"/>
          </p:cNvSpPr>
          <p:nvPr>
            <p:ph type="body" sz="half" idx="1"/>
          </p:nvPr>
        </p:nvSpPr>
        <p:spPr>
          <a:xfrm>
            <a:off x="1431925" y="1849438"/>
            <a:ext cx="7407275" cy="1752600"/>
          </a:xfrm>
        </p:spPr>
        <p:txBody>
          <a:bodyPr lIns="0" tIns="0" rIns="0" bIns="0"/>
          <a:lstStyle/>
          <a:p>
            <a:pPr marL="0" indent="26988" algn="ctr" eaLnBrk="1">
              <a:buSzTx/>
              <a:buFontTx/>
              <a:buNone/>
            </a:pPr>
            <a:r>
              <a:rPr lang="en-US" altLang="en-US" sz="4400">
                <a:solidFill>
                  <a:srgbClr val="191919"/>
                </a:solidFill>
              </a:rPr>
              <a:t>Aren’t we ?</a:t>
            </a:r>
          </a:p>
        </p:txBody>
      </p:sp>
      <p:sp>
        <p:nvSpPr>
          <p:cNvPr id="3074" name="Rectangle 2">
            <a:extLst>
              <a:ext uri="{FF2B5EF4-FFF2-40B4-BE49-F238E27FC236}">
                <a16:creationId xmlns:a16="http://schemas.microsoft.com/office/drawing/2014/main" id="{14C837A9-D553-C0D7-ED85-7C3D149CF032}"/>
              </a:ext>
            </a:extLst>
          </p:cNvPr>
          <p:cNvSpPr>
            <a:spLocks noGrp="1" noChangeArrowheads="1"/>
          </p:cNvSpPr>
          <p:nvPr>
            <p:ph type="title"/>
          </p:nvPr>
        </p:nvSpPr>
        <p:spPr>
          <a:xfrm>
            <a:off x="1066800" y="373063"/>
            <a:ext cx="7772400" cy="1471612"/>
          </a:xfrm>
        </p:spPr>
        <p:txBody>
          <a:bodyPr anchor="b"/>
          <a:lstStyle/>
          <a:p>
            <a:pPr eaLnBrk="1">
              <a:defRPr/>
            </a:pPr>
            <a:r>
              <a:rPr lang="en-US">
                <a:effectLst>
                  <a:outerShdw blurRad="38100" dist="38100" dir="2700000" algn="tl">
                    <a:srgbClr val="C0C0C0"/>
                  </a:outerShdw>
                </a:effectLst>
              </a:rPr>
              <a:t>We are chasing our dreams</a:t>
            </a:r>
          </a:p>
        </p:txBody>
      </p:sp>
      <p:sp>
        <p:nvSpPr>
          <p:cNvPr id="2052" name="Text Box 3">
            <a:extLst>
              <a:ext uri="{FF2B5EF4-FFF2-40B4-BE49-F238E27FC236}">
                <a16:creationId xmlns:a16="http://schemas.microsoft.com/office/drawing/2014/main" id="{E87E118E-D90F-7B70-248B-AA3893A3BEAF}"/>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3076" name="Picture 4" descr="where-do-you-want-to-go.png">
            <a:extLst>
              <a:ext uri="{FF2B5EF4-FFF2-40B4-BE49-F238E27FC236}">
                <a16:creationId xmlns:a16="http://schemas.microsoft.com/office/drawing/2014/main" id="{7F54A9AF-C4BF-076B-ECBF-14A62DB690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66675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 calcmode="lin" valueType="num">
                                      <p:cBhvr additive="base">
                                        <p:cTn id="15" dur="500" fill="hold"/>
                                        <p:tgtEl>
                                          <p:spTgt spid="3076"/>
                                        </p:tgtEl>
                                        <p:attrNameLst>
                                          <p:attrName>ppt_x</p:attrName>
                                        </p:attrNameLst>
                                      </p:cBhvr>
                                      <p:tavLst>
                                        <p:tav tm="0">
                                          <p:val>
                                            <p:strVal val="#ppt_x"/>
                                          </p:val>
                                        </p:tav>
                                        <p:tav tm="100000">
                                          <p:val>
                                            <p:strVal val="#ppt_x"/>
                                          </p:val>
                                        </p:tav>
                                      </p:tavLst>
                                    </p:anim>
                                    <p:anim calcmode="lin" valueType="num">
                                      <p:cBhvr additive="base">
                                        <p:cTn id="16"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autoUpdateAnimBg="0"/>
      <p:bldP spid="307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a:extLst>
              <a:ext uri="{FF2B5EF4-FFF2-40B4-BE49-F238E27FC236}">
                <a16:creationId xmlns:a16="http://schemas.microsoft.com/office/drawing/2014/main" id="{42AC684D-0581-BA79-27C5-30C850DBF160}"/>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2050" name="Picture 2" descr="Top 10 skills focus on communication | Stevenson University">
            <a:extLst>
              <a:ext uri="{FF2B5EF4-FFF2-40B4-BE49-F238E27FC236}">
                <a16:creationId xmlns:a16="http://schemas.microsoft.com/office/drawing/2014/main" id="{7E6DC8A8-E221-03FF-5650-433589521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76672"/>
            <a:ext cx="6120680" cy="5112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DA4D5DD0-8BDD-3ACF-4FA4-97A8F81E38BC}"/>
              </a:ext>
            </a:extLst>
          </p:cNvPr>
          <p:cNvSpPr>
            <a:spLocks noGrp="1" noChangeArrowheads="1"/>
          </p:cNvSpPr>
          <p:nvPr>
            <p:ph type="body" idx="1"/>
          </p:nvPr>
        </p:nvSpPr>
        <p:spPr>
          <a:xfrm>
            <a:off x="1219200" y="990600"/>
            <a:ext cx="7497763" cy="4800600"/>
          </a:xfrm>
        </p:spPr>
        <p:txBody>
          <a:bodyPr/>
          <a:lstStyle/>
          <a:p>
            <a:pPr eaLnBrk="1"/>
            <a:r>
              <a:rPr lang="en-US" altLang="en-US" sz="2600" dirty="0"/>
              <a:t>Meaningful employment</a:t>
            </a:r>
          </a:p>
          <a:p>
            <a:pPr eaLnBrk="1"/>
            <a:r>
              <a:rPr lang="en-US" altLang="en-US" sz="2600" dirty="0"/>
              <a:t>Competitive advantage in today’s economy</a:t>
            </a:r>
          </a:p>
        </p:txBody>
      </p:sp>
      <p:sp>
        <p:nvSpPr>
          <p:cNvPr id="12290" name="Rectangle 2">
            <a:extLst>
              <a:ext uri="{FF2B5EF4-FFF2-40B4-BE49-F238E27FC236}">
                <a16:creationId xmlns:a16="http://schemas.microsoft.com/office/drawing/2014/main" id="{50478C65-4664-2889-8E98-4F76BB1FF126}"/>
              </a:ext>
            </a:extLst>
          </p:cNvPr>
          <p:cNvSpPr>
            <a:spLocks noGrp="1" noChangeArrowheads="1"/>
          </p:cNvSpPr>
          <p:nvPr>
            <p:ph type="title"/>
          </p:nvPr>
        </p:nvSpPr>
        <p:spPr>
          <a:xfrm>
            <a:off x="1371600" y="0"/>
            <a:ext cx="7497763" cy="1143000"/>
          </a:xfrm>
        </p:spPr>
        <p:txBody>
          <a:bodyPr/>
          <a:lstStyle/>
          <a:p>
            <a:pPr eaLnBrk="1">
              <a:defRPr/>
            </a:pPr>
            <a:r>
              <a:rPr lang="en-US" sz="4000">
                <a:effectLst>
                  <a:outerShdw blurRad="38100" dist="38100" dir="2700000" algn="tl">
                    <a:srgbClr val="C0C0C0"/>
                  </a:outerShdw>
                </a:effectLst>
              </a:rPr>
              <a:t>Soft Skills… Why me?</a:t>
            </a:r>
          </a:p>
        </p:txBody>
      </p:sp>
      <p:sp>
        <p:nvSpPr>
          <p:cNvPr id="12291" name="Text Box 3">
            <a:extLst>
              <a:ext uri="{FF2B5EF4-FFF2-40B4-BE49-F238E27FC236}">
                <a16:creationId xmlns:a16="http://schemas.microsoft.com/office/drawing/2014/main" id="{A9CC467D-2961-FEE4-6674-F1CBDAA8423B}"/>
              </a:ext>
            </a:extLst>
          </p:cNvPr>
          <p:cNvSpPr txBox="1">
            <a:spLocks/>
          </p:cNvSpPr>
          <p:nvPr/>
        </p:nvSpPr>
        <p:spPr bwMode="auto">
          <a:xfrm>
            <a:off x="1295398" y="2133600"/>
            <a:ext cx="7345363"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algn="ctr" eaLnBrk="1"/>
            <a:r>
              <a:rPr lang="en-US" altLang="en-US" sz="1900" b="1" i="1" dirty="0"/>
              <a:t>“Technical Skills will get you the interview, but it’s the soft skills that get you the job”</a:t>
            </a:r>
          </a:p>
        </p:txBody>
      </p:sp>
      <p:sp>
        <p:nvSpPr>
          <p:cNvPr id="11269" name="Text Box 4">
            <a:extLst>
              <a:ext uri="{FF2B5EF4-FFF2-40B4-BE49-F238E27FC236}">
                <a16:creationId xmlns:a16="http://schemas.microsoft.com/office/drawing/2014/main" id="{AACCFBE5-BAC7-760A-7FFA-CD1169284807}"/>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475" y="3174071"/>
            <a:ext cx="5479207" cy="2251344"/>
          </a:xfrm>
          <a:prstGeom prst="rect">
            <a:avLst/>
          </a:prstGeom>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9">
                                            <p:txEl>
                                              <p:pRg st="0" end="0"/>
                                            </p:txEl>
                                          </p:spTgt>
                                        </p:tgtEl>
                                        <p:attrNameLst>
                                          <p:attrName>style.visibility</p:attrName>
                                        </p:attrNameLst>
                                      </p:cBhvr>
                                      <p:to>
                                        <p:strVal val="visible"/>
                                      </p:to>
                                    </p:set>
                                    <p:anim calcmode="lin" valueType="num">
                                      <p:cBhvr additive="base">
                                        <p:cTn id="13" dur="500" fill="hold"/>
                                        <p:tgtEl>
                                          <p:spTgt spid="1228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9">
                                            <p:txEl>
                                              <p:pRg st="1" end="1"/>
                                            </p:txEl>
                                          </p:spTgt>
                                        </p:tgtEl>
                                        <p:attrNameLst>
                                          <p:attrName>style.visibility</p:attrName>
                                        </p:attrNameLst>
                                      </p:cBhvr>
                                      <p:to>
                                        <p:strVal val="visible"/>
                                      </p:to>
                                    </p:set>
                                    <p:anim calcmode="lin" valueType="num">
                                      <p:cBhvr additive="base">
                                        <p:cTn id="19" dur="500" fill="hold"/>
                                        <p:tgtEl>
                                          <p:spTgt spid="1228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gtEl>
                                        <p:attrNameLst>
                                          <p:attrName>style.visibility</p:attrName>
                                        </p:attrNameLst>
                                      </p:cBhvr>
                                      <p:to>
                                        <p:strVal val="visible"/>
                                      </p:to>
                                    </p:set>
                                    <p:anim calcmode="lin" valueType="num">
                                      <p:cBhvr additive="base">
                                        <p:cTn id="25" dur="500" fill="hold"/>
                                        <p:tgtEl>
                                          <p:spTgt spid="12291"/>
                                        </p:tgtEl>
                                        <p:attrNameLst>
                                          <p:attrName>ppt_x</p:attrName>
                                        </p:attrNameLst>
                                      </p:cBhvr>
                                      <p:tavLst>
                                        <p:tav tm="0">
                                          <p:val>
                                            <p:strVal val="#ppt_x"/>
                                          </p:val>
                                        </p:tav>
                                        <p:tav tm="100000">
                                          <p:val>
                                            <p:strVal val="#ppt_x"/>
                                          </p:val>
                                        </p:tav>
                                      </p:tavLst>
                                    </p:anim>
                                    <p:anim calcmode="lin" valueType="num">
                                      <p:cBhvr additive="base">
                                        <p:cTn id="26"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build="p" autoUpdateAnimBg="0"/>
      <p:bldP spid="12290" grpId="0" autoUpdateAnimBg="0"/>
      <p:bldP spid="122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1" descr="employability-skills.jpg">
            <a:extLst>
              <a:ext uri="{FF2B5EF4-FFF2-40B4-BE49-F238E27FC236}">
                <a16:creationId xmlns:a16="http://schemas.microsoft.com/office/drawing/2014/main" id="{BEF16C3D-B637-30E8-4513-43B114F656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73152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4" name="Rectangle 2">
            <a:extLst>
              <a:ext uri="{FF2B5EF4-FFF2-40B4-BE49-F238E27FC236}">
                <a16:creationId xmlns:a16="http://schemas.microsoft.com/office/drawing/2014/main" id="{5BDBF3C7-0013-A7B6-5BDC-531CF889CBFD}"/>
              </a:ext>
            </a:extLst>
          </p:cNvPr>
          <p:cNvSpPr>
            <a:spLocks noGrp="1" noChangeArrowheads="1"/>
          </p:cNvSpPr>
          <p:nvPr>
            <p:ph type="body" sz="quarter" idx="1"/>
          </p:nvPr>
        </p:nvSpPr>
        <p:spPr>
          <a:xfrm>
            <a:off x="1981200" y="5973763"/>
            <a:ext cx="7407275" cy="685800"/>
          </a:xfrm>
        </p:spPr>
        <p:txBody>
          <a:bodyPr lIns="0" tIns="0" rIns="0" bIns="0"/>
          <a:lstStyle/>
          <a:p>
            <a:pPr marL="0" indent="26988" eaLnBrk="1">
              <a:buSzTx/>
              <a:buFontTx/>
              <a:buNone/>
            </a:pPr>
            <a:r>
              <a:rPr lang="en-US" altLang="en-US" b="1">
                <a:solidFill>
                  <a:srgbClr val="191919"/>
                </a:solidFill>
              </a:rPr>
              <a:t>Connecting classrooms to Career….</a:t>
            </a:r>
          </a:p>
        </p:txBody>
      </p:sp>
      <p:sp>
        <p:nvSpPr>
          <p:cNvPr id="13315" name="Rectangle 3">
            <a:extLst>
              <a:ext uri="{FF2B5EF4-FFF2-40B4-BE49-F238E27FC236}">
                <a16:creationId xmlns:a16="http://schemas.microsoft.com/office/drawing/2014/main" id="{FF036471-5593-E49F-3914-24EFAB4421C7}"/>
              </a:ext>
            </a:extLst>
          </p:cNvPr>
          <p:cNvSpPr>
            <a:spLocks noGrp="1" noChangeArrowheads="1"/>
          </p:cNvSpPr>
          <p:nvPr>
            <p:ph type="title"/>
          </p:nvPr>
        </p:nvSpPr>
        <p:spPr>
          <a:xfrm>
            <a:off x="1371600" y="0"/>
            <a:ext cx="7407275" cy="914400"/>
          </a:xfrm>
        </p:spPr>
        <p:txBody>
          <a:bodyPr anchor="b"/>
          <a:lstStyle/>
          <a:p>
            <a:pPr algn="ctr" eaLnBrk="1">
              <a:defRPr/>
            </a:pPr>
            <a:r>
              <a:rPr lang="en-US" sz="3600">
                <a:effectLst>
                  <a:outerShdw blurRad="38100" dist="38100" dir="2700000" algn="tl">
                    <a:srgbClr val="C0C0C0"/>
                  </a:outerShdw>
                </a:effectLst>
              </a:rPr>
              <a:t>Soft Skills?</a:t>
            </a:r>
          </a:p>
        </p:txBody>
      </p:sp>
      <p:sp>
        <p:nvSpPr>
          <p:cNvPr id="12293" name="Text Box 4">
            <a:extLst>
              <a:ext uri="{FF2B5EF4-FFF2-40B4-BE49-F238E27FC236}">
                <a16:creationId xmlns:a16="http://schemas.microsoft.com/office/drawing/2014/main" id="{28BFA847-4CE3-6B72-7BD7-DF2B4EA76A86}"/>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1AD31422-2881-D4CE-3A69-152B9C8CC269}"/>
              </a:ext>
            </a:extLst>
          </p:cNvPr>
          <p:cNvSpPr>
            <a:spLocks noGrp="1" noChangeArrowheads="1"/>
          </p:cNvSpPr>
          <p:nvPr>
            <p:ph type="body" idx="1"/>
          </p:nvPr>
        </p:nvSpPr>
        <p:spPr>
          <a:xfrm>
            <a:off x="1143000" y="1600200"/>
            <a:ext cx="7543800" cy="4876800"/>
          </a:xfrm>
        </p:spPr>
        <p:txBody>
          <a:bodyPr/>
          <a:lstStyle/>
          <a:p>
            <a:pPr marL="342900" lvl="1" indent="-342900" eaLnBrk="1">
              <a:spcBef>
                <a:spcPts val="500"/>
              </a:spcBef>
              <a:buFont typeface="Arial" panose="020B0604020202020204" pitchFamily="34" charset="0"/>
              <a:buChar char="•"/>
            </a:pPr>
            <a:r>
              <a:rPr lang="en-US" altLang="en-US" sz="2600"/>
              <a:t>Student Centric Training</a:t>
            </a:r>
          </a:p>
          <a:p>
            <a:pPr marL="342900" lvl="1" indent="-342900" eaLnBrk="1">
              <a:spcBef>
                <a:spcPts val="500"/>
              </a:spcBef>
              <a:buFont typeface="Arial" panose="020B0604020202020204" pitchFamily="34" charset="0"/>
              <a:buChar char="•"/>
            </a:pPr>
            <a:r>
              <a:rPr lang="en-US" altLang="en-US" sz="2600" i="1"/>
              <a:t>Interaction</a:t>
            </a:r>
            <a:r>
              <a:rPr lang="en-US" altLang="en-US" sz="2600"/>
              <a:t> … Rule of  70:30</a:t>
            </a:r>
            <a:endParaRPr lang="en-US" altLang="en-US" sz="2600" i="1"/>
          </a:p>
          <a:p>
            <a:pPr marL="342900" lvl="1" indent="-342900" eaLnBrk="1">
              <a:spcBef>
                <a:spcPts val="500"/>
              </a:spcBef>
              <a:buFont typeface="Arial" panose="020B0604020202020204" pitchFamily="34" charset="0"/>
              <a:buChar char="•"/>
            </a:pPr>
            <a:r>
              <a:rPr lang="en-US" altLang="en-US" sz="2600"/>
              <a:t>Imbibing </a:t>
            </a:r>
            <a:r>
              <a:rPr lang="en-US" altLang="en-US" sz="2600" i="1"/>
              <a:t>Professionalism</a:t>
            </a:r>
            <a:endParaRPr lang="en-US" altLang="en-US" sz="2600"/>
          </a:p>
          <a:p>
            <a:pPr marL="342900" lvl="1" indent="-342900" eaLnBrk="1">
              <a:spcBef>
                <a:spcPts val="500"/>
              </a:spcBef>
              <a:buFont typeface="Arial" panose="020B0604020202020204" pitchFamily="34" charset="0"/>
              <a:buChar char="•"/>
            </a:pPr>
            <a:r>
              <a:rPr lang="en-US" altLang="en-US" sz="2600"/>
              <a:t>Effective B</a:t>
            </a:r>
            <a:r>
              <a:rPr lang="en-US" altLang="en-US" sz="2600" i="1"/>
              <a:t>ody Language</a:t>
            </a:r>
          </a:p>
          <a:p>
            <a:pPr marL="342900" lvl="1" indent="-342900" eaLnBrk="1">
              <a:spcBef>
                <a:spcPts val="500"/>
              </a:spcBef>
              <a:buFont typeface="Arial" panose="020B0604020202020204" pitchFamily="34" charset="0"/>
              <a:buChar char="•"/>
            </a:pPr>
            <a:r>
              <a:rPr lang="en-US" altLang="en-US" sz="2600"/>
              <a:t>Activities -Simulating R</a:t>
            </a:r>
            <a:r>
              <a:rPr lang="en-US" altLang="en-US" sz="2600" i="1"/>
              <a:t>eal Life Situation</a:t>
            </a:r>
            <a:endParaRPr lang="en-US" altLang="en-US" sz="2600"/>
          </a:p>
          <a:p>
            <a:pPr marL="342900" lvl="1" indent="-342900" eaLnBrk="1">
              <a:spcBef>
                <a:spcPts val="500"/>
              </a:spcBef>
              <a:buFont typeface="Arial" panose="020B0604020202020204" pitchFamily="34" charset="0"/>
              <a:buChar char="•"/>
            </a:pPr>
            <a:r>
              <a:rPr lang="en-US" altLang="en-US" sz="2600"/>
              <a:t>Applying knowledge through </a:t>
            </a:r>
            <a:r>
              <a:rPr lang="en-US" altLang="en-US" sz="2600" i="1"/>
              <a:t>Collaborative Learning</a:t>
            </a:r>
          </a:p>
          <a:p>
            <a:pPr marL="342900" lvl="1" indent="-342900" eaLnBrk="1">
              <a:spcBef>
                <a:spcPts val="500"/>
              </a:spcBef>
              <a:buFont typeface="Arial" panose="020B0604020202020204" pitchFamily="34" charset="0"/>
              <a:buChar char="•"/>
            </a:pPr>
            <a:r>
              <a:rPr lang="en-US" altLang="en-US" sz="2600"/>
              <a:t>Use of Audio-Visual aids</a:t>
            </a:r>
          </a:p>
          <a:p>
            <a:pPr marL="342900" lvl="1" indent="-342900" eaLnBrk="1">
              <a:spcBef>
                <a:spcPts val="500"/>
              </a:spcBef>
              <a:buFont typeface="Arial" panose="020B0604020202020204" pitchFamily="34" charset="0"/>
              <a:buChar char="•"/>
            </a:pPr>
            <a:r>
              <a:rPr lang="en-US" altLang="en-US" sz="2600"/>
              <a:t>Building confidence in </a:t>
            </a:r>
            <a:r>
              <a:rPr lang="en-US" altLang="en-US" sz="2600" i="1"/>
              <a:t>Communication</a:t>
            </a:r>
            <a:endParaRPr lang="en-US" altLang="en-US" sz="2600"/>
          </a:p>
          <a:p>
            <a:pPr marL="342900" lvl="1" indent="-342900" eaLnBrk="1">
              <a:spcBef>
                <a:spcPts val="500"/>
              </a:spcBef>
              <a:buFont typeface="Arial" panose="020B0604020202020204" pitchFamily="34" charset="0"/>
              <a:buChar char="•"/>
            </a:pPr>
            <a:r>
              <a:rPr lang="en-US" altLang="en-US" sz="2600"/>
              <a:t>Generating quest for </a:t>
            </a:r>
            <a:r>
              <a:rPr lang="en-US" altLang="en-US" sz="2600" i="1"/>
              <a:t>Reading and Knowledge</a:t>
            </a:r>
            <a:endParaRPr lang="en-US" altLang="en-US" sz="2600"/>
          </a:p>
        </p:txBody>
      </p:sp>
      <p:sp>
        <p:nvSpPr>
          <p:cNvPr id="15362" name="Rectangle 2">
            <a:extLst>
              <a:ext uri="{FF2B5EF4-FFF2-40B4-BE49-F238E27FC236}">
                <a16:creationId xmlns:a16="http://schemas.microsoft.com/office/drawing/2014/main" id="{235E2179-3B86-B62A-7C5F-02D60EB76BA7}"/>
              </a:ext>
            </a:extLst>
          </p:cNvPr>
          <p:cNvSpPr>
            <a:spLocks noGrp="1" noChangeArrowheads="1"/>
          </p:cNvSpPr>
          <p:nvPr>
            <p:ph type="title"/>
          </p:nvPr>
        </p:nvSpPr>
        <p:spPr>
          <a:xfrm>
            <a:off x="1062038" y="0"/>
            <a:ext cx="5410200" cy="1143000"/>
          </a:xfrm>
        </p:spPr>
        <p:txBody>
          <a:bodyPr/>
          <a:lstStyle/>
          <a:p>
            <a:pPr algn="ctr" defTabSz="858838" eaLnBrk="1">
              <a:defRPr/>
            </a:pPr>
            <a:r>
              <a:rPr lang="en-US" sz="3300">
                <a:effectLst>
                  <a:outerShdw blurRad="38100" dist="38100" dir="2700000" algn="tl">
                    <a:srgbClr val="C0C0C0"/>
                  </a:outerShdw>
                </a:effectLst>
              </a:rPr>
              <a:t>How are these classes different?</a:t>
            </a:r>
          </a:p>
        </p:txBody>
      </p:sp>
      <p:sp>
        <p:nvSpPr>
          <p:cNvPr id="14340" name="Text Box 3">
            <a:extLst>
              <a:ext uri="{FF2B5EF4-FFF2-40B4-BE49-F238E27FC236}">
                <a16:creationId xmlns:a16="http://schemas.microsoft.com/office/drawing/2014/main" id="{CF80869F-66EE-7AB9-9B93-F9FAA4768869}"/>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14341" name="Picture 4" descr="chasing_dreams.shop.jpg">
            <a:extLst>
              <a:ext uri="{FF2B5EF4-FFF2-40B4-BE49-F238E27FC236}">
                <a16:creationId xmlns:a16="http://schemas.microsoft.com/office/drawing/2014/main" id="{3B9C0191-1CA1-408D-C5DD-EB28BA8167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5A7C8324-AE9B-15B4-9CA1-E0951514801C}"/>
              </a:ext>
            </a:extLst>
          </p:cNvPr>
          <p:cNvSpPr>
            <a:spLocks noGrp="1" noChangeArrowheads="1"/>
          </p:cNvSpPr>
          <p:nvPr>
            <p:ph type="body" idx="1"/>
          </p:nvPr>
        </p:nvSpPr>
        <p:spPr>
          <a:xfrm>
            <a:off x="762000" y="1295400"/>
            <a:ext cx="7497763" cy="4800600"/>
          </a:xfrm>
        </p:spPr>
        <p:txBody>
          <a:bodyPr/>
          <a:lstStyle/>
          <a:p>
            <a:pPr eaLnBrk="1"/>
            <a:r>
              <a:rPr lang="en-US" altLang="en-US"/>
              <a:t>Dressing professionally for the classes</a:t>
            </a:r>
          </a:p>
          <a:p>
            <a:pPr eaLnBrk="1"/>
            <a:r>
              <a:rPr lang="en-US" altLang="en-US"/>
              <a:t>Wearing ID cards</a:t>
            </a:r>
          </a:p>
          <a:p>
            <a:pPr eaLnBrk="1"/>
            <a:r>
              <a:rPr lang="en-US" altLang="en-US"/>
              <a:t>Communication in English</a:t>
            </a:r>
          </a:p>
          <a:p>
            <a:pPr eaLnBrk="1"/>
            <a:r>
              <a:rPr lang="en-US" altLang="en-US"/>
              <a:t>Active participation in</a:t>
            </a:r>
          </a:p>
          <a:p>
            <a:pPr marL="1082675" lvl="2" indent="-320675" eaLnBrk="1">
              <a:spcBef>
                <a:spcPct val="0"/>
              </a:spcBef>
              <a:buClrTx/>
              <a:buFontTx/>
              <a:buChar char="•"/>
            </a:pPr>
            <a:r>
              <a:rPr lang="en-US" altLang="en-US" sz="1800"/>
              <a:t>Class activities</a:t>
            </a:r>
          </a:p>
          <a:p>
            <a:pPr marL="1082675" lvl="2" indent="-320675" eaLnBrk="1">
              <a:spcBef>
                <a:spcPct val="0"/>
              </a:spcBef>
              <a:buClrTx/>
              <a:buFontTx/>
              <a:buChar char="•"/>
            </a:pPr>
            <a:r>
              <a:rPr lang="en-US" altLang="en-US" sz="1800"/>
              <a:t>Club activities</a:t>
            </a:r>
          </a:p>
          <a:p>
            <a:pPr marL="1082675" lvl="2" indent="-320675" eaLnBrk="1">
              <a:spcBef>
                <a:spcPct val="0"/>
              </a:spcBef>
              <a:buClrTx/>
              <a:buFontTx/>
              <a:buChar char="•"/>
            </a:pPr>
            <a:r>
              <a:rPr lang="en-US" altLang="en-US" sz="1800"/>
              <a:t>Events</a:t>
            </a:r>
          </a:p>
          <a:p>
            <a:pPr eaLnBrk="1"/>
            <a:r>
              <a:rPr lang="en-US" altLang="en-US"/>
              <a:t>Reading newspaper</a:t>
            </a:r>
          </a:p>
        </p:txBody>
      </p:sp>
      <p:sp>
        <p:nvSpPr>
          <p:cNvPr id="16386" name="Rectangle 2">
            <a:extLst>
              <a:ext uri="{FF2B5EF4-FFF2-40B4-BE49-F238E27FC236}">
                <a16:creationId xmlns:a16="http://schemas.microsoft.com/office/drawing/2014/main" id="{277DE17E-F999-35E4-9FE4-4988E49DB4F9}"/>
              </a:ext>
            </a:extLst>
          </p:cNvPr>
          <p:cNvSpPr>
            <a:spLocks noGrp="1" noChangeArrowheads="1"/>
          </p:cNvSpPr>
          <p:nvPr>
            <p:ph type="title"/>
          </p:nvPr>
        </p:nvSpPr>
        <p:spPr>
          <a:xfrm>
            <a:off x="1447800" y="0"/>
            <a:ext cx="7496175" cy="1143000"/>
          </a:xfrm>
        </p:spPr>
        <p:txBody>
          <a:bodyPr/>
          <a:lstStyle/>
          <a:p>
            <a:pPr eaLnBrk="1">
              <a:defRPr/>
            </a:pPr>
            <a:r>
              <a:rPr lang="en-US">
                <a:effectLst>
                  <a:outerShdw blurRad="38100" dist="38100" dir="2700000" algn="tl">
                    <a:srgbClr val="C0C0C0"/>
                  </a:outerShdw>
                </a:effectLst>
              </a:rPr>
              <a:t>Our Expectations…</a:t>
            </a:r>
          </a:p>
        </p:txBody>
      </p:sp>
      <p:sp>
        <p:nvSpPr>
          <p:cNvPr id="15364" name="Text Box 3">
            <a:extLst>
              <a:ext uri="{FF2B5EF4-FFF2-40B4-BE49-F238E27FC236}">
                <a16:creationId xmlns:a16="http://schemas.microsoft.com/office/drawing/2014/main" id="{EB089254-D9DC-7FF9-67CE-3C341803CAE4}"/>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15365" name="Picture 4" descr="esi064_soft-skills.jpg">
            <a:extLst>
              <a:ext uri="{FF2B5EF4-FFF2-40B4-BE49-F238E27FC236}">
                <a16:creationId xmlns:a16="http://schemas.microsoft.com/office/drawing/2014/main" id="{27C1DA71-06A9-1754-D5C5-AB987316CF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0" y="3186113"/>
            <a:ext cx="2986088"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5">
                                            <p:txEl>
                                              <p:pRg st="0" end="0"/>
                                            </p:txEl>
                                          </p:spTgt>
                                        </p:tgtEl>
                                        <p:attrNameLst>
                                          <p:attrName>style.visibility</p:attrName>
                                        </p:attrNameLst>
                                      </p:cBhvr>
                                      <p:to>
                                        <p:strVal val="visible"/>
                                      </p:to>
                                    </p:set>
                                    <p:anim calcmode="lin" valueType="num">
                                      <p:cBhvr additive="base">
                                        <p:cTn id="7" dur="500" fill="hold"/>
                                        <p:tgtEl>
                                          <p:spTgt spid="163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5">
                                            <p:txEl>
                                              <p:pRg st="1" end="1"/>
                                            </p:txEl>
                                          </p:spTgt>
                                        </p:tgtEl>
                                        <p:attrNameLst>
                                          <p:attrName>style.visibility</p:attrName>
                                        </p:attrNameLst>
                                      </p:cBhvr>
                                      <p:to>
                                        <p:strVal val="visible"/>
                                      </p:to>
                                    </p:set>
                                    <p:anim calcmode="lin" valueType="num">
                                      <p:cBhvr additive="base">
                                        <p:cTn id="13" dur="500" fill="hold"/>
                                        <p:tgtEl>
                                          <p:spTgt spid="163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5">
                                            <p:txEl>
                                              <p:pRg st="2" end="2"/>
                                            </p:txEl>
                                          </p:spTgt>
                                        </p:tgtEl>
                                        <p:attrNameLst>
                                          <p:attrName>style.visibility</p:attrName>
                                        </p:attrNameLst>
                                      </p:cBhvr>
                                      <p:to>
                                        <p:strVal val="visible"/>
                                      </p:to>
                                    </p:set>
                                    <p:anim calcmode="lin" valueType="num">
                                      <p:cBhvr additive="base">
                                        <p:cTn id="19" dur="500" fill="hold"/>
                                        <p:tgtEl>
                                          <p:spTgt spid="163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5">
                                            <p:txEl>
                                              <p:pRg st="3" end="3"/>
                                            </p:txEl>
                                          </p:spTgt>
                                        </p:tgtEl>
                                        <p:attrNameLst>
                                          <p:attrName>style.visibility</p:attrName>
                                        </p:attrNameLst>
                                      </p:cBhvr>
                                      <p:to>
                                        <p:strVal val="visible"/>
                                      </p:to>
                                    </p:set>
                                    <p:anim calcmode="lin" valueType="num">
                                      <p:cBhvr additive="base">
                                        <p:cTn id="25" dur="500" fill="hold"/>
                                        <p:tgtEl>
                                          <p:spTgt spid="163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385">
                                            <p:txEl>
                                              <p:pRg st="4" end="4"/>
                                            </p:txEl>
                                          </p:spTgt>
                                        </p:tgtEl>
                                        <p:attrNameLst>
                                          <p:attrName>style.visibility</p:attrName>
                                        </p:attrNameLst>
                                      </p:cBhvr>
                                      <p:to>
                                        <p:strVal val="visible"/>
                                      </p:to>
                                    </p:set>
                                    <p:anim calcmode="lin" valueType="num">
                                      <p:cBhvr additive="base">
                                        <p:cTn id="29" dur="500" fill="hold"/>
                                        <p:tgtEl>
                                          <p:spTgt spid="1638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385">
                                            <p:txEl>
                                              <p:pRg st="5" end="5"/>
                                            </p:txEl>
                                          </p:spTgt>
                                        </p:tgtEl>
                                        <p:attrNameLst>
                                          <p:attrName>style.visibility</p:attrName>
                                        </p:attrNameLst>
                                      </p:cBhvr>
                                      <p:to>
                                        <p:strVal val="visible"/>
                                      </p:to>
                                    </p:set>
                                    <p:anim calcmode="lin" valueType="num">
                                      <p:cBhvr additive="base">
                                        <p:cTn id="33" dur="500" fill="hold"/>
                                        <p:tgtEl>
                                          <p:spTgt spid="1638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385">
                                            <p:txEl>
                                              <p:pRg st="6" end="6"/>
                                            </p:txEl>
                                          </p:spTgt>
                                        </p:tgtEl>
                                        <p:attrNameLst>
                                          <p:attrName>style.visibility</p:attrName>
                                        </p:attrNameLst>
                                      </p:cBhvr>
                                      <p:to>
                                        <p:strVal val="visible"/>
                                      </p:to>
                                    </p:set>
                                    <p:anim calcmode="lin" valueType="num">
                                      <p:cBhvr additive="base">
                                        <p:cTn id="37" dur="500" fill="hold"/>
                                        <p:tgtEl>
                                          <p:spTgt spid="1638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85">
                                            <p:txEl>
                                              <p:pRg st="7" end="7"/>
                                            </p:txEl>
                                          </p:spTgt>
                                        </p:tgtEl>
                                        <p:attrNameLst>
                                          <p:attrName>style.visibility</p:attrName>
                                        </p:attrNameLst>
                                      </p:cBhvr>
                                      <p:to>
                                        <p:strVal val="visible"/>
                                      </p:to>
                                    </p:set>
                                    <p:anim calcmode="lin" valueType="num">
                                      <p:cBhvr additive="base">
                                        <p:cTn id="43" dur="500" fill="hold"/>
                                        <p:tgtEl>
                                          <p:spTgt spid="1638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E025769A-6E7F-7110-2988-C6C468A3FADB}"/>
              </a:ext>
            </a:extLst>
          </p:cNvPr>
          <p:cNvSpPr>
            <a:spLocks noGrp="1" noChangeArrowheads="1"/>
          </p:cNvSpPr>
          <p:nvPr>
            <p:ph type="body" idx="1"/>
          </p:nvPr>
        </p:nvSpPr>
        <p:spPr>
          <a:xfrm>
            <a:off x="762000" y="1219200"/>
            <a:ext cx="7496175" cy="5105400"/>
          </a:xfrm>
        </p:spPr>
        <p:txBody>
          <a:bodyPr/>
          <a:lstStyle/>
          <a:p>
            <a:pPr marL="0" indent="82550" algn="ctr" eaLnBrk="1">
              <a:buSzTx/>
              <a:buFontTx/>
              <a:buNone/>
            </a:pPr>
            <a:r>
              <a:rPr lang="en-US" altLang="en-US" b="1">
                <a:solidFill>
                  <a:srgbClr val="002060"/>
                </a:solidFill>
              </a:rPr>
              <a:t>Learning through Doing…</a:t>
            </a: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r>
              <a:rPr lang="en-US" altLang="en-US" sz="3000"/>
              <a:t>So are we ready??</a:t>
            </a:r>
          </a:p>
        </p:txBody>
      </p:sp>
      <p:sp>
        <p:nvSpPr>
          <p:cNvPr id="16387" name="Text Box 2">
            <a:extLst>
              <a:ext uri="{FF2B5EF4-FFF2-40B4-BE49-F238E27FC236}">
                <a16:creationId xmlns:a16="http://schemas.microsoft.com/office/drawing/2014/main" id="{A016FA85-4E3A-09C1-0C20-1187282A188C}"/>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16388" name="Picture 3" descr="employability.jpg">
            <a:extLst>
              <a:ext uri="{FF2B5EF4-FFF2-40B4-BE49-F238E27FC236}">
                <a16:creationId xmlns:a16="http://schemas.microsoft.com/office/drawing/2014/main" id="{FBA7CD76-E205-A87B-F3C4-B477E344B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819400"/>
            <a:ext cx="2074863"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9" name="Picture 4" descr="image.pdf">
            <a:extLst>
              <a:ext uri="{FF2B5EF4-FFF2-40B4-BE49-F238E27FC236}">
                <a16:creationId xmlns:a16="http://schemas.microsoft.com/office/drawing/2014/main" id="{C73D60FD-3DED-FA64-BB6E-EC342BF3F0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63475" y="1709738"/>
            <a:ext cx="4635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 calcmode="lin" valueType="num">
                                      <p:cBhvr additive="base">
                                        <p:cTn id="7" dur="500" fill="hold"/>
                                        <p:tgtEl>
                                          <p:spTgt spid="174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09">
                                            <p:txEl>
                                              <p:pRg st="8" end="8"/>
                                            </p:txEl>
                                          </p:spTgt>
                                        </p:tgtEl>
                                        <p:attrNameLst>
                                          <p:attrName>style.visibility</p:attrName>
                                        </p:attrNameLst>
                                      </p:cBhvr>
                                      <p:to>
                                        <p:strVal val="visible"/>
                                      </p:to>
                                    </p:set>
                                    <p:anim calcmode="lin" valueType="num">
                                      <p:cBhvr additive="base">
                                        <p:cTn id="12" dur="500" fill="hold"/>
                                        <p:tgtEl>
                                          <p:spTgt spid="17409">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0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A6B7FC1E-C88A-1B1D-D0DD-1A05FEB7013C}"/>
              </a:ext>
            </a:extLst>
          </p:cNvPr>
          <p:cNvSpPr>
            <a:spLocks noGrp="1" noChangeArrowheads="1"/>
          </p:cNvSpPr>
          <p:nvPr>
            <p:ph type="title"/>
          </p:nvPr>
        </p:nvSpPr>
        <p:spPr>
          <a:xfrm>
            <a:off x="1436688" y="273050"/>
            <a:ext cx="7496175" cy="1144588"/>
          </a:xfrm>
        </p:spPr>
        <p:txBody>
          <a:bodyPr/>
          <a:lstStyle/>
          <a:p>
            <a:pPr eaLnBrk="1"/>
            <a:r>
              <a:rPr lang="en-US" altLang="en-US" sz="4000"/>
              <a:t>Overall Assessment </a:t>
            </a:r>
          </a:p>
        </p:txBody>
      </p:sp>
      <p:sp>
        <p:nvSpPr>
          <p:cNvPr id="17411" name="Rectangle 2">
            <a:extLst>
              <a:ext uri="{FF2B5EF4-FFF2-40B4-BE49-F238E27FC236}">
                <a16:creationId xmlns:a16="http://schemas.microsoft.com/office/drawing/2014/main" id="{40A62C19-0F08-0D9C-19F9-1BA16727364A}"/>
              </a:ext>
            </a:extLst>
          </p:cNvPr>
          <p:cNvSpPr>
            <a:spLocks noGrp="1" noChangeArrowheads="1"/>
          </p:cNvSpPr>
          <p:nvPr>
            <p:ph type="body" idx="1"/>
          </p:nvPr>
        </p:nvSpPr>
        <p:spPr>
          <a:xfrm>
            <a:off x="1436688" y="1447800"/>
            <a:ext cx="7496175" cy="4800600"/>
          </a:xfrm>
        </p:spPr>
        <p:txBody>
          <a:bodyPr/>
          <a:lstStyle/>
          <a:p>
            <a:pPr marL="347663" indent="-265113" eaLnBrk="1"/>
            <a:r>
              <a:rPr lang="en-US" altLang="en-US" dirty="0"/>
              <a:t>LTP- 1-2-0</a:t>
            </a:r>
          </a:p>
          <a:p>
            <a:pPr marL="347663" indent="-265113" eaLnBrk="1"/>
            <a:r>
              <a:rPr lang="en-US" altLang="en-US" dirty="0"/>
              <a:t>Credits-3 </a:t>
            </a:r>
          </a:p>
          <a:p>
            <a:pPr marL="347663" indent="-265113" eaLnBrk="1"/>
            <a:r>
              <a:rPr lang="en-US" altLang="en-US" dirty="0"/>
              <a:t>Total- 100 marks</a:t>
            </a:r>
          </a:p>
          <a:p>
            <a:pPr marL="347663" indent="-265113" eaLnBrk="1"/>
            <a:r>
              <a:rPr lang="en-US" altLang="en-US" dirty="0"/>
              <a:t>Academic task- 4(compulsory)</a:t>
            </a:r>
          </a:p>
          <a:p>
            <a:pPr marL="347663" indent="-265113" eaLnBrk="1"/>
            <a:r>
              <a:rPr lang="en-US" altLang="en-US" dirty="0"/>
              <a:t>Academic Tasks- 30 marks each</a:t>
            </a:r>
          </a:p>
          <a:p>
            <a:pPr marL="347663" indent="-265113" eaLnBrk="1"/>
            <a:r>
              <a:rPr lang="en-US" altLang="en-US" dirty="0"/>
              <a:t>No mid term examination</a:t>
            </a:r>
          </a:p>
          <a:p>
            <a:pPr marL="347663" indent="-265113" eaLnBrk="1"/>
            <a:r>
              <a:rPr lang="en-US" altLang="en-US" dirty="0"/>
              <a:t>Attendance - 15 marks </a:t>
            </a:r>
          </a:p>
          <a:p>
            <a:pPr marL="347663" indent="-265113" eaLnBrk="1"/>
            <a:r>
              <a:rPr lang="en-US" altLang="en-US" dirty="0"/>
              <a:t>End Term Practical- 55 Marks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F7BEED-BAD6-3DB9-EF1E-47B38A3FED20}"/>
              </a:ext>
            </a:extLst>
          </p:cNvPr>
          <p:cNvPicPr>
            <a:picLocks noChangeAspect="1"/>
          </p:cNvPicPr>
          <p:nvPr/>
        </p:nvPicPr>
        <p:blipFill>
          <a:blip r:embed="rId2"/>
          <a:stretch>
            <a:fillRect/>
          </a:stretch>
        </p:blipFill>
        <p:spPr>
          <a:xfrm>
            <a:off x="1475656" y="1791980"/>
            <a:ext cx="6920259" cy="3233595"/>
          </a:xfrm>
          <a:prstGeom prst="rect">
            <a:avLst/>
          </a:prstGeom>
        </p:spPr>
      </p:pic>
      <p:sp>
        <p:nvSpPr>
          <p:cNvPr id="7" name="Rectangle 6">
            <a:extLst>
              <a:ext uri="{FF2B5EF4-FFF2-40B4-BE49-F238E27FC236}">
                <a16:creationId xmlns:a16="http://schemas.microsoft.com/office/drawing/2014/main" id="{C3C4C873-5477-B7E1-51B4-F2F083935025}"/>
              </a:ext>
            </a:extLst>
          </p:cNvPr>
          <p:cNvSpPr/>
          <p:nvPr/>
        </p:nvSpPr>
        <p:spPr>
          <a:xfrm>
            <a:off x="2195736" y="1268760"/>
            <a:ext cx="514916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COURSE OUTCOMES PES 318</a:t>
            </a:r>
          </a:p>
        </p:txBody>
      </p:sp>
    </p:spTree>
    <p:extLst>
      <p:ext uri="{BB962C8B-B14F-4D97-AF65-F5344CB8AC3E}">
        <p14:creationId xmlns:p14="http://schemas.microsoft.com/office/powerpoint/2010/main" val="227293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407309-7595-C19E-2B24-9CEDD1AE67E9}"/>
              </a:ext>
            </a:extLst>
          </p:cNvPr>
          <p:cNvPicPr>
            <a:picLocks noChangeAspect="1"/>
          </p:cNvPicPr>
          <p:nvPr/>
        </p:nvPicPr>
        <p:blipFill>
          <a:blip r:embed="rId2"/>
          <a:stretch>
            <a:fillRect/>
          </a:stretch>
        </p:blipFill>
        <p:spPr>
          <a:xfrm>
            <a:off x="683568" y="896526"/>
            <a:ext cx="8460432" cy="5844842"/>
          </a:xfrm>
          <a:prstGeom prst="rect">
            <a:avLst/>
          </a:prstGeom>
        </p:spPr>
      </p:pic>
      <p:sp>
        <p:nvSpPr>
          <p:cNvPr id="3" name="Rectangle 2">
            <a:extLst>
              <a:ext uri="{FF2B5EF4-FFF2-40B4-BE49-F238E27FC236}">
                <a16:creationId xmlns:a16="http://schemas.microsoft.com/office/drawing/2014/main" id="{08B84781-B824-7E04-4EAE-3432A3753CB4}"/>
              </a:ext>
            </a:extLst>
          </p:cNvPr>
          <p:cNvSpPr/>
          <p:nvPr/>
        </p:nvSpPr>
        <p:spPr>
          <a:xfrm>
            <a:off x="1475656" y="188640"/>
            <a:ext cx="678903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MAPPING OF CO WITH PO</a:t>
            </a:r>
          </a:p>
        </p:txBody>
      </p:sp>
    </p:spTree>
    <p:extLst>
      <p:ext uri="{BB962C8B-B14F-4D97-AF65-F5344CB8AC3E}">
        <p14:creationId xmlns:p14="http://schemas.microsoft.com/office/powerpoint/2010/main" val="252561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873F-C797-7946-C433-0B8C52C15719}"/>
              </a:ext>
            </a:extLst>
          </p:cNvPr>
          <p:cNvSpPr>
            <a:spLocks noGrp="1"/>
          </p:cNvSpPr>
          <p:nvPr>
            <p:ph type="title"/>
          </p:nvPr>
        </p:nvSpPr>
        <p:spPr>
          <a:xfrm>
            <a:off x="961256" y="113814"/>
            <a:ext cx="8229600" cy="1509712"/>
          </a:xfrm>
        </p:spPr>
        <p:txBody>
          <a:bodyPr/>
          <a:lstStyle/>
          <a:p>
            <a:r>
              <a:rPr lang="en-IN" dirty="0"/>
              <a:t>Continuous Assessment (CA)</a:t>
            </a:r>
          </a:p>
        </p:txBody>
      </p:sp>
      <p:sp>
        <p:nvSpPr>
          <p:cNvPr id="4" name="TextBox 3">
            <a:extLst>
              <a:ext uri="{FF2B5EF4-FFF2-40B4-BE49-F238E27FC236}">
                <a16:creationId xmlns:a16="http://schemas.microsoft.com/office/drawing/2014/main" id="{5A8221F2-5880-B082-8A04-27FB8A06DFB0}"/>
              </a:ext>
            </a:extLst>
          </p:cNvPr>
          <p:cNvSpPr txBox="1"/>
          <p:nvPr/>
        </p:nvSpPr>
        <p:spPr>
          <a:xfrm>
            <a:off x="1259632" y="1600200"/>
            <a:ext cx="7632848" cy="3970318"/>
          </a:xfrm>
          <a:prstGeom prst="rect">
            <a:avLst/>
          </a:prstGeom>
          <a:noFill/>
        </p:spPr>
        <p:txBody>
          <a:bodyPr wrap="square" rtlCol="0">
            <a:spAutoFit/>
          </a:bodyPr>
          <a:lstStyle/>
          <a:p>
            <a:r>
              <a:rPr lang="en-IN" sz="2800" dirty="0"/>
              <a:t>CA1 – Presentation Individual 1 –SWOT Presentation</a:t>
            </a:r>
          </a:p>
          <a:p>
            <a:endParaRPr lang="en-IN" sz="2800" dirty="0"/>
          </a:p>
          <a:p>
            <a:r>
              <a:rPr lang="en-IN" sz="2800" dirty="0"/>
              <a:t>CA2 – Presentation Individual 2 – Elevator Pitch</a:t>
            </a:r>
          </a:p>
          <a:p>
            <a:endParaRPr lang="en-IN" sz="2800" dirty="0"/>
          </a:p>
          <a:p>
            <a:r>
              <a:rPr lang="en-IN" sz="2800" dirty="0"/>
              <a:t>CA3 – Group Discussion</a:t>
            </a:r>
          </a:p>
          <a:p>
            <a:endParaRPr lang="en-IN" sz="2800" dirty="0"/>
          </a:p>
          <a:p>
            <a:r>
              <a:rPr lang="en-IN" sz="2800" dirty="0"/>
              <a:t>CA4 - Interview</a:t>
            </a:r>
          </a:p>
        </p:txBody>
      </p:sp>
    </p:spTree>
    <p:extLst>
      <p:ext uri="{BB962C8B-B14F-4D97-AF65-F5344CB8AC3E}">
        <p14:creationId xmlns:p14="http://schemas.microsoft.com/office/powerpoint/2010/main" val="97914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71206B95-792F-BD42-F899-8AE78BFBEC4B}"/>
              </a:ext>
            </a:extLst>
          </p:cNvPr>
          <p:cNvSpPr>
            <a:spLocks noGrp="1" noChangeArrowheads="1"/>
          </p:cNvSpPr>
          <p:nvPr>
            <p:ph type="body" sz="half" idx="1"/>
          </p:nvPr>
        </p:nvSpPr>
        <p:spPr>
          <a:xfrm>
            <a:off x="985838" y="1485900"/>
            <a:ext cx="6096000" cy="3886200"/>
          </a:xfrm>
        </p:spPr>
        <p:txBody>
          <a:bodyPr/>
          <a:lstStyle/>
          <a:p>
            <a:pPr eaLnBrk="1"/>
            <a:r>
              <a:rPr lang="en-US" altLang="en-US" sz="2800"/>
              <a:t>Have you set your professional goals?</a:t>
            </a:r>
          </a:p>
          <a:p>
            <a:pPr eaLnBrk="1"/>
            <a:r>
              <a:rPr lang="en-US" altLang="en-US" sz="2800"/>
              <a:t>Have you written them down?</a:t>
            </a:r>
          </a:p>
          <a:p>
            <a:pPr eaLnBrk="1"/>
            <a:r>
              <a:rPr lang="en-US" altLang="en-US" sz="2800"/>
              <a:t>Do you have a plan to accomplish them?</a:t>
            </a:r>
          </a:p>
        </p:txBody>
      </p:sp>
      <p:sp>
        <p:nvSpPr>
          <p:cNvPr id="4098" name="Rectangle 2">
            <a:extLst>
              <a:ext uri="{FF2B5EF4-FFF2-40B4-BE49-F238E27FC236}">
                <a16:creationId xmlns:a16="http://schemas.microsoft.com/office/drawing/2014/main" id="{C1BAD70D-78E8-35F2-C8FB-E534291BB441}"/>
              </a:ext>
            </a:extLst>
          </p:cNvPr>
          <p:cNvSpPr>
            <a:spLocks noGrp="1" noChangeArrowheads="1"/>
          </p:cNvSpPr>
          <p:nvPr>
            <p:ph type="title"/>
          </p:nvPr>
        </p:nvSpPr>
        <p:spPr>
          <a:xfrm>
            <a:off x="1166813" y="-174625"/>
            <a:ext cx="7496175" cy="1598613"/>
          </a:xfrm>
        </p:spPr>
        <p:txBody>
          <a:bodyPr/>
          <a:lstStyle/>
          <a:p>
            <a:pPr algn="ctr" eaLnBrk="1">
              <a:defRPr/>
            </a:pPr>
            <a:r>
              <a:rPr lang="en-US" sz="3500" b="1">
                <a:effectLst>
                  <a:outerShdw blurRad="38100" dist="38100" dir="2700000" algn="tl">
                    <a:srgbClr val="C0C0C0"/>
                  </a:outerShdw>
                </a:effectLst>
              </a:rPr>
              <a:t>A well written Dream is a Goal!</a:t>
            </a:r>
          </a:p>
        </p:txBody>
      </p:sp>
      <p:pic>
        <p:nvPicPr>
          <p:cNvPr id="3076" name="Picture 3" descr="bda27af480dde82f570c095d12938cb0.jpg">
            <a:extLst>
              <a:ext uri="{FF2B5EF4-FFF2-40B4-BE49-F238E27FC236}">
                <a16:creationId xmlns:a16="http://schemas.microsoft.com/office/drawing/2014/main" id="{90578288-1193-A012-0E58-97F068DF2E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6900" y="2152650"/>
            <a:ext cx="2054225" cy="255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Picture 4" descr="what_are_your_goals.jpg">
            <a:extLst>
              <a:ext uri="{FF2B5EF4-FFF2-40B4-BE49-F238E27FC236}">
                <a16:creationId xmlns:a16="http://schemas.microsoft.com/office/drawing/2014/main" id="{F11A1CF1-3894-E567-A2D9-05DC6ECB53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837650"/>
            <a:ext cx="2709019" cy="2514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Text Box 5">
            <a:extLst>
              <a:ext uri="{FF2B5EF4-FFF2-40B4-BE49-F238E27FC236}">
                <a16:creationId xmlns:a16="http://schemas.microsoft.com/office/drawing/2014/main" id="{E155BB80-26DF-41F6-B9AD-09ABE457CE25}"/>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8229600" cy="1509712"/>
          </a:xfrm>
        </p:spPr>
        <p:txBody>
          <a:bodyPr/>
          <a:lstStyle/>
          <a:p>
            <a:r>
              <a:rPr lang="en-US" dirty="0"/>
              <a:t>  What makes a difference?</a:t>
            </a:r>
          </a:p>
        </p:txBody>
      </p:sp>
      <p:pic>
        <p:nvPicPr>
          <p:cNvPr id="4" name="Content Placeholder 3"/>
          <p:cNvPicPr>
            <a:picLocks noGrp="1" noChangeAspect="1"/>
          </p:cNvPicPr>
          <p:nvPr>
            <p:ph idx="1"/>
          </p:nvPr>
        </p:nvPicPr>
        <p:blipFill>
          <a:blip r:embed="rId2"/>
          <a:stretch>
            <a:fillRect/>
          </a:stretch>
        </p:blipFill>
        <p:spPr>
          <a:xfrm>
            <a:off x="2195736" y="2132856"/>
            <a:ext cx="1600200" cy="2857500"/>
          </a:xfrm>
          <a:prstGeom prst="rect">
            <a:avLst/>
          </a:prstGeom>
        </p:spPr>
      </p:pic>
      <p:pic>
        <p:nvPicPr>
          <p:cNvPr id="5" name="Picture 4"/>
          <p:cNvPicPr>
            <a:picLocks noChangeAspect="1"/>
          </p:cNvPicPr>
          <p:nvPr/>
        </p:nvPicPr>
        <p:blipFill>
          <a:blip r:embed="rId3"/>
          <a:stretch>
            <a:fillRect/>
          </a:stretch>
        </p:blipFill>
        <p:spPr>
          <a:xfrm>
            <a:off x="5868144" y="2780928"/>
            <a:ext cx="2133600" cy="2133600"/>
          </a:xfrm>
          <a:prstGeom prst="rect">
            <a:avLst/>
          </a:prstGeom>
        </p:spPr>
      </p:pic>
    </p:spTree>
    <p:extLst>
      <p:ext uri="{BB962C8B-B14F-4D97-AF65-F5344CB8AC3E}">
        <p14:creationId xmlns:p14="http://schemas.microsoft.com/office/powerpoint/2010/main" val="81759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2161F2-59DF-F4EA-E6C0-089DD7491D28}"/>
              </a:ext>
            </a:extLst>
          </p:cNvPr>
          <p:cNvSpPr txBox="1"/>
          <p:nvPr/>
        </p:nvSpPr>
        <p:spPr>
          <a:xfrm>
            <a:off x="1547664" y="1412776"/>
            <a:ext cx="7128792" cy="5078313"/>
          </a:xfrm>
          <a:prstGeom prst="rect">
            <a:avLst/>
          </a:prstGeom>
          <a:noFill/>
        </p:spPr>
        <p:txBody>
          <a:bodyPr wrap="square" rtlCol="0">
            <a:spAutoFit/>
          </a:bodyPr>
          <a:lstStyle/>
          <a:p>
            <a:r>
              <a:rPr lang="en-IN" dirty="0"/>
              <a:t>Unit I Attitude Building : introduction to attitude, difference between attitude and behaviour, why is attitude important in an interview? personality traits an engineer should have, matching profession to your personality, introduction to different career pathways and swot analysis.</a:t>
            </a:r>
          </a:p>
          <a:p>
            <a:endParaRPr lang="en-IN" dirty="0"/>
          </a:p>
          <a:p>
            <a:r>
              <a:rPr lang="en-IN" dirty="0"/>
              <a:t> Unit II Building Communication Skills : oral communication and its importance in interview, active listening, engaging speaking skills, barriers to communication, non-verbal communication and its importance in interview, using paraverbal communication, introduction to virtual communication techniques.</a:t>
            </a:r>
          </a:p>
          <a:p>
            <a:endParaRPr lang="en-IN" dirty="0"/>
          </a:p>
          <a:p>
            <a:endParaRPr lang="en-IN" dirty="0"/>
          </a:p>
          <a:p>
            <a:r>
              <a:rPr lang="en-IN" dirty="0"/>
              <a:t> Unit III Personal and Social Branding : introduction to self-branding, resume building, introduction to video CV and profiles, creating an impressive elevator pitch using USP's, introduction to various platforms of branding- LinkedIn, GitHub, using social media platforms constructively for branding.</a:t>
            </a:r>
          </a:p>
        </p:txBody>
      </p:sp>
      <p:sp>
        <p:nvSpPr>
          <p:cNvPr id="5" name="Rectangle 4">
            <a:extLst>
              <a:ext uri="{FF2B5EF4-FFF2-40B4-BE49-F238E27FC236}">
                <a16:creationId xmlns:a16="http://schemas.microsoft.com/office/drawing/2014/main" id="{79AAF171-6CB5-9D2F-AF32-58E8CAC3F6C8}"/>
              </a:ext>
            </a:extLst>
          </p:cNvPr>
          <p:cNvSpPr/>
          <p:nvPr/>
        </p:nvSpPr>
        <p:spPr>
          <a:xfrm>
            <a:off x="3491880" y="188640"/>
            <a:ext cx="260199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PES 318</a:t>
            </a:r>
          </a:p>
        </p:txBody>
      </p:sp>
    </p:spTree>
    <p:extLst>
      <p:ext uri="{BB962C8B-B14F-4D97-AF65-F5344CB8AC3E}">
        <p14:creationId xmlns:p14="http://schemas.microsoft.com/office/powerpoint/2010/main" val="249065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3A153-7D86-3079-0241-8EC1AD36C7FC}"/>
              </a:ext>
            </a:extLst>
          </p:cNvPr>
          <p:cNvSpPr txBox="1"/>
          <p:nvPr/>
        </p:nvSpPr>
        <p:spPr>
          <a:xfrm>
            <a:off x="1331640" y="1556792"/>
            <a:ext cx="7272808" cy="4524315"/>
          </a:xfrm>
          <a:prstGeom prst="rect">
            <a:avLst/>
          </a:prstGeom>
          <a:noFill/>
        </p:spPr>
        <p:txBody>
          <a:bodyPr wrap="square" rtlCol="0">
            <a:spAutoFit/>
          </a:bodyPr>
          <a:lstStyle/>
          <a:p>
            <a:r>
              <a:rPr lang="en-IN" dirty="0"/>
              <a:t>Unit IV Group Discussion : introduction to group discussions, idea generation techniques- SPELT, KWA, 5W 1H, brainstorming, POPBEANS, VAP, types of group discussion topics, picking the right strategy, do’s and don’ts of group discussion, types of group discussion. </a:t>
            </a:r>
          </a:p>
          <a:p>
            <a:endParaRPr lang="en-IN" dirty="0"/>
          </a:p>
          <a:p>
            <a:endParaRPr lang="en-IN" dirty="0"/>
          </a:p>
          <a:p>
            <a:r>
              <a:rPr lang="en-IN" dirty="0"/>
              <a:t>Unit V Interview Skills : interview preparation, pre-interview preparation, interview kit, power dressing, know your company, interview etiquette in online and offline scenarios, types of interviews, answering techniques. </a:t>
            </a:r>
          </a:p>
          <a:p>
            <a:endParaRPr lang="en-IN" dirty="0"/>
          </a:p>
          <a:p>
            <a:endParaRPr lang="en-IN" dirty="0"/>
          </a:p>
          <a:p>
            <a:endParaRPr lang="en-IN" dirty="0"/>
          </a:p>
          <a:p>
            <a:r>
              <a:rPr lang="en-IN" dirty="0"/>
              <a:t>Unit VI Workplace Etiquette : introduction to professional ethics, teamwork, leadership, email etiquette, empathy and decision- making </a:t>
            </a:r>
          </a:p>
        </p:txBody>
      </p:sp>
      <p:sp>
        <p:nvSpPr>
          <p:cNvPr id="3" name="Rectangle 2">
            <a:extLst>
              <a:ext uri="{FF2B5EF4-FFF2-40B4-BE49-F238E27FC236}">
                <a16:creationId xmlns:a16="http://schemas.microsoft.com/office/drawing/2014/main" id="{800AE464-1EB6-FA42-AB08-C351023589D3}"/>
              </a:ext>
            </a:extLst>
          </p:cNvPr>
          <p:cNvSpPr/>
          <p:nvPr/>
        </p:nvSpPr>
        <p:spPr>
          <a:xfrm>
            <a:off x="3491880" y="224376"/>
            <a:ext cx="260199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PES 318</a:t>
            </a:r>
          </a:p>
        </p:txBody>
      </p:sp>
    </p:spTree>
    <p:extLst>
      <p:ext uri="{BB962C8B-B14F-4D97-AF65-F5344CB8AC3E}">
        <p14:creationId xmlns:p14="http://schemas.microsoft.com/office/powerpoint/2010/main" val="385906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sed Bloom's Taxonomy"/>
          <p:cNvPicPr>
            <a:picLocks noChangeAspect="1" noChangeArrowheads="1"/>
          </p:cNvPicPr>
          <p:nvPr/>
        </p:nvPicPr>
        <p:blipFill rotWithShape="1">
          <a:blip r:embed="rId2">
            <a:extLst>
              <a:ext uri="{28A0092B-C50C-407E-A947-70E740481C1C}">
                <a14:useLocalDpi xmlns:a14="http://schemas.microsoft.com/office/drawing/2010/main" val="0"/>
              </a:ext>
            </a:extLst>
          </a:blip>
          <a:srcRect t="12808"/>
          <a:stretch/>
        </p:blipFill>
        <p:spPr bwMode="auto">
          <a:xfrm>
            <a:off x="880074" y="2286174"/>
            <a:ext cx="6602312" cy="35411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2C950A-32ED-99C2-52E4-0E8611408287}"/>
              </a:ext>
            </a:extLst>
          </p:cNvPr>
          <p:cNvSpPr/>
          <p:nvPr/>
        </p:nvSpPr>
        <p:spPr>
          <a:xfrm>
            <a:off x="0" y="857250"/>
            <a:ext cx="9144000" cy="9941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hangingPunct="1">
              <a:spcBef>
                <a:spcPts val="0"/>
              </a:spcBef>
              <a:spcAft>
                <a:spcPts val="0"/>
              </a:spcAft>
              <a:defRPr/>
            </a:pPr>
            <a:endParaRPr lang="en-IN" sz="1350">
              <a:solidFill>
                <a:prstClr val="white"/>
              </a:solidFill>
              <a:latin typeface="Calibri" panose="020F0502020204030204"/>
            </a:endParaRPr>
          </a:p>
        </p:txBody>
      </p:sp>
      <p:sp>
        <p:nvSpPr>
          <p:cNvPr id="8" name="Title 1">
            <a:extLst>
              <a:ext uri="{FF2B5EF4-FFF2-40B4-BE49-F238E27FC236}">
                <a16:creationId xmlns:a16="http://schemas.microsoft.com/office/drawing/2014/main" id="{414C151F-AA63-0288-7FE8-BDD5196CC270}"/>
              </a:ext>
            </a:extLst>
          </p:cNvPr>
          <p:cNvSpPr txBox="1">
            <a:spLocks/>
          </p:cNvSpPr>
          <p:nvPr/>
        </p:nvSpPr>
        <p:spPr>
          <a:xfrm>
            <a:off x="0" y="857251"/>
            <a:ext cx="91440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fontAlgn="auto">
              <a:spcAft>
                <a:spcPts val="0"/>
              </a:spcAft>
              <a:defRPr/>
            </a:pPr>
            <a:r>
              <a:rPr lang="en-IN" sz="3600" dirty="0">
                <a:solidFill>
                  <a:prstClr val="white"/>
                </a:solidFill>
                <a:latin typeface="Tw Cen MT Condensed Extra Bold" panose="020B0803020202020204" pitchFamily="34" charset="0"/>
              </a:rPr>
              <a:t>Revised Bloom’s Taxonomy</a:t>
            </a:r>
          </a:p>
        </p:txBody>
      </p:sp>
      <p:sp>
        <p:nvSpPr>
          <p:cNvPr id="9" name="Rectangle 8">
            <a:extLst>
              <a:ext uri="{FF2B5EF4-FFF2-40B4-BE49-F238E27FC236}">
                <a16:creationId xmlns:a16="http://schemas.microsoft.com/office/drawing/2014/main" id="{938F5157-9B2B-6FC1-99C6-6038A46B3307}"/>
              </a:ext>
            </a:extLst>
          </p:cNvPr>
          <p:cNvSpPr/>
          <p:nvPr/>
        </p:nvSpPr>
        <p:spPr>
          <a:xfrm>
            <a:off x="0" y="1888915"/>
            <a:ext cx="9144000" cy="4708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fontAlgn="auto" hangingPunct="1">
              <a:spcBef>
                <a:spcPts val="0"/>
              </a:spcBef>
              <a:spcAft>
                <a:spcPts val="0"/>
              </a:spcAft>
              <a:defRPr/>
            </a:pPr>
            <a:endParaRPr lang="en-IN" sz="1350">
              <a:solidFill>
                <a:prstClr val="white"/>
              </a:solidFill>
              <a:latin typeface="Tw Cen MT" panose="020B0602020104020603" pitchFamily="34" charset="0"/>
            </a:endParaRPr>
          </a:p>
        </p:txBody>
      </p:sp>
    </p:spTree>
    <p:extLst>
      <p:ext uri="{BB962C8B-B14F-4D97-AF65-F5344CB8AC3E}">
        <p14:creationId xmlns:p14="http://schemas.microsoft.com/office/powerpoint/2010/main" val="400502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772816"/>
            <a:ext cx="7772400" cy="1470025"/>
          </a:xfrm>
        </p:spPr>
        <p:txBody>
          <a:bodyPr/>
          <a:lstStyle/>
          <a:p>
            <a:r>
              <a:rPr lang="en-US" dirty="0"/>
              <a:t>Unit 1- Attitude Building</a:t>
            </a:r>
          </a:p>
        </p:txBody>
      </p:sp>
    </p:spTree>
    <p:extLst>
      <p:ext uri="{BB962C8B-B14F-4D97-AF65-F5344CB8AC3E}">
        <p14:creationId xmlns:p14="http://schemas.microsoft.com/office/powerpoint/2010/main" val="1752581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518" y="90488"/>
            <a:ext cx="8229600" cy="1509712"/>
          </a:xfrm>
        </p:spPr>
        <p:txBody>
          <a:bodyPr/>
          <a:lstStyle/>
          <a:p>
            <a:r>
              <a:rPr lang="en-US" dirty="0">
                <a:latin typeface="Times New Roman" panose="02020603050405020304" pitchFamily="18" charset="0"/>
                <a:cs typeface="Times New Roman" panose="02020603050405020304" pitchFamily="18" charset="0"/>
              </a:rPr>
              <a:t>What is an attitude and behavior ?</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3500" y="2800350"/>
            <a:ext cx="2286000" cy="2857500"/>
          </a:xfrm>
        </p:spPr>
      </p:pic>
      <p:graphicFrame>
        <p:nvGraphicFramePr>
          <p:cNvPr id="11" name="Content Placeholder 10"/>
          <p:cNvGraphicFramePr>
            <a:graphicFrameLocks noGrp="1"/>
          </p:cNvGraphicFramePr>
          <p:nvPr>
            <p:ph sz="half" idx="2"/>
            <p:extLst>
              <p:ext uri="{D42A27DB-BD31-4B8C-83A1-F6EECF244321}">
                <p14:modId xmlns:p14="http://schemas.microsoft.com/office/powerpoint/2010/main" val="977873132"/>
              </p:ext>
            </p:extLst>
          </p:nvPr>
        </p:nvGraphicFramePr>
        <p:xfrm>
          <a:off x="3779913" y="1484786"/>
          <a:ext cx="5184576" cy="4968549"/>
        </p:xfrm>
        <a:graphic>
          <a:graphicData uri="http://schemas.openxmlformats.org/drawingml/2006/table">
            <a:tbl>
              <a:tblPr firstRow="1" firstCol="1" bandRow="1"/>
              <a:tblGrid>
                <a:gridCol w="172819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tblGrid>
              <a:tr h="576264">
                <a:tc>
                  <a:txBody>
                    <a:bodyPr/>
                    <a:lstStyle/>
                    <a:p>
                      <a:pPr marL="0" marR="0">
                        <a:lnSpc>
                          <a:spcPct val="107000"/>
                        </a:lnSpc>
                        <a:spcBef>
                          <a:spcPts val="0"/>
                        </a:spcBef>
                        <a:spcAft>
                          <a:spcPts val="800"/>
                        </a:spcAft>
                      </a:pPr>
                      <a:r>
                        <a:rPr lang="en-IN" sz="14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BASIS FOR COMPARISON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marL="0" marR="0">
                        <a:lnSpc>
                          <a:spcPct val="107000"/>
                        </a:lnSpc>
                        <a:spcBef>
                          <a:spcPts val="0"/>
                        </a:spcBef>
                        <a:spcAft>
                          <a:spcPts val="800"/>
                        </a:spcAft>
                      </a:pPr>
                      <a:r>
                        <a:rPr lang="en-IN" sz="14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ATTITUDE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marL="0" marR="0">
                        <a:lnSpc>
                          <a:spcPct val="107000"/>
                        </a:lnSpc>
                        <a:spcBef>
                          <a:spcPts val="0"/>
                        </a:spcBef>
                        <a:spcAft>
                          <a:spcPts val="800"/>
                        </a:spcAft>
                      </a:pPr>
                      <a:r>
                        <a:rPr lang="en-IN" sz="1400" b="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BEHAVIOR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1510965">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Meaning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IN" sz="1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Attitude refers to a person's mental view, regarding the way he/she thinks or feels about someone or something.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Behaviour implies the actions, moves, conduct or functions of an individual or group towards other persons.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6264">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Based 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7000"/>
                        </a:lnSpc>
                        <a:spcBef>
                          <a:spcPts val="0"/>
                        </a:spcBef>
                        <a:spcAft>
                          <a:spcPts val="800"/>
                        </a:spcAft>
                      </a:pPr>
                      <a:r>
                        <a:rPr lang="en-IN" sz="1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Experience and observation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Situation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76264">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Trait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Human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Inborn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6264">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What is 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 person's mindset.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Outward expression of attitude.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576264">
                <a:tc>
                  <a:txBody>
                    <a:bodyPr/>
                    <a:lstStyle/>
                    <a:p>
                      <a:pPr marL="0" marR="0">
                        <a:lnSpc>
                          <a:spcPct val="107000"/>
                        </a:lnSpc>
                        <a:spcBef>
                          <a:spcPts val="0"/>
                        </a:spcBef>
                        <a:spcAft>
                          <a:spcPts val="800"/>
                        </a:spcAft>
                      </a:pPr>
                      <a:r>
                        <a:rPr lang="en-IN" sz="1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Reflects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What you think or feel?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What you do?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76264">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Defined by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a:noFill/>
                    </a:lnB>
                    <a:solidFill>
                      <a:srgbClr val="F3F3F3"/>
                    </a:solidFill>
                  </a:tcPr>
                </a:tc>
                <a:tc>
                  <a:txBody>
                    <a:bodyPr/>
                    <a:lstStyle/>
                    <a:p>
                      <a:pPr marL="0" marR="0">
                        <a:lnSpc>
                          <a:spcPct val="107000"/>
                        </a:lnSpc>
                        <a:spcBef>
                          <a:spcPts val="0"/>
                        </a:spcBef>
                        <a:spcAft>
                          <a:spcPts val="800"/>
                        </a:spcAft>
                      </a:pPr>
                      <a:r>
                        <a:rPr lang="en-IN" sz="140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Way we perceive things.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a:noFill/>
                    </a:lnB>
                    <a:solidFill>
                      <a:srgbClr val="F3F3F3"/>
                    </a:solidFill>
                  </a:tcPr>
                </a:tc>
                <a:tc>
                  <a:txBody>
                    <a:bodyPr/>
                    <a:lstStyle/>
                    <a:p>
                      <a:pPr marL="0" marR="0">
                        <a:lnSpc>
                          <a:spcPct val="107000"/>
                        </a:lnSpc>
                        <a:spcBef>
                          <a:spcPts val="0"/>
                        </a:spcBef>
                        <a:spcAft>
                          <a:spcPts val="800"/>
                        </a:spcAft>
                      </a:pPr>
                      <a:r>
                        <a:rPr lang="en-IN" sz="1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Social Norms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82" marR="50482" marT="50482" marB="50482">
                    <a:lnL>
                      <a:noFill/>
                    </a:lnL>
                    <a:lnR>
                      <a:noFill/>
                    </a:lnR>
                    <a:lnT w="1270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8215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7571184" cy="1339552"/>
          </a:xfrm>
        </p:spPr>
        <p:txBody>
          <a:bodyPr/>
          <a:lstStyle/>
          <a:p>
            <a:r>
              <a:rPr lang="en-US" dirty="0"/>
              <a:t>Let’s Understand Roles of </a:t>
            </a:r>
            <a:r>
              <a:rPr lang="en-US"/>
              <a:t>Soft Skills</a:t>
            </a:r>
            <a:endParaRPr lang="en-US" dirty="0"/>
          </a:p>
        </p:txBody>
      </p:sp>
      <p:sp>
        <p:nvSpPr>
          <p:cNvPr id="3" name="Content Placeholder 2"/>
          <p:cNvSpPr>
            <a:spLocks noGrp="1"/>
          </p:cNvSpPr>
          <p:nvPr>
            <p:ph idx="1"/>
          </p:nvPr>
        </p:nvSpPr>
        <p:spPr>
          <a:xfrm>
            <a:off x="962167" y="1600200"/>
            <a:ext cx="8229600" cy="5257800"/>
          </a:xfrm>
        </p:spPr>
        <p:txBody>
          <a:bodyPr/>
          <a:lstStyle/>
          <a:p>
            <a:r>
              <a:rPr lang="en-US" dirty="0"/>
              <a:t>What makes you confident?</a:t>
            </a:r>
          </a:p>
          <a:p>
            <a:r>
              <a:rPr lang="en-US" dirty="0"/>
              <a:t>What makes you to gel up with strangers?</a:t>
            </a:r>
          </a:p>
          <a:p>
            <a:r>
              <a:rPr lang="en-US" dirty="0"/>
              <a:t>How do you come to a decision?</a:t>
            </a:r>
          </a:p>
          <a:p>
            <a:r>
              <a:rPr lang="en-US" dirty="0"/>
              <a:t>What creates an impact on others?</a:t>
            </a:r>
          </a:p>
          <a:p>
            <a:r>
              <a:rPr lang="en-US" dirty="0"/>
              <a:t>How do you start a task and finish it?</a:t>
            </a:r>
          </a:p>
        </p:txBody>
      </p:sp>
    </p:spTree>
    <p:extLst>
      <p:ext uri="{BB962C8B-B14F-4D97-AF65-F5344CB8AC3E}">
        <p14:creationId xmlns:p14="http://schemas.microsoft.com/office/powerpoint/2010/main" val="1484680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Career Pathways</a:t>
            </a:r>
          </a:p>
        </p:txBody>
      </p:sp>
      <p:pic>
        <p:nvPicPr>
          <p:cNvPr id="4" name="Content Placeholder 4"/>
          <p:cNvPicPr>
            <a:picLocks noGrp="1" noChangeAspect="1"/>
          </p:cNvPicPr>
          <p:nvPr>
            <p:ph idx="1"/>
          </p:nvPr>
        </p:nvPicPr>
        <p:blipFill>
          <a:blip r:embed="rId2"/>
          <a:stretch>
            <a:fillRect/>
          </a:stretch>
        </p:blipFill>
        <p:spPr bwMode="auto">
          <a:xfrm>
            <a:off x="2642114" y="1600200"/>
            <a:ext cx="385977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034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SWOT </a:t>
            </a:r>
          </a:p>
        </p:txBody>
      </p:sp>
      <p:sp>
        <p:nvSpPr>
          <p:cNvPr id="3" name="Content Placeholder 2"/>
          <p:cNvSpPr>
            <a:spLocks noGrp="1"/>
          </p:cNvSpPr>
          <p:nvPr>
            <p:ph idx="1"/>
          </p:nvPr>
        </p:nvSpPr>
        <p:spPr>
          <a:xfrm>
            <a:off x="914400" y="1771600"/>
            <a:ext cx="8229600" cy="5257800"/>
          </a:xfrm>
        </p:spPr>
        <p:txBody>
          <a:bodyPr/>
          <a:lstStyle/>
          <a:p>
            <a:r>
              <a:rPr lang="en-US" sz="1800" b="1" i="1" dirty="0">
                <a:latin typeface="Times New Roman" panose="02020603050405020304" pitchFamily="18" charset="0"/>
                <a:cs typeface="Times New Roman" panose="02020603050405020304" pitchFamily="18" charset="0"/>
              </a:rPr>
              <a:t>S</a:t>
            </a:r>
            <a:r>
              <a:rPr lang="en-US" sz="1800" i="1" dirty="0">
                <a:latin typeface="Times New Roman" panose="02020603050405020304" pitchFamily="18" charset="0"/>
                <a:cs typeface="Times New Roman" panose="02020603050405020304" pitchFamily="18" charset="0"/>
              </a:rPr>
              <a:t>trengths</a:t>
            </a:r>
            <a:r>
              <a:rPr lang="en-US" sz="1800" dirty="0">
                <a:latin typeface="Times New Roman" panose="02020603050405020304" pitchFamily="18" charset="0"/>
                <a:cs typeface="Times New Roman" panose="02020603050405020304" pitchFamily="18" charset="0"/>
              </a:rPr>
              <a:t>: Internal characteristics of a person give it an advantage over others.</a:t>
            </a:r>
          </a:p>
          <a:p>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W</a:t>
            </a:r>
            <a:r>
              <a:rPr lang="en-US" sz="1800" i="1" dirty="0">
                <a:latin typeface="Times New Roman" panose="02020603050405020304" pitchFamily="18" charset="0"/>
                <a:cs typeface="Times New Roman" panose="02020603050405020304" pitchFamily="18" charset="0"/>
              </a:rPr>
              <a:t>eaknesses</a:t>
            </a:r>
            <a:r>
              <a:rPr lang="en-US" sz="1800" dirty="0">
                <a:latin typeface="Times New Roman" panose="02020603050405020304" pitchFamily="18" charset="0"/>
                <a:cs typeface="Times New Roman" panose="02020603050405020304" pitchFamily="18" charset="0"/>
              </a:rPr>
              <a:t>: Internal characteristics of the person at a disadvantage relative to others.</a:t>
            </a:r>
          </a:p>
          <a:p>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O</a:t>
            </a:r>
            <a:r>
              <a:rPr lang="en-US" sz="1800" i="1" dirty="0">
                <a:latin typeface="Times New Roman" panose="02020603050405020304" pitchFamily="18" charset="0"/>
                <a:cs typeface="Times New Roman" panose="02020603050405020304" pitchFamily="18" charset="0"/>
              </a:rPr>
              <a:t>pportunities</a:t>
            </a:r>
            <a:r>
              <a:rPr lang="en-US" sz="1800" dirty="0">
                <a:latin typeface="Times New Roman" panose="02020603050405020304" pitchFamily="18" charset="0"/>
                <a:cs typeface="Times New Roman" panose="02020603050405020304" pitchFamily="18" charset="0"/>
              </a:rPr>
              <a:t>: Platforms/ elements in the environment that could exploit to its advantage.</a:t>
            </a:r>
          </a:p>
          <a:p>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hreats</a:t>
            </a:r>
            <a:r>
              <a:rPr lang="en-US" sz="1800" dirty="0">
                <a:latin typeface="Times New Roman" panose="02020603050405020304" pitchFamily="18" charset="0"/>
                <a:cs typeface="Times New Roman" panose="02020603050405020304" pitchFamily="18" charset="0"/>
              </a:rPr>
              <a:t>: Elements that can create trouble or issues.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117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7427168" cy="1123528"/>
          </a:xfrm>
        </p:spPr>
        <p:txBody>
          <a:bodyPr/>
          <a:lstStyle/>
          <a:p>
            <a:r>
              <a:rPr lang="en-US" dirty="0"/>
              <a:t>Impact during the interviews</a:t>
            </a:r>
          </a:p>
        </p:txBody>
      </p:sp>
      <p:sp>
        <p:nvSpPr>
          <p:cNvPr id="3" name="Content Placeholder 2"/>
          <p:cNvSpPr>
            <a:spLocks noGrp="1"/>
          </p:cNvSpPr>
          <p:nvPr>
            <p:ph idx="1"/>
          </p:nvPr>
        </p:nvSpPr>
        <p:spPr/>
        <p:txBody>
          <a:bodyPr/>
          <a:lstStyle/>
          <a:p>
            <a:r>
              <a:rPr lang="en-US" sz="1800" dirty="0"/>
              <a:t>•	</a:t>
            </a:r>
            <a:r>
              <a:rPr lang="en-US" sz="1800" dirty="0">
                <a:latin typeface="Times New Roman" panose="02020603050405020304" pitchFamily="18" charset="0"/>
                <a:cs typeface="Times New Roman" panose="02020603050405020304" pitchFamily="18" charset="0"/>
              </a:rPr>
              <a:t>Observe body language</a:t>
            </a:r>
          </a:p>
          <a:p>
            <a:r>
              <a:rPr lang="en-US" sz="1800" dirty="0">
                <a:latin typeface="Times New Roman" panose="02020603050405020304" pitchFamily="18" charset="0"/>
                <a:cs typeface="Times New Roman" panose="02020603050405020304" pitchFamily="18" charset="0"/>
              </a:rPr>
              <a:t>•	Assess communication skills(Like Articulation of content, </a:t>
            </a:r>
            <a:r>
              <a:rPr lang="en-US" sz="1800" b="1" dirty="0">
                <a:latin typeface="Times New Roman" panose="02020603050405020304" pitchFamily="18" charset="0"/>
                <a:cs typeface="Times New Roman" panose="02020603050405020304" pitchFamily="18" charset="0"/>
              </a:rPr>
              <a:t>Interpersonal</a:t>
            </a:r>
            <a:r>
              <a:rPr lang="en-US" sz="1800" dirty="0">
                <a:latin typeface="Times New Roman" panose="02020603050405020304" pitchFamily="18" charset="0"/>
                <a:cs typeface="Times New Roman" panose="02020603050405020304" pitchFamily="18" charset="0"/>
              </a:rPr>
              <a:t> skills during coding )</a:t>
            </a:r>
          </a:p>
          <a:p>
            <a:r>
              <a:rPr lang="en-US" sz="1800" dirty="0">
                <a:latin typeface="Times New Roman" panose="02020603050405020304" pitchFamily="18" charset="0"/>
                <a:cs typeface="Times New Roman" panose="02020603050405020304" pitchFamily="18" charset="0"/>
              </a:rPr>
              <a:t>•	Check for enthusiasm</a:t>
            </a:r>
          </a:p>
          <a:p>
            <a:r>
              <a:rPr lang="en-US" sz="1800" dirty="0">
                <a:latin typeface="Times New Roman" panose="02020603050405020304" pitchFamily="18" charset="0"/>
                <a:cs typeface="Times New Roman" panose="02020603050405020304" pitchFamily="18" charset="0"/>
              </a:rPr>
              <a:t>•	Prepare a variety of questions</a:t>
            </a:r>
          </a:p>
          <a:p>
            <a:r>
              <a:rPr lang="en-US" sz="1800" dirty="0">
                <a:latin typeface="Times New Roman" panose="02020603050405020304" pitchFamily="18" charset="0"/>
                <a:cs typeface="Times New Roman" panose="02020603050405020304" pitchFamily="18" charset="0"/>
              </a:rPr>
              <a:t>•	Ask </a:t>
            </a:r>
            <a:r>
              <a:rPr lang="en-US" sz="1800" dirty="0" err="1">
                <a:latin typeface="Times New Roman" panose="02020603050405020304" pitchFamily="18" charset="0"/>
                <a:cs typeface="Times New Roman" panose="02020603050405020304" pitchFamily="18" charset="0"/>
              </a:rPr>
              <a:t>behavioural</a:t>
            </a:r>
            <a:r>
              <a:rPr lang="en-US" sz="1800" dirty="0">
                <a:latin typeface="Times New Roman" panose="02020603050405020304" pitchFamily="18" charset="0"/>
                <a:cs typeface="Times New Roman" panose="02020603050405020304" pitchFamily="18" charset="0"/>
              </a:rPr>
              <a:t> questions</a:t>
            </a:r>
          </a:p>
          <a:p>
            <a:pPr marL="82550" indent="0">
              <a:buNone/>
            </a:pPr>
            <a:r>
              <a:rPr lang="en-US" sz="1800" dirty="0">
                <a:latin typeface="Times New Roman" panose="02020603050405020304" pitchFamily="18" charset="0"/>
                <a:cs typeface="Times New Roman" panose="02020603050405020304" pitchFamily="18" charset="0"/>
              </a:rPr>
              <a:t>          Critical thinking ( Like in HM round, Hiring manager round)</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60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518C26FB-30BA-49AA-9B4A-DEDB2AF09022}"/>
              </a:ext>
            </a:extLst>
          </p:cNvPr>
          <p:cNvSpPr>
            <a:spLocks noGrp="1" noChangeArrowheads="1"/>
          </p:cNvSpPr>
          <p:nvPr>
            <p:ph type="body" idx="1"/>
          </p:nvPr>
        </p:nvSpPr>
        <p:spPr>
          <a:xfrm>
            <a:off x="762000" y="1447800"/>
            <a:ext cx="6400800" cy="4800600"/>
          </a:xfrm>
        </p:spPr>
        <p:txBody>
          <a:bodyPr/>
          <a:lstStyle/>
          <a:p>
            <a:pPr eaLnBrk="1"/>
            <a:r>
              <a:rPr lang="en-US" altLang="en-US" sz="2400"/>
              <a:t>But why do I need to worry about it today I have enough time to prepare ?</a:t>
            </a:r>
          </a:p>
          <a:p>
            <a:pPr eaLnBrk="1"/>
            <a:r>
              <a:rPr lang="en-US" altLang="en-US" sz="2400"/>
              <a:t>I know it all!</a:t>
            </a:r>
          </a:p>
          <a:p>
            <a:pPr eaLnBrk="1"/>
            <a:r>
              <a:rPr lang="en-US" altLang="en-US" sz="2400"/>
              <a:t>I am “Perfect” !</a:t>
            </a:r>
          </a:p>
          <a:p>
            <a:pPr eaLnBrk="1"/>
            <a:r>
              <a:rPr lang="en-US" altLang="en-US" sz="2400"/>
              <a:t>My CGPA is good, I would get the job.</a:t>
            </a:r>
          </a:p>
          <a:p>
            <a:pPr eaLnBrk="1"/>
            <a:r>
              <a:rPr lang="en-US" altLang="en-US" sz="2400"/>
              <a:t>I have my Dad’s business, I don’t need to worry.</a:t>
            </a:r>
          </a:p>
        </p:txBody>
      </p:sp>
      <p:sp>
        <p:nvSpPr>
          <p:cNvPr id="5122" name="Rectangle 2">
            <a:extLst>
              <a:ext uri="{FF2B5EF4-FFF2-40B4-BE49-F238E27FC236}">
                <a16:creationId xmlns:a16="http://schemas.microsoft.com/office/drawing/2014/main" id="{83CEAAEF-4691-EB4D-7D77-1F4DF5FC3A3E}"/>
              </a:ext>
            </a:extLst>
          </p:cNvPr>
          <p:cNvSpPr>
            <a:spLocks noGrp="1" noChangeArrowheads="1"/>
          </p:cNvSpPr>
          <p:nvPr>
            <p:ph type="title"/>
          </p:nvPr>
        </p:nvSpPr>
        <p:spPr>
          <a:xfrm>
            <a:off x="1371600" y="0"/>
            <a:ext cx="7496175" cy="1143000"/>
          </a:xfrm>
        </p:spPr>
        <p:txBody>
          <a:bodyPr/>
          <a:lstStyle/>
          <a:p>
            <a:pPr algn="ctr" defTabSz="795338" eaLnBrk="1">
              <a:defRPr/>
            </a:pPr>
            <a:r>
              <a:rPr lang="en-US" sz="3300">
                <a:effectLst>
                  <a:outerShdw blurRad="38100" dist="38100" dir="2700000" algn="tl">
                    <a:srgbClr val="C0C0C0"/>
                  </a:outerShdw>
                </a:effectLst>
              </a:rPr>
              <a:t>But Do I Really Need to Think about it?</a:t>
            </a:r>
          </a:p>
        </p:txBody>
      </p:sp>
      <p:pic>
        <p:nvPicPr>
          <p:cNvPr id="4100" name="Picture 3" descr="3033ebf99081645a162b4470a1ed8d0a.jpg">
            <a:extLst>
              <a:ext uri="{FF2B5EF4-FFF2-40B4-BE49-F238E27FC236}">
                <a16:creationId xmlns:a16="http://schemas.microsoft.com/office/drawing/2014/main" id="{B79B5449-CA9D-2588-C926-5E28126BAD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1287463"/>
            <a:ext cx="1900238" cy="229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1" name="Picture 4" descr="0e5f39c.jpg">
            <a:extLst>
              <a:ext uri="{FF2B5EF4-FFF2-40B4-BE49-F238E27FC236}">
                <a16:creationId xmlns:a16="http://schemas.microsoft.com/office/drawing/2014/main" id="{03097A33-7EF7-512E-EB27-CBDC1E4586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4575175"/>
            <a:ext cx="76200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2" name="Text Box 5">
            <a:extLst>
              <a:ext uri="{FF2B5EF4-FFF2-40B4-BE49-F238E27FC236}">
                <a16:creationId xmlns:a16="http://schemas.microsoft.com/office/drawing/2014/main" id="{25FB88D9-04E7-B008-0013-899CCD6F2FB5}"/>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 calcmode="lin" valueType="num">
                                      <p:cBhvr additive="base">
                                        <p:cTn id="7" dur="500" fill="hold"/>
                                        <p:tgtEl>
                                          <p:spTgt spid="51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1">
                                            <p:txEl>
                                              <p:pRg st="1" end="1"/>
                                            </p:txEl>
                                          </p:spTgt>
                                        </p:tgtEl>
                                        <p:attrNameLst>
                                          <p:attrName>style.visibility</p:attrName>
                                        </p:attrNameLst>
                                      </p:cBhvr>
                                      <p:to>
                                        <p:strVal val="visible"/>
                                      </p:to>
                                    </p:set>
                                    <p:anim calcmode="lin" valueType="num">
                                      <p:cBhvr additive="base">
                                        <p:cTn id="13" dur="500" fill="hold"/>
                                        <p:tgtEl>
                                          <p:spTgt spid="51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1">
                                            <p:txEl>
                                              <p:pRg st="2" end="2"/>
                                            </p:txEl>
                                          </p:spTgt>
                                        </p:tgtEl>
                                        <p:attrNameLst>
                                          <p:attrName>style.visibility</p:attrName>
                                        </p:attrNameLst>
                                      </p:cBhvr>
                                      <p:to>
                                        <p:strVal val="visible"/>
                                      </p:to>
                                    </p:set>
                                    <p:anim calcmode="lin" valueType="num">
                                      <p:cBhvr additive="base">
                                        <p:cTn id="19" dur="500" fill="hold"/>
                                        <p:tgtEl>
                                          <p:spTgt spid="51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1">
                                            <p:txEl>
                                              <p:pRg st="3" end="3"/>
                                            </p:txEl>
                                          </p:spTgt>
                                        </p:tgtEl>
                                        <p:attrNameLst>
                                          <p:attrName>style.visibility</p:attrName>
                                        </p:attrNameLst>
                                      </p:cBhvr>
                                      <p:to>
                                        <p:strVal val="visible"/>
                                      </p:to>
                                    </p:set>
                                    <p:anim calcmode="lin" valueType="num">
                                      <p:cBhvr additive="base">
                                        <p:cTn id="25" dur="500" fill="hold"/>
                                        <p:tgtEl>
                                          <p:spTgt spid="512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1">
                                            <p:txEl>
                                              <p:pRg st="4" end="4"/>
                                            </p:txEl>
                                          </p:spTgt>
                                        </p:tgtEl>
                                        <p:attrNameLst>
                                          <p:attrName>style.visibility</p:attrName>
                                        </p:attrNameLst>
                                      </p:cBhvr>
                                      <p:to>
                                        <p:strVal val="visible"/>
                                      </p:to>
                                    </p:set>
                                    <p:anim calcmode="lin" valueType="num">
                                      <p:cBhvr additive="base">
                                        <p:cTn id="31" dur="500" fill="hold"/>
                                        <p:tgtEl>
                                          <p:spTgt spid="512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37E7CFCF-9872-6A00-14D3-5E3957B5E047}"/>
              </a:ext>
            </a:extLst>
          </p:cNvPr>
          <p:cNvSpPr>
            <a:spLocks noGrp="1" noChangeArrowheads="1"/>
          </p:cNvSpPr>
          <p:nvPr>
            <p:ph type="body" idx="1"/>
          </p:nvPr>
        </p:nvSpPr>
        <p:spPr>
          <a:xfrm>
            <a:off x="1066800" y="1066800"/>
            <a:ext cx="7696200" cy="5562600"/>
          </a:xfrm>
        </p:spPr>
        <p:txBody>
          <a:bodyPr/>
          <a:lstStyle/>
          <a:p>
            <a:pPr marL="0" indent="82550" eaLnBrk="1">
              <a:buSzTx/>
              <a:buFontTx/>
              <a:buNone/>
            </a:pPr>
            <a:r>
              <a:rPr lang="en-US" altLang="en-US" dirty="0"/>
              <a:t>India produces approx. (annually)</a:t>
            </a:r>
          </a:p>
          <a:p>
            <a:pPr marL="0" indent="82550" eaLnBrk="1">
              <a:buSzTx/>
              <a:buFontTx/>
              <a:buNone/>
            </a:pPr>
            <a:r>
              <a:rPr lang="en-US" altLang="en-US" dirty="0"/>
              <a:t>    </a:t>
            </a:r>
            <a:r>
              <a:rPr lang="en-US" altLang="en-US" b="1" dirty="0"/>
              <a:t>27.3 million</a:t>
            </a:r>
            <a:r>
              <a:rPr lang="en-US" altLang="en-US" sz="2000" b="1" dirty="0"/>
              <a:t>*</a:t>
            </a:r>
            <a:r>
              <a:rPr lang="en-US" altLang="en-US" b="1" dirty="0"/>
              <a:t>  </a:t>
            </a:r>
            <a:r>
              <a:rPr lang="en-US" altLang="en-US" dirty="0"/>
              <a:t>University graduates</a:t>
            </a:r>
          </a:p>
          <a:p>
            <a:pPr marL="0" indent="82550" eaLnBrk="1">
              <a:buSzTx/>
              <a:buFontTx/>
              <a:buNone/>
            </a:pPr>
            <a:r>
              <a:rPr lang="en-US" altLang="en-US" sz="2800" b="1" dirty="0"/>
              <a:t>    1,500,000(15 lakhs)*</a:t>
            </a:r>
            <a:r>
              <a:rPr lang="en-US" altLang="en-US" sz="2800" dirty="0"/>
              <a:t>Engineers </a:t>
            </a:r>
            <a:endParaRPr lang="en-US" altLang="en-US" sz="2800" b="1" dirty="0"/>
          </a:p>
          <a:p>
            <a:pPr marL="0" indent="82550" eaLnBrk="1">
              <a:buSzTx/>
              <a:buFontTx/>
              <a:buNone/>
            </a:pPr>
            <a:endParaRPr lang="en-US" altLang="en-US" sz="2000" dirty="0"/>
          </a:p>
          <a:p>
            <a:pPr marL="0" indent="82550" eaLnBrk="1">
              <a:buSzTx/>
              <a:buFontTx/>
              <a:buNone/>
            </a:pPr>
            <a:r>
              <a:rPr lang="en-US" altLang="en-US" dirty="0"/>
              <a:t>Still…</a:t>
            </a:r>
          </a:p>
          <a:p>
            <a:pPr marL="0" indent="82550" eaLnBrk="1">
              <a:buSzTx/>
              <a:buFontTx/>
              <a:buNone/>
            </a:pPr>
            <a:endParaRPr lang="en-US" altLang="en-US" sz="1000" dirty="0"/>
          </a:p>
          <a:p>
            <a:pPr marL="0" indent="82550" eaLnBrk="1">
              <a:buSzTx/>
              <a:buFontTx/>
              <a:buNone/>
            </a:pPr>
            <a:endParaRPr lang="en-US" altLang="en-US" sz="1000" dirty="0"/>
          </a:p>
          <a:p>
            <a:pPr marL="0" indent="82550" eaLnBrk="1">
              <a:buSzTx/>
              <a:buFontTx/>
              <a:buNone/>
            </a:pPr>
            <a:r>
              <a:rPr lang="en-US" altLang="en-US" b="1" dirty="0">
                <a:solidFill>
                  <a:srgbClr val="FF0000"/>
                </a:solidFill>
              </a:rPr>
              <a:t> 30%</a:t>
            </a:r>
            <a:r>
              <a:rPr lang="en-US" altLang="en-US" dirty="0">
                <a:solidFill>
                  <a:srgbClr val="FF0000"/>
                </a:solidFill>
              </a:rPr>
              <a:t> </a:t>
            </a:r>
            <a:r>
              <a:rPr lang="en-US" altLang="en-US" dirty="0"/>
              <a:t>University graduates</a:t>
            </a:r>
          </a:p>
          <a:p>
            <a:pPr marL="0" indent="82550" eaLnBrk="1">
              <a:buSzTx/>
              <a:buFontTx/>
              <a:buNone/>
            </a:pPr>
            <a:r>
              <a:rPr lang="en-US" altLang="en-US" dirty="0"/>
              <a:t> </a:t>
            </a:r>
            <a:r>
              <a:rPr lang="en-US" altLang="en-US" b="1" dirty="0">
                <a:solidFill>
                  <a:srgbClr val="FF0000"/>
                </a:solidFill>
              </a:rPr>
              <a:t>48%</a:t>
            </a:r>
            <a:r>
              <a:rPr lang="en-US" altLang="en-US" dirty="0">
                <a:solidFill>
                  <a:srgbClr val="FF0000"/>
                </a:solidFill>
              </a:rPr>
              <a:t> </a:t>
            </a:r>
            <a:r>
              <a:rPr lang="en-US" altLang="en-US" dirty="0"/>
              <a:t>of Engineers are unemployed</a:t>
            </a:r>
          </a:p>
          <a:p>
            <a:pPr marL="0" indent="82550" eaLnBrk="1">
              <a:buSzTx/>
              <a:buFontTx/>
              <a:buNone/>
            </a:pPr>
            <a:endParaRPr lang="en-US" altLang="en-US" dirty="0"/>
          </a:p>
          <a:p>
            <a:pPr marL="0" indent="82550" eaLnBrk="1">
              <a:buSzTx/>
              <a:buFontTx/>
              <a:buNone/>
            </a:pPr>
            <a:r>
              <a:rPr lang="en-US" altLang="en-US" sz="1800" dirty="0"/>
              <a:t>*</a:t>
            </a:r>
            <a:r>
              <a:rPr lang="en-US" altLang="en-US" sz="1000" dirty="0"/>
              <a:t>Acc to https://www.newindianexpress.com/nation/2022/jan/21/higher-education-stagnated-in-india-48-engineers-unemployed-niti-aayog-v-c-2409403.html#:~:text=T20%20World%20Cup-,Higher%20education%20stagnated%20in%20India%2C%2048,engineers%20unemployed%3A%20NITI%20Aayog%20V%2DC</a:t>
            </a:r>
          </a:p>
        </p:txBody>
      </p:sp>
      <p:sp>
        <p:nvSpPr>
          <p:cNvPr id="6146" name="Rectangle 2">
            <a:extLst>
              <a:ext uri="{FF2B5EF4-FFF2-40B4-BE49-F238E27FC236}">
                <a16:creationId xmlns:a16="http://schemas.microsoft.com/office/drawing/2014/main" id="{6C64A82E-33F2-F4B7-3963-DA8A4A217F08}"/>
              </a:ext>
            </a:extLst>
          </p:cNvPr>
          <p:cNvSpPr>
            <a:spLocks noGrp="1" noChangeArrowheads="1"/>
          </p:cNvSpPr>
          <p:nvPr>
            <p:ph type="title"/>
          </p:nvPr>
        </p:nvSpPr>
        <p:spPr>
          <a:xfrm>
            <a:off x="1371600" y="0"/>
            <a:ext cx="7496175" cy="1143000"/>
          </a:xfrm>
        </p:spPr>
        <p:txBody>
          <a:bodyPr/>
          <a:lstStyle/>
          <a:p>
            <a:pPr eaLnBrk="1">
              <a:defRPr/>
            </a:pPr>
            <a:r>
              <a:rPr lang="en-US">
                <a:effectLst>
                  <a:outerShdw blurRad="38100" dist="38100" dir="2700000" algn="tl">
                    <a:srgbClr val="C0C0C0"/>
                  </a:outerShdw>
                </a:effectLst>
              </a:rPr>
              <a:t>The Irony…</a:t>
            </a:r>
          </a:p>
        </p:txBody>
      </p:sp>
      <p:sp>
        <p:nvSpPr>
          <p:cNvPr id="5124" name="Text Box 3">
            <a:extLst>
              <a:ext uri="{FF2B5EF4-FFF2-40B4-BE49-F238E27FC236}">
                <a16:creationId xmlns:a16="http://schemas.microsoft.com/office/drawing/2014/main" id="{CAD40AFA-9F01-4006-1D5B-D06967500AFE}"/>
              </a:ext>
            </a:extLst>
          </p:cNvPr>
          <p:cNvSpPr txBox="1">
            <a:spLocks/>
          </p:cNvSpPr>
          <p:nvPr/>
        </p:nvSpPr>
        <p:spPr bwMode="auto">
          <a:xfrm>
            <a:off x="2362200" y="6588125"/>
            <a:ext cx="67818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5125" name="Picture 4" descr="gradcap.jpg">
            <a:extLst>
              <a:ext uri="{FF2B5EF4-FFF2-40B4-BE49-F238E27FC236}">
                <a16:creationId xmlns:a16="http://schemas.microsoft.com/office/drawing/2014/main" id="{80F40708-3522-D133-6BD5-3FE0495C87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9416" y="2708920"/>
            <a:ext cx="1931033" cy="1604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5">
                                            <p:txEl>
                                              <p:pRg st="0" end="0"/>
                                            </p:txEl>
                                          </p:spTgt>
                                        </p:tgtEl>
                                        <p:attrNameLst>
                                          <p:attrName>style.visibility</p:attrName>
                                        </p:attrNameLst>
                                      </p:cBhvr>
                                      <p:to>
                                        <p:strVal val="visible"/>
                                      </p:to>
                                    </p:set>
                                    <p:anim calcmode="lin" valueType="num">
                                      <p:cBhvr additive="base">
                                        <p:cTn id="7" dur="500" fill="hold"/>
                                        <p:tgtEl>
                                          <p:spTgt spid="61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5">
                                            <p:txEl>
                                              <p:pRg st="1" end="1"/>
                                            </p:txEl>
                                          </p:spTgt>
                                        </p:tgtEl>
                                        <p:attrNameLst>
                                          <p:attrName>style.visibility</p:attrName>
                                        </p:attrNameLst>
                                      </p:cBhvr>
                                      <p:to>
                                        <p:strVal val="visible"/>
                                      </p:to>
                                    </p:set>
                                    <p:anim calcmode="lin" valueType="num">
                                      <p:cBhvr additive="base">
                                        <p:cTn id="13" dur="500" fill="hold"/>
                                        <p:tgtEl>
                                          <p:spTgt spid="614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5">
                                            <p:txEl>
                                              <p:pRg st="2" end="2"/>
                                            </p:txEl>
                                          </p:spTgt>
                                        </p:tgtEl>
                                        <p:attrNameLst>
                                          <p:attrName>style.visibility</p:attrName>
                                        </p:attrNameLst>
                                      </p:cBhvr>
                                      <p:to>
                                        <p:strVal val="visible"/>
                                      </p:to>
                                    </p:set>
                                    <p:anim calcmode="lin" valueType="num">
                                      <p:cBhvr additive="base">
                                        <p:cTn id="19" dur="500" fill="hold"/>
                                        <p:tgtEl>
                                          <p:spTgt spid="614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5">
                                            <p:txEl>
                                              <p:pRg st="4" end="4"/>
                                            </p:txEl>
                                          </p:spTgt>
                                        </p:tgtEl>
                                        <p:attrNameLst>
                                          <p:attrName>style.visibility</p:attrName>
                                        </p:attrNameLst>
                                      </p:cBhvr>
                                      <p:to>
                                        <p:strVal val="visible"/>
                                      </p:to>
                                    </p:set>
                                    <p:anim calcmode="lin" valueType="num">
                                      <p:cBhvr additive="base">
                                        <p:cTn id="25" dur="500" fill="hold"/>
                                        <p:tgtEl>
                                          <p:spTgt spid="614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5">
                                            <p:txEl>
                                              <p:pRg st="7" end="7"/>
                                            </p:txEl>
                                          </p:spTgt>
                                        </p:tgtEl>
                                        <p:attrNameLst>
                                          <p:attrName>style.visibility</p:attrName>
                                        </p:attrNameLst>
                                      </p:cBhvr>
                                      <p:to>
                                        <p:strVal val="visible"/>
                                      </p:to>
                                    </p:set>
                                    <p:anim calcmode="lin" valueType="num">
                                      <p:cBhvr additive="base">
                                        <p:cTn id="31" dur="500" fill="hold"/>
                                        <p:tgtEl>
                                          <p:spTgt spid="614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5">
                                            <p:txEl>
                                              <p:pRg st="8" end="8"/>
                                            </p:txEl>
                                          </p:spTgt>
                                        </p:tgtEl>
                                        <p:attrNameLst>
                                          <p:attrName>style.visibility</p:attrName>
                                        </p:attrNameLst>
                                      </p:cBhvr>
                                      <p:to>
                                        <p:strVal val="visible"/>
                                      </p:to>
                                    </p:set>
                                    <p:anim calcmode="lin" valueType="num">
                                      <p:cBhvr additive="base">
                                        <p:cTn id="37" dur="500" fill="hold"/>
                                        <p:tgtEl>
                                          <p:spTgt spid="614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5">
                                            <p:txEl>
                                              <p:pRg st="10" end="10"/>
                                            </p:txEl>
                                          </p:spTgt>
                                        </p:tgtEl>
                                        <p:attrNameLst>
                                          <p:attrName>style.visibility</p:attrName>
                                        </p:attrNameLst>
                                      </p:cBhvr>
                                      <p:to>
                                        <p:strVal val="visible"/>
                                      </p:to>
                                    </p:set>
                                    <p:anim calcmode="lin" valueType="num">
                                      <p:cBhvr additive="base">
                                        <p:cTn id="43" dur="500" fill="hold"/>
                                        <p:tgtEl>
                                          <p:spTgt spid="614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35F4CFBB-A93C-690C-B05E-773B17D90B42}"/>
              </a:ext>
            </a:extLst>
          </p:cNvPr>
          <p:cNvSpPr>
            <a:spLocks noGrp="1" noChangeArrowheads="1"/>
          </p:cNvSpPr>
          <p:nvPr>
            <p:ph type="title"/>
          </p:nvPr>
        </p:nvSpPr>
        <p:spPr>
          <a:xfrm>
            <a:off x="2163763" y="131763"/>
            <a:ext cx="8229600" cy="1508125"/>
          </a:xfrm>
        </p:spPr>
        <p:txBody>
          <a:bodyPr/>
          <a:lstStyle/>
          <a:p>
            <a:pPr eaLnBrk="1"/>
            <a:r>
              <a:rPr lang="en-US" altLang="en-US" b="1">
                <a:solidFill>
                  <a:srgbClr val="FF2600"/>
                </a:solidFill>
              </a:rPr>
              <a:t>MOMENT OF TRUTH…</a:t>
            </a:r>
          </a:p>
        </p:txBody>
      </p:sp>
      <p:sp>
        <p:nvSpPr>
          <p:cNvPr id="6148" name="Text Box 3">
            <a:extLst>
              <a:ext uri="{FF2B5EF4-FFF2-40B4-BE49-F238E27FC236}">
                <a16:creationId xmlns:a16="http://schemas.microsoft.com/office/drawing/2014/main" id="{1177A3C0-E8FC-062B-4860-0FBFA0DAB8A1}"/>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3" name="Picture 2">
            <a:extLst>
              <a:ext uri="{FF2B5EF4-FFF2-40B4-BE49-F238E27FC236}">
                <a16:creationId xmlns:a16="http://schemas.microsoft.com/office/drawing/2014/main" id="{9AEC6D11-0B66-6C9A-58D4-938FDF52B6F9}"/>
              </a:ext>
            </a:extLst>
          </p:cNvPr>
          <p:cNvPicPr>
            <a:picLocks noChangeAspect="1"/>
          </p:cNvPicPr>
          <p:nvPr/>
        </p:nvPicPr>
        <p:blipFill>
          <a:blip r:embed="rId2"/>
          <a:stretch>
            <a:fillRect/>
          </a:stretch>
        </p:blipFill>
        <p:spPr>
          <a:xfrm>
            <a:off x="2699792" y="1776412"/>
            <a:ext cx="4638675" cy="3305175"/>
          </a:xfrm>
          <a:prstGeom prst="rect">
            <a:avLst/>
          </a:prstGeom>
        </p:spPr>
      </p:pic>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iron2.gif">
            <a:extLst>
              <a:ext uri="{FF2B5EF4-FFF2-40B4-BE49-F238E27FC236}">
                <a16:creationId xmlns:a16="http://schemas.microsoft.com/office/drawing/2014/main" id="{3CB04315-442E-C484-1FE4-CD7B1C6567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2347913"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4" name="Rectangle 2">
            <a:extLst>
              <a:ext uri="{FF2B5EF4-FFF2-40B4-BE49-F238E27FC236}">
                <a16:creationId xmlns:a16="http://schemas.microsoft.com/office/drawing/2014/main" id="{0691719E-0F6A-EE90-9F6D-E75F377B59C3}"/>
              </a:ext>
            </a:extLst>
          </p:cNvPr>
          <p:cNvSpPr>
            <a:spLocks noGrp="1" noChangeArrowheads="1"/>
          </p:cNvSpPr>
          <p:nvPr>
            <p:ph type="title"/>
          </p:nvPr>
        </p:nvSpPr>
        <p:spPr>
          <a:xfrm>
            <a:off x="1371600" y="0"/>
            <a:ext cx="7496175" cy="1143000"/>
          </a:xfrm>
        </p:spPr>
        <p:txBody>
          <a:bodyPr/>
          <a:lstStyle/>
          <a:p>
            <a:pPr eaLnBrk="1">
              <a:defRPr/>
            </a:pPr>
            <a:r>
              <a:rPr lang="en-US">
                <a:effectLst>
                  <a:outerShdw blurRad="38100" dist="38100" dir="2700000" algn="tl">
                    <a:srgbClr val="C0C0C0"/>
                  </a:outerShdw>
                </a:effectLst>
              </a:rPr>
              <a:t>The change..</a:t>
            </a:r>
          </a:p>
        </p:txBody>
      </p:sp>
      <p:pic>
        <p:nvPicPr>
          <p:cNvPr id="8195" name="Picture 3" descr="indian-g1.jpg">
            <a:extLst>
              <a:ext uri="{FF2B5EF4-FFF2-40B4-BE49-F238E27FC236}">
                <a16:creationId xmlns:a16="http://schemas.microsoft.com/office/drawing/2014/main" id="{2E767E15-9E24-0440-20CC-8800108501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2638" y="3433763"/>
            <a:ext cx="3097212" cy="221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Rectangle 4">
            <a:extLst>
              <a:ext uri="{FF2B5EF4-FFF2-40B4-BE49-F238E27FC236}">
                <a16:creationId xmlns:a16="http://schemas.microsoft.com/office/drawing/2014/main" id="{4B5AAE75-696A-BFA7-DEEC-0ECA526CB4D0}"/>
              </a:ext>
            </a:extLst>
          </p:cNvPr>
          <p:cNvSpPr>
            <a:spLocks/>
          </p:cNvSpPr>
          <p:nvPr/>
        </p:nvSpPr>
        <p:spPr bwMode="auto">
          <a:xfrm>
            <a:off x="3886200" y="1592263"/>
            <a:ext cx="4876800" cy="1243012"/>
          </a:xfrm>
          <a:prstGeom prst="rect">
            <a:avLst/>
          </a:prstGeom>
          <a:noFill/>
          <a:ln w="9525">
            <a:solidFill>
              <a:srgbClr val="E3DED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algn="ctr" eaLnBrk="1"/>
            <a:r>
              <a:rPr lang="en-US" altLang="en-US" sz="2400"/>
              <a:t>Earlier</a:t>
            </a:r>
          </a:p>
          <a:p>
            <a:pPr algn="ctr" eaLnBrk="1"/>
            <a:endParaRPr lang="en-US" altLang="en-US" sz="1000"/>
          </a:p>
          <a:p>
            <a:pPr algn="ctr" eaLnBrk="1"/>
            <a:r>
              <a:rPr lang="en-US" altLang="en-US" sz="2000"/>
              <a:t>Employers looked for thorough knowledge and  understanding in their employees</a:t>
            </a:r>
          </a:p>
        </p:txBody>
      </p:sp>
      <p:sp>
        <p:nvSpPr>
          <p:cNvPr id="8197" name="Rectangle 5">
            <a:extLst>
              <a:ext uri="{FF2B5EF4-FFF2-40B4-BE49-F238E27FC236}">
                <a16:creationId xmlns:a16="http://schemas.microsoft.com/office/drawing/2014/main" id="{0D2459A3-D6B0-47A8-4E02-0580CA770D7B}"/>
              </a:ext>
            </a:extLst>
          </p:cNvPr>
          <p:cNvSpPr>
            <a:spLocks/>
          </p:cNvSpPr>
          <p:nvPr/>
        </p:nvSpPr>
        <p:spPr bwMode="auto">
          <a:xfrm>
            <a:off x="1171575" y="4137025"/>
            <a:ext cx="4419600" cy="1244600"/>
          </a:xfrm>
          <a:prstGeom prst="rect">
            <a:avLst/>
          </a:prstGeom>
          <a:noFill/>
          <a:ln w="9525">
            <a:solidFill>
              <a:srgbClr val="E3DED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algn="ctr" eaLnBrk="1"/>
            <a:r>
              <a:rPr lang="en-US" altLang="en-US" sz="2400"/>
              <a:t>Today</a:t>
            </a:r>
          </a:p>
          <a:p>
            <a:pPr algn="ctr" eaLnBrk="1"/>
            <a:endParaRPr lang="en-US" altLang="en-US" sz="1000"/>
          </a:p>
          <a:p>
            <a:pPr algn="ctr" eaLnBrk="1"/>
            <a:r>
              <a:rPr lang="en-US" altLang="en-US" sz="2000"/>
              <a:t>Companies expect certain skills in their staff to back the knowledge </a:t>
            </a:r>
          </a:p>
        </p:txBody>
      </p:sp>
      <p:sp>
        <p:nvSpPr>
          <p:cNvPr id="8198" name="Rectangle 6">
            <a:extLst>
              <a:ext uri="{FF2B5EF4-FFF2-40B4-BE49-F238E27FC236}">
                <a16:creationId xmlns:a16="http://schemas.microsoft.com/office/drawing/2014/main" id="{A5000921-6E2C-BF22-ECBF-AF91BDB82099}"/>
              </a:ext>
            </a:extLst>
          </p:cNvPr>
          <p:cNvSpPr>
            <a:spLocks/>
          </p:cNvSpPr>
          <p:nvPr/>
        </p:nvSpPr>
        <p:spPr bwMode="auto">
          <a:xfrm>
            <a:off x="1841500" y="5840413"/>
            <a:ext cx="6553200" cy="582612"/>
          </a:xfrm>
          <a:prstGeom prst="rect">
            <a:avLst/>
          </a:prstGeom>
          <a:noFill/>
          <a:ln w="9525">
            <a:solidFill>
              <a:srgbClr val="E3DED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algn="ctr" eaLnBrk="1"/>
            <a:r>
              <a:rPr lang="en-US" altLang="en-US" sz="3200" b="1"/>
              <a:t>What are those Skills?</a:t>
            </a:r>
          </a:p>
        </p:txBody>
      </p:sp>
      <p:sp>
        <p:nvSpPr>
          <p:cNvPr id="7176" name="Text Box 7">
            <a:extLst>
              <a:ext uri="{FF2B5EF4-FFF2-40B4-BE49-F238E27FC236}">
                <a16:creationId xmlns:a16="http://schemas.microsoft.com/office/drawing/2014/main" id="{4DE07F8C-DC80-2FC2-60B2-BC342A4981D3}"/>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8193"/>
                                        </p:tgtEl>
                                        <p:attrNameLst>
                                          <p:attrName>style.visibility</p:attrName>
                                        </p:attrNameLst>
                                      </p:cBhvr>
                                      <p:to>
                                        <p:strVal val="visible"/>
                                      </p:to>
                                    </p:set>
                                    <p:anim calcmode="lin" valueType="num">
                                      <p:cBhvr additive="base">
                                        <p:cTn id="12" dur="500" fill="hold"/>
                                        <p:tgtEl>
                                          <p:spTgt spid="8193"/>
                                        </p:tgtEl>
                                        <p:attrNameLst>
                                          <p:attrName>ppt_x</p:attrName>
                                        </p:attrNameLst>
                                      </p:cBhvr>
                                      <p:tavLst>
                                        <p:tav tm="0">
                                          <p:val>
                                            <p:strVal val="#ppt_x"/>
                                          </p:val>
                                        </p:tav>
                                        <p:tav tm="100000">
                                          <p:val>
                                            <p:strVal val="#ppt_x"/>
                                          </p:val>
                                        </p:tav>
                                      </p:tavLst>
                                    </p:anim>
                                    <p:anim calcmode="lin" valueType="num">
                                      <p:cBhvr additive="base">
                                        <p:cTn id="13" dur="500" fill="hold"/>
                                        <p:tgtEl>
                                          <p:spTgt spid="819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195"/>
                                        </p:tgtEl>
                                        <p:attrNameLst>
                                          <p:attrName>style.visibility</p:attrName>
                                        </p:attrNameLst>
                                      </p:cBhvr>
                                      <p:to>
                                        <p:strVal val="visible"/>
                                      </p:to>
                                    </p:set>
                                    <p:anim calcmode="lin" valueType="num">
                                      <p:cBhvr additive="base">
                                        <p:cTn id="18" dur="500" fill="hold"/>
                                        <p:tgtEl>
                                          <p:spTgt spid="8195"/>
                                        </p:tgtEl>
                                        <p:attrNameLst>
                                          <p:attrName>ppt_x</p:attrName>
                                        </p:attrNameLst>
                                      </p:cBhvr>
                                      <p:tavLst>
                                        <p:tav tm="0">
                                          <p:val>
                                            <p:strVal val="#ppt_x"/>
                                          </p:val>
                                        </p:tav>
                                        <p:tav tm="100000">
                                          <p:val>
                                            <p:strVal val="#ppt_x"/>
                                          </p:val>
                                        </p:tav>
                                      </p:tavLst>
                                    </p:anim>
                                    <p:anim calcmode="lin" valueType="num">
                                      <p:cBhvr additive="base">
                                        <p:cTn id="19" dur="500" fill="hold"/>
                                        <p:tgtEl>
                                          <p:spTgt spid="819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8197"/>
                                        </p:tgtEl>
                                        <p:attrNameLst>
                                          <p:attrName>style.visibility</p:attrName>
                                        </p:attrNameLst>
                                      </p:cBhvr>
                                      <p:to>
                                        <p:strVal val="visible"/>
                                      </p:to>
                                    </p:set>
                                    <p:anim calcmode="lin" valueType="num">
                                      <p:cBhvr additive="base">
                                        <p:cTn id="23" dur="500" fill="hold"/>
                                        <p:tgtEl>
                                          <p:spTgt spid="8197"/>
                                        </p:tgtEl>
                                        <p:attrNameLst>
                                          <p:attrName>ppt_x</p:attrName>
                                        </p:attrNameLst>
                                      </p:cBhvr>
                                      <p:tavLst>
                                        <p:tav tm="0">
                                          <p:val>
                                            <p:strVal val="#ppt_x"/>
                                          </p:val>
                                        </p:tav>
                                        <p:tav tm="100000">
                                          <p:val>
                                            <p:strVal val="#ppt_x"/>
                                          </p:val>
                                        </p:tav>
                                      </p:tavLst>
                                    </p:anim>
                                    <p:anim calcmode="lin" valueType="num">
                                      <p:cBhvr additive="base">
                                        <p:cTn id="24"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198"/>
                                        </p:tgtEl>
                                        <p:attrNameLst>
                                          <p:attrName>style.visibility</p:attrName>
                                        </p:attrNameLst>
                                      </p:cBhvr>
                                      <p:to>
                                        <p:strVal val="visible"/>
                                      </p:to>
                                    </p:set>
                                    <p:anim calcmode="lin" valueType="num">
                                      <p:cBhvr additive="base">
                                        <p:cTn id="29" dur="500" fill="hold"/>
                                        <p:tgtEl>
                                          <p:spTgt spid="8198"/>
                                        </p:tgtEl>
                                        <p:attrNameLst>
                                          <p:attrName>ppt_x</p:attrName>
                                        </p:attrNameLst>
                                      </p:cBhvr>
                                      <p:tavLst>
                                        <p:tav tm="0">
                                          <p:val>
                                            <p:strVal val="#ppt_x"/>
                                          </p:val>
                                        </p:tav>
                                        <p:tav tm="100000">
                                          <p:val>
                                            <p:strVal val="#ppt_x"/>
                                          </p:val>
                                        </p:tav>
                                      </p:tavLst>
                                    </p:anim>
                                    <p:anim calcmode="lin" valueType="num">
                                      <p:cBhvr additive="base">
                                        <p:cTn id="30"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autoUpdateAnimBg="0"/>
      <p:bldP spid="8197" grpId="0" animBg="1" autoUpdateAnimBg="0"/>
      <p:bldP spid="819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1" descr="mech1.jpg">
            <a:extLst>
              <a:ext uri="{FF2B5EF4-FFF2-40B4-BE49-F238E27FC236}">
                <a16:creationId xmlns:a16="http://schemas.microsoft.com/office/drawing/2014/main" id="{4BBDFB06-F78C-1465-5815-05C835B678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3482975"/>
            <a:ext cx="3462338" cy="230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5" name="Picture 2" descr="lab14.jpg">
            <a:extLst>
              <a:ext uri="{FF2B5EF4-FFF2-40B4-BE49-F238E27FC236}">
                <a16:creationId xmlns:a16="http://schemas.microsoft.com/office/drawing/2014/main" id="{5169A221-41A1-05E5-0449-AC7F44233B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4414838"/>
            <a:ext cx="2846388"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Rectangle 3">
            <a:extLst>
              <a:ext uri="{FF2B5EF4-FFF2-40B4-BE49-F238E27FC236}">
                <a16:creationId xmlns:a16="http://schemas.microsoft.com/office/drawing/2014/main" id="{CE8EFAFA-1FE2-9F78-617E-A865F750F6FA}"/>
              </a:ext>
            </a:extLst>
          </p:cNvPr>
          <p:cNvSpPr>
            <a:spLocks noGrp="1" noChangeArrowheads="1"/>
          </p:cNvSpPr>
          <p:nvPr>
            <p:ph type="body" idx="1"/>
          </p:nvPr>
        </p:nvSpPr>
        <p:spPr>
          <a:xfrm>
            <a:off x="1108075" y="52388"/>
            <a:ext cx="8229600" cy="5257800"/>
          </a:xfrm>
        </p:spPr>
        <p:txBody>
          <a:bodyPr/>
          <a:lstStyle/>
          <a:p>
            <a:pPr marL="0" indent="0" algn="ctr" eaLnBrk="1">
              <a:spcBef>
                <a:spcPct val="0"/>
              </a:spcBef>
              <a:buSzTx/>
              <a:buFontTx/>
              <a:buNone/>
            </a:pPr>
            <a:r>
              <a:rPr lang="en-US" altLang="en-US" sz="3100">
                <a:solidFill>
                  <a:srgbClr val="323232"/>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For getting </a:t>
            </a:r>
            <a:r>
              <a:rPr lang="en-US" altLang="en-US" sz="3100" b="1">
                <a:solidFill>
                  <a:srgbClr val="FF2600"/>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Employed</a:t>
            </a:r>
            <a:r>
              <a:rPr lang="en-US" altLang="en-US" sz="3100">
                <a:solidFill>
                  <a:srgbClr val="323232"/>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 what is more important?</a:t>
            </a:r>
          </a:p>
          <a:p>
            <a:pPr marL="0" indent="0" algn="ctr" eaLnBrk="1">
              <a:spcBef>
                <a:spcPct val="0"/>
              </a:spcBef>
              <a:buSzTx/>
              <a:buFontTx/>
              <a:buNone/>
            </a:pPr>
            <a:endParaRPr lang="en-US" altLang="en-US" sz="3100">
              <a:solidFill>
                <a:srgbClr val="323232"/>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endParaRPr>
          </a:p>
          <a:p>
            <a:pPr marL="0" indent="0" algn="ctr" eaLnBrk="1">
              <a:spcBef>
                <a:spcPct val="0"/>
              </a:spcBef>
              <a:buSzTx/>
              <a:buFontTx/>
              <a:buNone/>
            </a:pPr>
            <a:r>
              <a:rPr lang="en-US" altLang="en-US" sz="2900" i="1">
                <a:solidFill>
                  <a:srgbClr val="5545FF"/>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Hard Skills </a:t>
            </a:r>
          </a:p>
          <a:p>
            <a:pPr marL="0" indent="0" algn="ctr" eaLnBrk="1">
              <a:spcBef>
                <a:spcPct val="0"/>
              </a:spcBef>
              <a:buSzTx/>
              <a:buFontTx/>
              <a:buNone/>
            </a:pPr>
            <a:r>
              <a:rPr lang="en-US" altLang="en-US" sz="2900" i="1">
                <a:solidFill>
                  <a:srgbClr val="5545FF"/>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or</a:t>
            </a:r>
          </a:p>
          <a:p>
            <a:pPr marL="0" indent="0" algn="ctr" eaLnBrk="1">
              <a:spcBef>
                <a:spcPct val="0"/>
              </a:spcBef>
              <a:buSzTx/>
              <a:buFontTx/>
              <a:buNone/>
            </a:pPr>
            <a:r>
              <a:rPr lang="en-US" altLang="en-US" sz="2900" i="1">
                <a:solidFill>
                  <a:srgbClr val="5545FF"/>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rPr>
              <a:t>Soft Skills</a:t>
            </a:r>
          </a:p>
        </p:txBody>
      </p:sp>
      <p:sp>
        <p:nvSpPr>
          <p:cNvPr id="8197" name="Text Box 4">
            <a:extLst>
              <a:ext uri="{FF2B5EF4-FFF2-40B4-BE49-F238E27FC236}">
                <a16:creationId xmlns:a16="http://schemas.microsoft.com/office/drawing/2014/main" id="{18FBD4C5-DE4B-05A5-1453-C88FC850CC81}"/>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AEC1-5B37-C9D0-585F-C93AD17829CA}"/>
              </a:ext>
            </a:extLst>
          </p:cNvPr>
          <p:cNvSpPr>
            <a:spLocks noGrp="1"/>
          </p:cNvSpPr>
          <p:nvPr>
            <p:ph type="title"/>
          </p:nvPr>
        </p:nvSpPr>
        <p:spPr>
          <a:xfrm>
            <a:off x="1403648" y="0"/>
            <a:ext cx="8229600" cy="1509712"/>
          </a:xfrm>
        </p:spPr>
        <p:txBody>
          <a:bodyPr/>
          <a:lstStyle/>
          <a:p>
            <a:r>
              <a:rPr lang="en-IN" dirty="0"/>
              <a:t>INDIA SKILLS REPORT 2021</a:t>
            </a:r>
          </a:p>
        </p:txBody>
      </p:sp>
      <p:pic>
        <p:nvPicPr>
          <p:cNvPr id="4" name="Picture 3">
            <a:extLst>
              <a:ext uri="{FF2B5EF4-FFF2-40B4-BE49-F238E27FC236}">
                <a16:creationId xmlns:a16="http://schemas.microsoft.com/office/drawing/2014/main" id="{091261BB-6DEE-1D81-43C1-F326D028059F}"/>
              </a:ext>
            </a:extLst>
          </p:cNvPr>
          <p:cNvPicPr>
            <a:picLocks noChangeAspect="1"/>
          </p:cNvPicPr>
          <p:nvPr/>
        </p:nvPicPr>
        <p:blipFill>
          <a:blip r:embed="rId2"/>
          <a:stretch>
            <a:fillRect/>
          </a:stretch>
        </p:blipFill>
        <p:spPr>
          <a:xfrm>
            <a:off x="1376467" y="1171575"/>
            <a:ext cx="4772025" cy="5686425"/>
          </a:xfrm>
          <a:prstGeom prst="rect">
            <a:avLst/>
          </a:prstGeom>
        </p:spPr>
      </p:pic>
      <p:pic>
        <p:nvPicPr>
          <p:cNvPr id="1026" name="Picture 2" descr="Important stamp stock vector. Illustration of round - 148405932">
            <a:extLst>
              <a:ext uri="{FF2B5EF4-FFF2-40B4-BE49-F238E27FC236}">
                <a16:creationId xmlns:a16="http://schemas.microsoft.com/office/drawing/2014/main" id="{85CAE4D6-BEF3-5841-863C-629DD1BE6F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2924944"/>
            <a:ext cx="2356866" cy="16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58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0AC9CB86-59AA-319D-DBC5-2C11063188BD}"/>
              </a:ext>
            </a:extLst>
          </p:cNvPr>
          <p:cNvSpPr>
            <a:spLocks noGrp="1" noChangeArrowheads="1"/>
          </p:cNvSpPr>
          <p:nvPr>
            <p:ph type="title"/>
          </p:nvPr>
        </p:nvSpPr>
        <p:spPr>
          <a:xfrm>
            <a:off x="1284288" y="117475"/>
            <a:ext cx="8229600" cy="933450"/>
          </a:xfrm>
        </p:spPr>
        <p:txBody>
          <a:bodyPr/>
          <a:lstStyle/>
          <a:p>
            <a:pPr eaLnBrk="1"/>
            <a:r>
              <a:rPr lang="en-US" altLang="en-US"/>
              <a:t>And the expert says….</a:t>
            </a:r>
          </a:p>
        </p:txBody>
      </p:sp>
      <p:sp>
        <p:nvSpPr>
          <p:cNvPr id="10242" name="Rectangle 2">
            <a:extLst>
              <a:ext uri="{FF2B5EF4-FFF2-40B4-BE49-F238E27FC236}">
                <a16:creationId xmlns:a16="http://schemas.microsoft.com/office/drawing/2014/main" id="{F714E2BB-80BA-3E9F-50B2-4771A5F214D5}"/>
              </a:ext>
            </a:extLst>
          </p:cNvPr>
          <p:cNvSpPr>
            <a:spLocks noGrp="1" noChangeArrowheads="1"/>
          </p:cNvSpPr>
          <p:nvPr>
            <p:ph type="body" idx="1"/>
          </p:nvPr>
        </p:nvSpPr>
        <p:spPr>
          <a:xfrm>
            <a:off x="830263" y="1395413"/>
            <a:ext cx="8134225" cy="3113707"/>
          </a:xfrm>
        </p:spPr>
        <p:txBody>
          <a:bodyPr/>
          <a:lstStyle/>
          <a:p>
            <a:r>
              <a:rPr lang="en-IN" sz="2000" dirty="0"/>
              <a:t>Alyssa Merwin, vice president of LinkedIn Sales Solutions says that as more and more sales professionals work primarily online without traditional face-to-face meetings, they will need even stronger listening and empathy skills.</a:t>
            </a:r>
          </a:p>
          <a:p>
            <a:r>
              <a:rPr lang="en-IN" sz="2000" dirty="0"/>
              <a:t>“Active listening, problem-solving, critical thinking and relationship-building are the top skills and attributes required for performing sales professionals today,” says Merwin. </a:t>
            </a:r>
          </a:p>
          <a:p>
            <a:r>
              <a:rPr lang="en-IN" sz="2000" dirty="0"/>
              <a:t>Vivek Ravisankar, CEO of Hacker Rank, a technical recruiting platform, agrees that soft skills will become more important in the years ahead. </a:t>
            </a:r>
          </a:p>
          <a:p>
            <a:pPr marL="723900" lvl="2" indent="-66675" eaLnBrk="1">
              <a:spcBef>
                <a:spcPct val="0"/>
              </a:spcBef>
              <a:buSzPct val="80000"/>
            </a:pPr>
            <a:endParaRPr lang="en-US" altLang="en-US" sz="2000" i="1" dirty="0">
              <a:solidFill>
                <a:srgbClr val="FF2600"/>
              </a:solidFill>
            </a:endParaRPr>
          </a:p>
        </p:txBody>
      </p:sp>
      <p:sp>
        <p:nvSpPr>
          <p:cNvPr id="9220" name="Text Box 3">
            <a:extLst>
              <a:ext uri="{FF2B5EF4-FFF2-40B4-BE49-F238E27FC236}">
                <a16:creationId xmlns:a16="http://schemas.microsoft.com/office/drawing/2014/main" id="{08F59253-144B-90C8-6A2A-426B98142863}"/>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5" name="Picture 4">
            <a:extLst>
              <a:ext uri="{FF2B5EF4-FFF2-40B4-BE49-F238E27FC236}">
                <a16:creationId xmlns:a16="http://schemas.microsoft.com/office/drawing/2014/main" id="{8B5E413E-52B0-0895-574F-B6F7AAE06C48}"/>
              </a:ext>
            </a:extLst>
          </p:cNvPr>
          <p:cNvPicPr>
            <a:picLocks noChangeAspect="1"/>
          </p:cNvPicPr>
          <p:nvPr/>
        </p:nvPicPr>
        <p:blipFill>
          <a:blip r:embed="rId2"/>
          <a:stretch>
            <a:fillRect/>
          </a:stretch>
        </p:blipFill>
        <p:spPr>
          <a:xfrm>
            <a:off x="3779912" y="4426879"/>
            <a:ext cx="3775447" cy="20714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theme/theme1.xml><?xml version="1.0" encoding="utf-8"?>
<a:theme xmlns:a="http://schemas.openxmlformats.org/drawingml/2006/main" name="TS103460513">
  <a:themeElements>
    <a:clrScheme name="">
      <a:dk1>
        <a:srgbClr val="000000"/>
      </a:dk1>
      <a:lt1>
        <a:srgbClr val="FFFFFF"/>
      </a:lt1>
      <a:dk2>
        <a:srgbClr val="A7A7A7"/>
      </a:dk2>
      <a:lt2>
        <a:srgbClr val="535353"/>
      </a:lt2>
      <a:accent1>
        <a:srgbClr val="F07F09"/>
      </a:accent1>
      <a:accent2>
        <a:srgbClr val="9F2936"/>
      </a:accent2>
      <a:accent3>
        <a:srgbClr val="FFFFFF"/>
      </a:accent3>
      <a:accent4>
        <a:srgbClr val="000000"/>
      </a:accent4>
      <a:accent5>
        <a:srgbClr val="F6C0AA"/>
      </a:accent5>
      <a:accent6>
        <a:srgbClr val="902430"/>
      </a:accent6>
      <a:hlink>
        <a:srgbClr val="0000FF"/>
      </a:hlink>
      <a:folHlink>
        <a:srgbClr val="FF00FF"/>
      </a:folHlink>
    </a:clrScheme>
    <a:fontScheme name="TS103460513">
      <a:majorFont>
        <a:latin typeface="Century Gothic"/>
        <a:ea typeface="Century Gothic"/>
        <a:cs typeface="Century Gothic"/>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Palatino Linotype" pitchFamily="18" charset="0"/>
            <a:ea typeface="Palatino Linotype" pitchFamily="18" charset="0"/>
            <a:cs typeface="Palatino Linotype" pitchFamily="18" charset="0"/>
            <a:sym typeface="Palatino Linotype" pitchFamily="18"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Palatino Linotype" pitchFamily="18" charset="0"/>
            <a:ea typeface="Palatino Linotype" pitchFamily="18" charset="0"/>
            <a:cs typeface="Palatino Linotype" pitchFamily="18" charset="0"/>
            <a:sym typeface="Palatino Linotype" pitchFamily="18"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F07F09"/>
      </a:accent1>
      <a:accent2>
        <a:srgbClr val="9F2936"/>
      </a:accent2>
      <a:accent3>
        <a:srgbClr val="FFFFFF"/>
      </a:accent3>
      <a:accent4>
        <a:srgbClr val="000000"/>
      </a:accent4>
      <a:accent5>
        <a:srgbClr val="F6C0AA"/>
      </a:accent5>
      <a:accent6>
        <a:srgbClr val="902430"/>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1153</Words>
  <Application>Microsoft Office PowerPoint</Application>
  <PresentationFormat>On-screen Show (4:3)</PresentationFormat>
  <Paragraphs>174</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Century Gothic</vt:lpstr>
      <vt:lpstr>Palatino Linotype</vt:lpstr>
      <vt:lpstr>Times New Roman</vt:lpstr>
      <vt:lpstr>Tw Cen MT</vt:lpstr>
      <vt:lpstr>Tw Cen MT Condensed Extra Bold</vt:lpstr>
      <vt:lpstr>TS103460513</vt:lpstr>
      <vt:lpstr>We are chasing our dreams</vt:lpstr>
      <vt:lpstr>A well written Dream is a Goal!</vt:lpstr>
      <vt:lpstr>But Do I Really Need to Think about it?</vt:lpstr>
      <vt:lpstr>The Irony…</vt:lpstr>
      <vt:lpstr>MOMENT OF TRUTH…</vt:lpstr>
      <vt:lpstr>The change..</vt:lpstr>
      <vt:lpstr>PowerPoint Presentation</vt:lpstr>
      <vt:lpstr>INDIA SKILLS REPORT 2021</vt:lpstr>
      <vt:lpstr>And the expert says….</vt:lpstr>
      <vt:lpstr>PowerPoint Presentation</vt:lpstr>
      <vt:lpstr>Soft Skills… Why me?</vt:lpstr>
      <vt:lpstr>Soft Skills?</vt:lpstr>
      <vt:lpstr>How are these classes different?</vt:lpstr>
      <vt:lpstr>Our Expectations…</vt:lpstr>
      <vt:lpstr>PowerPoint Presentation</vt:lpstr>
      <vt:lpstr>Overall Assessment </vt:lpstr>
      <vt:lpstr>PowerPoint Presentation</vt:lpstr>
      <vt:lpstr>PowerPoint Presentation</vt:lpstr>
      <vt:lpstr>Continuous Assessment (CA)</vt:lpstr>
      <vt:lpstr>  What makes a difference?</vt:lpstr>
      <vt:lpstr>PowerPoint Presentation</vt:lpstr>
      <vt:lpstr>PowerPoint Presentation</vt:lpstr>
      <vt:lpstr>PowerPoint Presentation</vt:lpstr>
      <vt:lpstr>Unit 1- Attitude Building</vt:lpstr>
      <vt:lpstr>What is an attitude and behavior ?</vt:lpstr>
      <vt:lpstr>Let’s Understand Roles of Soft Skills</vt:lpstr>
      <vt:lpstr>       Career Pathways</vt:lpstr>
      <vt:lpstr>       SWOT </vt:lpstr>
      <vt:lpstr>Impact during the interviews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chasing our dreams</dc:title>
  <dc:creator>Poonam</dc:creator>
  <cp:lastModifiedBy>satyakumarchaudhary603@outlook.com</cp:lastModifiedBy>
  <cp:revision>46</cp:revision>
  <dcterms:modified xsi:type="dcterms:W3CDTF">2022-11-14T15:01:57Z</dcterms:modified>
</cp:coreProperties>
</file>