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4"/>
  </p:notesMasterIdLst>
  <p:sldIdLst>
    <p:sldId id="256" r:id="rId2"/>
    <p:sldId id="257" r:id="rId3"/>
    <p:sldId id="260" r:id="rId4"/>
    <p:sldId id="264" r:id="rId5"/>
    <p:sldId id="265" r:id="rId6"/>
    <p:sldId id="266" r:id="rId7"/>
    <p:sldId id="268" r:id="rId8"/>
    <p:sldId id="269" r:id="rId9"/>
    <p:sldId id="270" r:id="rId10"/>
    <p:sldId id="271" r:id="rId11"/>
    <p:sldId id="850" r:id="rId12"/>
    <p:sldId id="849" r:id="rId13"/>
    <p:sldId id="277" r:id="rId14"/>
    <p:sldId id="278" r:id="rId15"/>
    <p:sldId id="852" r:id="rId16"/>
    <p:sldId id="854" r:id="rId17"/>
    <p:sldId id="859" r:id="rId18"/>
    <p:sldId id="855" r:id="rId19"/>
    <p:sldId id="857" r:id="rId20"/>
    <p:sldId id="856" r:id="rId21"/>
    <p:sldId id="860" r:id="rId22"/>
    <p:sldId id="858" r:id="rId23"/>
  </p:sldIdLst>
  <p:sldSz cx="9144000" cy="6858000" type="screen4x3"/>
  <p:notesSz cx="6858000" cy="9144000"/>
  <p:defaultTextStyle>
    <a:defPPr>
      <a:defRPr lang="en-US"/>
    </a:defPPr>
    <a:lvl1pPr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4572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9144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3716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1828800" algn="l" rtl="0" fontAlgn="base" hangingPunct="0">
      <a:spcBef>
        <a:spcPct val="0"/>
      </a:spcBef>
      <a:spcAft>
        <a:spcPct val="0"/>
      </a:spcAft>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2860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7432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2004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657600" algn="l" defTabSz="914400" rtl="0" eaLnBrk="1" latinLnBrk="0" hangingPunct="1">
      <a:defRPr kern="1200">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xmlns="" id="{40A5FFE5-B48E-FFC1-0E27-2FAD3205AAB1}"/>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xmlns="" id="{E908DCD0-42F8-D465-B71C-B2ADF59D0F05}"/>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sym typeface="Calibri" pitchFamily="34" charset="0"/>
              </a:rPr>
              <a:t>Click to edit Master text styles</a:t>
            </a:r>
          </a:p>
          <a:p>
            <a:pPr lvl="1"/>
            <a:r>
              <a:rPr lang="en-US" noProof="0">
                <a:sym typeface="Calibri" pitchFamily="34" charset="0"/>
              </a:rPr>
              <a:t>Second level</a:t>
            </a:r>
          </a:p>
          <a:p>
            <a:pPr lvl="2"/>
            <a:r>
              <a:rPr lang="en-US" noProof="0">
                <a:sym typeface="Calibri" pitchFamily="34" charset="0"/>
              </a:rPr>
              <a:t>Third level</a:t>
            </a:r>
          </a:p>
          <a:p>
            <a:pPr lvl="3"/>
            <a:r>
              <a:rPr lang="en-US" noProof="0">
                <a:sym typeface="Calibri" pitchFamily="34" charset="0"/>
              </a:rPr>
              <a:t>Fourth level</a:t>
            </a:r>
          </a:p>
          <a:p>
            <a:pPr lvl="4"/>
            <a:r>
              <a:rPr lang="en-US" noProof="0">
                <a:sym typeface="Calibri" pitchFamily="34" charset="0"/>
              </a:rPr>
              <a:t>Fifth level</a:t>
            </a:r>
          </a:p>
        </p:txBody>
      </p:sp>
    </p:spTree>
    <p:extLst>
      <p:ext uri="{BB962C8B-B14F-4D97-AF65-F5344CB8AC3E}">
        <p14:creationId xmlns:p14="http://schemas.microsoft.com/office/powerpoint/2010/main" val="2702511158"/>
      </p:ext>
    </p:extLst>
  </p:cSld>
  <p:clrMap bg1="lt1" tx1="dk1" bg2="lt2" tx2="dk2" accent1="accent1" accent2="accent2" accent3="accent3" accent4="accent4" accent5="accent5" accent6="accent6" hlink="hlink" folHlink="folHlink"/>
  <p:notesStyle>
    <a:lvl1pPr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1pPr>
    <a:lvl2pPr indent="2286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2pPr>
    <a:lvl3pPr indent="4572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3pPr>
    <a:lvl4pPr indent="6858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4pPr>
    <a:lvl5pPr indent="914400" algn="l" rtl="0" eaLnBrk="0" fontAlgn="base" hangingPunct="0">
      <a:spcBef>
        <a:spcPts val="400"/>
      </a:spcBef>
      <a:spcAft>
        <a:spcPct val="0"/>
      </a:spcAft>
      <a:defRPr sz="1200" kern="1200">
        <a:solidFill>
          <a:srgbClr val="000000"/>
        </a:solidFill>
        <a:latin typeface="Calibri" pitchFamily="34" charset="0"/>
        <a:ea typeface="Calibri" pitchFamily="34" charset="0"/>
        <a:cs typeface="Calibri"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xmlns="" id="{1C77BF24-BC3A-F6AD-A705-09B261E748DA}"/>
              </a:ext>
            </a:extLst>
          </p:cNvPr>
          <p:cNvSpPr>
            <a:spLocks noGrp="1" noRot="1" noChangeAspect="1" noChangeArrowheads="1" noTextEdit="1"/>
          </p:cNvSpPr>
          <p:nvPr>
            <p:ph type="sldImg"/>
          </p:nvPr>
        </p:nvSpPr>
        <p:spPr/>
      </p:sp>
      <p:sp>
        <p:nvSpPr>
          <p:cNvPr id="22531" name="Rectangle 2">
            <a:extLst>
              <a:ext uri="{FF2B5EF4-FFF2-40B4-BE49-F238E27FC236}">
                <a16:creationId xmlns:a16="http://schemas.microsoft.com/office/drawing/2014/main" xmlns="" id="{DF0391A4-6A07-06AD-FDCF-F744C02F8E83}"/>
              </a:ext>
            </a:extLst>
          </p:cNvPr>
          <p:cNvSpPr>
            <a:spLocks noGrp="1" noChangeArrowheads="1"/>
          </p:cNvSpPr>
          <p:nvPr>
            <p:ph type="body" sz="quarter"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a:r>
              <a:rPr lang="en-US" altLang="en-US"/>
              <a:t>All AT’s are equally impoortant </a:t>
            </a:r>
          </a:p>
        </p:txBody>
      </p:sp>
    </p:spTree>
    <p:extLst>
      <p:ext uri="{BB962C8B-B14F-4D97-AF65-F5344CB8AC3E}">
        <p14:creationId xmlns:p14="http://schemas.microsoft.com/office/powerpoint/2010/main" val="344499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27">
            <a:extLst>
              <a:ext uri="{FF2B5EF4-FFF2-40B4-BE49-F238E27FC236}">
                <a16:creationId xmlns:a16="http://schemas.microsoft.com/office/drawing/2014/main" xmlns="" id="{F7C48E23-18EA-0D97-FF18-0596CF4AFA2E}"/>
              </a:ext>
            </a:extLst>
          </p:cNvPr>
          <p:cNvSpPr>
            <a:spLocks noGrp="1"/>
          </p:cNvSpPr>
          <p:nvPr>
            <p:ph type="sldNum" sz="quarter" idx="10"/>
          </p:nvPr>
        </p:nvSpPr>
        <p:spPr>
          <a:ln/>
        </p:spPr>
        <p:txBody>
          <a:bodyPr/>
          <a:lstStyle>
            <a:lvl1pPr>
              <a:defRPr/>
            </a:lvl1pPr>
          </a:lstStyle>
          <a:p>
            <a:fld id="{D47AF9AA-D3B3-4CCF-AB58-278028B46F22}" type="slidenum">
              <a:rPr lang="en-US" altLang="en-US"/>
              <a:pPr/>
              <a:t>‹#›</a:t>
            </a:fld>
            <a:endParaRPr lang="en-US" altLang="en-US"/>
          </a:p>
        </p:txBody>
      </p:sp>
    </p:spTree>
    <p:extLst>
      <p:ext uri="{BB962C8B-B14F-4D97-AF65-F5344CB8AC3E}">
        <p14:creationId xmlns:p14="http://schemas.microsoft.com/office/powerpoint/2010/main" val="275168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xmlns="" id="{9BBCE2A0-C22A-F80D-D4A4-143F39BD67A2}"/>
              </a:ext>
            </a:extLst>
          </p:cNvPr>
          <p:cNvSpPr>
            <a:spLocks noGrp="1"/>
          </p:cNvSpPr>
          <p:nvPr>
            <p:ph type="sldNum" sz="quarter" idx="10"/>
          </p:nvPr>
        </p:nvSpPr>
        <p:spPr>
          <a:ln/>
        </p:spPr>
        <p:txBody>
          <a:bodyPr/>
          <a:lstStyle>
            <a:lvl1pPr>
              <a:defRPr/>
            </a:lvl1pPr>
          </a:lstStyle>
          <a:p>
            <a:fld id="{4C38AF89-DE1E-4A8A-8DA3-3CBBE0676479}" type="slidenum">
              <a:rPr lang="en-US" altLang="en-US"/>
              <a:pPr/>
              <a:t>‹#›</a:t>
            </a:fld>
            <a:endParaRPr lang="en-US" altLang="en-US"/>
          </a:p>
        </p:txBody>
      </p:sp>
    </p:spTree>
    <p:extLst>
      <p:ext uri="{BB962C8B-B14F-4D97-AF65-F5344CB8AC3E}">
        <p14:creationId xmlns:p14="http://schemas.microsoft.com/office/powerpoint/2010/main" val="356177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488"/>
            <a:ext cx="2057400" cy="676751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90488"/>
            <a:ext cx="6019800" cy="6767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xmlns="" id="{93153F5A-8211-4E41-5FDA-8BEB0351FED8}"/>
              </a:ext>
            </a:extLst>
          </p:cNvPr>
          <p:cNvSpPr>
            <a:spLocks noGrp="1"/>
          </p:cNvSpPr>
          <p:nvPr>
            <p:ph type="sldNum" sz="quarter" idx="10"/>
          </p:nvPr>
        </p:nvSpPr>
        <p:spPr>
          <a:ln/>
        </p:spPr>
        <p:txBody>
          <a:bodyPr/>
          <a:lstStyle>
            <a:lvl1pPr>
              <a:defRPr/>
            </a:lvl1pPr>
          </a:lstStyle>
          <a:p>
            <a:fld id="{6EE3F128-D4EF-4F01-9D3C-528892759C28}" type="slidenum">
              <a:rPr lang="en-US" altLang="en-US"/>
              <a:pPr/>
              <a:t>‹#›</a:t>
            </a:fld>
            <a:endParaRPr lang="en-US" altLang="en-US"/>
          </a:p>
        </p:txBody>
      </p:sp>
    </p:spTree>
    <p:extLst>
      <p:ext uri="{BB962C8B-B14F-4D97-AF65-F5344CB8AC3E}">
        <p14:creationId xmlns:p14="http://schemas.microsoft.com/office/powerpoint/2010/main" val="140735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7">
            <a:extLst>
              <a:ext uri="{FF2B5EF4-FFF2-40B4-BE49-F238E27FC236}">
                <a16:creationId xmlns:a16="http://schemas.microsoft.com/office/drawing/2014/main" xmlns="" id="{80726B6A-C1AA-4A1F-D913-BC14D8F5AEAC}"/>
              </a:ext>
            </a:extLst>
          </p:cNvPr>
          <p:cNvSpPr>
            <a:spLocks noGrp="1"/>
          </p:cNvSpPr>
          <p:nvPr>
            <p:ph type="sldNum" sz="quarter" idx="10"/>
          </p:nvPr>
        </p:nvSpPr>
        <p:spPr>
          <a:ln/>
        </p:spPr>
        <p:txBody>
          <a:bodyPr/>
          <a:lstStyle>
            <a:lvl1pPr>
              <a:defRPr/>
            </a:lvl1pPr>
          </a:lstStyle>
          <a:p>
            <a:fld id="{B8A9C8D6-290B-49AA-9088-898360E9200F}" type="slidenum">
              <a:rPr lang="en-US" altLang="en-US"/>
              <a:pPr/>
              <a:t>‹#›</a:t>
            </a:fld>
            <a:endParaRPr lang="en-US" altLang="en-US"/>
          </a:p>
        </p:txBody>
      </p:sp>
    </p:spTree>
    <p:extLst>
      <p:ext uri="{BB962C8B-B14F-4D97-AF65-F5344CB8AC3E}">
        <p14:creationId xmlns:p14="http://schemas.microsoft.com/office/powerpoint/2010/main" val="16216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a:extLst>
              <a:ext uri="{FF2B5EF4-FFF2-40B4-BE49-F238E27FC236}">
                <a16:creationId xmlns:a16="http://schemas.microsoft.com/office/drawing/2014/main" xmlns="" id="{133996BD-F57D-B40B-EAD3-D5E8DF5F44A7}"/>
              </a:ext>
            </a:extLst>
          </p:cNvPr>
          <p:cNvSpPr>
            <a:spLocks noGrp="1"/>
          </p:cNvSpPr>
          <p:nvPr>
            <p:ph type="sldNum" sz="quarter" idx="10"/>
          </p:nvPr>
        </p:nvSpPr>
        <p:spPr>
          <a:ln/>
        </p:spPr>
        <p:txBody>
          <a:bodyPr/>
          <a:lstStyle>
            <a:lvl1pPr>
              <a:defRPr/>
            </a:lvl1pPr>
          </a:lstStyle>
          <a:p>
            <a:fld id="{88A4DE07-411C-4654-858F-3DDC1849672C}" type="slidenum">
              <a:rPr lang="en-US" altLang="en-US"/>
              <a:pPr/>
              <a:t>‹#›</a:t>
            </a:fld>
            <a:endParaRPr lang="en-US" altLang="en-US"/>
          </a:p>
        </p:txBody>
      </p:sp>
    </p:spTree>
    <p:extLst>
      <p:ext uri="{BB962C8B-B14F-4D97-AF65-F5344CB8AC3E}">
        <p14:creationId xmlns:p14="http://schemas.microsoft.com/office/powerpoint/2010/main" val="387244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7">
            <a:extLst>
              <a:ext uri="{FF2B5EF4-FFF2-40B4-BE49-F238E27FC236}">
                <a16:creationId xmlns:a16="http://schemas.microsoft.com/office/drawing/2014/main" xmlns="" id="{C6F04BE1-01A1-0E38-2D92-13B5ACA0318B}"/>
              </a:ext>
            </a:extLst>
          </p:cNvPr>
          <p:cNvSpPr>
            <a:spLocks noGrp="1"/>
          </p:cNvSpPr>
          <p:nvPr>
            <p:ph type="sldNum" sz="quarter" idx="10"/>
          </p:nvPr>
        </p:nvSpPr>
        <p:spPr>
          <a:ln/>
        </p:spPr>
        <p:txBody>
          <a:bodyPr/>
          <a:lstStyle>
            <a:lvl1pPr>
              <a:defRPr/>
            </a:lvl1pPr>
          </a:lstStyle>
          <a:p>
            <a:fld id="{E140554A-64F3-4E59-886C-33FD299154EC}" type="slidenum">
              <a:rPr lang="en-US" altLang="en-US"/>
              <a:pPr/>
              <a:t>‹#›</a:t>
            </a:fld>
            <a:endParaRPr lang="en-US" altLang="en-US"/>
          </a:p>
        </p:txBody>
      </p:sp>
    </p:spTree>
    <p:extLst>
      <p:ext uri="{BB962C8B-B14F-4D97-AF65-F5344CB8AC3E}">
        <p14:creationId xmlns:p14="http://schemas.microsoft.com/office/powerpoint/2010/main" val="297183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7">
            <a:extLst>
              <a:ext uri="{FF2B5EF4-FFF2-40B4-BE49-F238E27FC236}">
                <a16:creationId xmlns:a16="http://schemas.microsoft.com/office/drawing/2014/main" xmlns="" id="{F91953DD-5B51-4A5C-31EC-67A0CE15658F}"/>
              </a:ext>
            </a:extLst>
          </p:cNvPr>
          <p:cNvSpPr>
            <a:spLocks noGrp="1"/>
          </p:cNvSpPr>
          <p:nvPr>
            <p:ph type="sldNum" sz="quarter" idx="10"/>
          </p:nvPr>
        </p:nvSpPr>
        <p:spPr>
          <a:ln/>
        </p:spPr>
        <p:txBody>
          <a:bodyPr/>
          <a:lstStyle>
            <a:lvl1pPr>
              <a:defRPr/>
            </a:lvl1pPr>
          </a:lstStyle>
          <a:p>
            <a:fld id="{5A95F496-103B-4E2A-BB1F-AA40DF5CA156}" type="slidenum">
              <a:rPr lang="en-US" altLang="en-US"/>
              <a:pPr/>
              <a:t>‹#›</a:t>
            </a:fld>
            <a:endParaRPr lang="en-US" altLang="en-US"/>
          </a:p>
        </p:txBody>
      </p:sp>
    </p:spTree>
    <p:extLst>
      <p:ext uri="{BB962C8B-B14F-4D97-AF65-F5344CB8AC3E}">
        <p14:creationId xmlns:p14="http://schemas.microsoft.com/office/powerpoint/2010/main" val="3330662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7">
            <a:extLst>
              <a:ext uri="{FF2B5EF4-FFF2-40B4-BE49-F238E27FC236}">
                <a16:creationId xmlns:a16="http://schemas.microsoft.com/office/drawing/2014/main" xmlns="" id="{BD2A463E-CB32-AF7B-3ABF-96A6BE0D6C76}"/>
              </a:ext>
            </a:extLst>
          </p:cNvPr>
          <p:cNvSpPr>
            <a:spLocks noGrp="1"/>
          </p:cNvSpPr>
          <p:nvPr>
            <p:ph type="sldNum" sz="quarter" idx="10"/>
          </p:nvPr>
        </p:nvSpPr>
        <p:spPr>
          <a:ln/>
        </p:spPr>
        <p:txBody>
          <a:bodyPr/>
          <a:lstStyle>
            <a:lvl1pPr>
              <a:defRPr/>
            </a:lvl1pPr>
          </a:lstStyle>
          <a:p>
            <a:fld id="{AC3E84E8-624F-4F9D-B27F-B893CE649534}" type="slidenum">
              <a:rPr lang="en-US" altLang="en-US"/>
              <a:pPr/>
              <a:t>‹#›</a:t>
            </a:fld>
            <a:endParaRPr lang="en-US" altLang="en-US"/>
          </a:p>
        </p:txBody>
      </p:sp>
    </p:spTree>
    <p:extLst>
      <p:ext uri="{BB962C8B-B14F-4D97-AF65-F5344CB8AC3E}">
        <p14:creationId xmlns:p14="http://schemas.microsoft.com/office/powerpoint/2010/main" val="100666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xmlns="" id="{EF6E33C0-C5C0-2E69-24A8-0CA578800EE7}"/>
              </a:ext>
            </a:extLst>
          </p:cNvPr>
          <p:cNvSpPr>
            <a:spLocks noGrp="1"/>
          </p:cNvSpPr>
          <p:nvPr>
            <p:ph type="sldNum" sz="quarter" idx="10"/>
          </p:nvPr>
        </p:nvSpPr>
        <p:spPr>
          <a:ln/>
        </p:spPr>
        <p:txBody>
          <a:bodyPr/>
          <a:lstStyle>
            <a:lvl1pPr>
              <a:defRPr/>
            </a:lvl1pPr>
          </a:lstStyle>
          <a:p>
            <a:fld id="{62BB00E4-10DE-46CD-960A-6BD9289D7C19}" type="slidenum">
              <a:rPr lang="en-US" altLang="en-US"/>
              <a:pPr/>
              <a:t>‹#›</a:t>
            </a:fld>
            <a:endParaRPr lang="en-US" altLang="en-US"/>
          </a:p>
        </p:txBody>
      </p:sp>
    </p:spTree>
    <p:extLst>
      <p:ext uri="{BB962C8B-B14F-4D97-AF65-F5344CB8AC3E}">
        <p14:creationId xmlns:p14="http://schemas.microsoft.com/office/powerpoint/2010/main" val="66337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a:extLst>
              <a:ext uri="{FF2B5EF4-FFF2-40B4-BE49-F238E27FC236}">
                <a16:creationId xmlns:a16="http://schemas.microsoft.com/office/drawing/2014/main" xmlns="" id="{A36617D3-8CF9-34FA-B02D-5D4C12449FF9}"/>
              </a:ext>
            </a:extLst>
          </p:cNvPr>
          <p:cNvSpPr>
            <a:spLocks noGrp="1"/>
          </p:cNvSpPr>
          <p:nvPr>
            <p:ph type="sldNum" sz="quarter" idx="10"/>
          </p:nvPr>
        </p:nvSpPr>
        <p:spPr>
          <a:ln/>
        </p:spPr>
        <p:txBody>
          <a:bodyPr/>
          <a:lstStyle>
            <a:lvl1pPr>
              <a:defRPr/>
            </a:lvl1pPr>
          </a:lstStyle>
          <a:p>
            <a:fld id="{DE6DEAEB-6658-4091-8801-0D0ADF0CBFCD}" type="slidenum">
              <a:rPr lang="en-US" altLang="en-US"/>
              <a:pPr/>
              <a:t>‹#›</a:t>
            </a:fld>
            <a:endParaRPr lang="en-US" altLang="en-US"/>
          </a:p>
        </p:txBody>
      </p:sp>
    </p:spTree>
    <p:extLst>
      <p:ext uri="{BB962C8B-B14F-4D97-AF65-F5344CB8AC3E}">
        <p14:creationId xmlns:p14="http://schemas.microsoft.com/office/powerpoint/2010/main" val="396100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sym typeface="Palatino Linotype" pitchFamily="18"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a:extLst>
              <a:ext uri="{FF2B5EF4-FFF2-40B4-BE49-F238E27FC236}">
                <a16:creationId xmlns:a16="http://schemas.microsoft.com/office/drawing/2014/main" xmlns="" id="{CC62F83E-9605-0C52-E4E0-8D92C9D499BE}"/>
              </a:ext>
            </a:extLst>
          </p:cNvPr>
          <p:cNvSpPr>
            <a:spLocks noGrp="1"/>
          </p:cNvSpPr>
          <p:nvPr>
            <p:ph type="sldNum" sz="quarter" idx="10"/>
          </p:nvPr>
        </p:nvSpPr>
        <p:spPr>
          <a:ln/>
        </p:spPr>
        <p:txBody>
          <a:bodyPr/>
          <a:lstStyle>
            <a:lvl1pPr>
              <a:defRPr/>
            </a:lvl1pPr>
          </a:lstStyle>
          <a:p>
            <a:fld id="{6F26A8A8-337B-4350-A66D-21C5E31B4E58}" type="slidenum">
              <a:rPr lang="en-US" altLang="en-US"/>
              <a:pPr/>
              <a:t>‹#›</a:t>
            </a:fld>
            <a:endParaRPr lang="en-US" altLang="en-US"/>
          </a:p>
        </p:txBody>
      </p:sp>
    </p:spTree>
    <p:extLst>
      <p:ext uri="{BB962C8B-B14F-4D97-AF65-F5344CB8AC3E}">
        <p14:creationId xmlns:p14="http://schemas.microsoft.com/office/powerpoint/2010/main" val="434899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1026" name="Picture 1" descr="image.png">
            <a:extLst>
              <a:ext uri="{FF2B5EF4-FFF2-40B4-BE49-F238E27FC236}">
                <a16:creationId xmlns:a16="http://schemas.microsoft.com/office/drawing/2014/main" xmlns="" id="{AF09A95D-6FDA-164B-09C0-5A266D1242C1}"/>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350" y="-12700"/>
            <a:ext cx="9156700" cy="687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27" name="Group 2">
            <a:extLst>
              <a:ext uri="{FF2B5EF4-FFF2-40B4-BE49-F238E27FC236}">
                <a16:creationId xmlns:a16="http://schemas.microsoft.com/office/drawing/2014/main" xmlns="" id="{0F23C62A-7A86-21C6-14B9-9F5DD137977D}"/>
              </a:ext>
            </a:extLst>
          </p:cNvPr>
          <p:cNvGrpSpPr>
            <a:grpSpLocks/>
          </p:cNvGrpSpPr>
          <p:nvPr/>
        </p:nvGrpSpPr>
        <p:grpSpPr bwMode="auto">
          <a:xfrm>
            <a:off x="-4763" y="0"/>
            <a:ext cx="1104901" cy="6856413"/>
            <a:chOff x="0" y="0"/>
            <a:chExt cx="1106488" cy="6858001"/>
          </a:xfrm>
        </p:grpSpPr>
        <p:grpSp>
          <p:nvGrpSpPr>
            <p:cNvPr id="1031" name="Group 3">
              <a:extLst>
                <a:ext uri="{FF2B5EF4-FFF2-40B4-BE49-F238E27FC236}">
                  <a16:creationId xmlns:a16="http://schemas.microsoft.com/office/drawing/2014/main" xmlns="" id="{04FBC483-9383-3ED4-4FE7-C9857A14798F}"/>
                </a:ext>
              </a:extLst>
            </p:cNvPr>
            <p:cNvGrpSpPr>
              <a:grpSpLocks/>
            </p:cNvGrpSpPr>
            <p:nvPr/>
          </p:nvGrpSpPr>
          <p:grpSpPr bwMode="auto">
            <a:xfrm>
              <a:off x="25253" y="0"/>
              <a:ext cx="1029146" cy="6848493"/>
              <a:chOff x="-2" y="0"/>
              <a:chExt cx="1029146" cy="6848493"/>
            </a:xfrm>
          </p:grpSpPr>
          <p:sp>
            <p:nvSpPr>
              <p:cNvPr id="1034" name="Rectangle 4">
                <a:extLst>
                  <a:ext uri="{FF2B5EF4-FFF2-40B4-BE49-F238E27FC236}">
                    <a16:creationId xmlns:a16="http://schemas.microsoft.com/office/drawing/2014/main" xmlns="" id="{E7E39D3E-1FF2-3165-92FE-3889AAA195D3}"/>
                  </a:ext>
                </a:extLst>
              </p:cNvPr>
              <p:cNvSpPr>
                <a:spLocks/>
              </p:cNvSpPr>
              <p:nvPr/>
            </p:nvSpPr>
            <p:spPr bwMode="auto">
              <a:xfrm flipH="1">
                <a:off x="9468" y="0"/>
                <a:ext cx="1019676" cy="6829474"/>
              </a:xfrm>
              <a:prstGeom prst="rect">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endParaRPr lang="en-US" altLang="en-US">
                  <a:latin typeface="Arial" panose="020B0604020202020204" pitchFamily="34" charset="0"/>
                  <a:cs typeface="Arial" panose="020B0604020202020204" pitchFamily="34" charset="0"/>
                  <a:sym typeface="Arial" panose="020B0604020202020204" pitchFamily="34" charset="0"/>
                </a:endParaRPr>
              </a:p>
            </p:txBody>
          </p:sp>
          <p:sp>
            <p:nvSpPr>
              <p:cNvPr id="1035" name="AutoShape 5">
                <a:extLst>
                  <a:ext uri="{FF2B5EF4-FFF2-40B4-BE49-F238E27FC236}">
                    <a16:creationId xmlns:a16="http://schemas.microsoft.com/office/drawing/2014/main" xmlns="" id="{91D306E8-2BB1-5679-42C0-C939B91D8BA1}"/>
                  </a:ext>
                </a:extLst>
              </p:cNvPr>
              <p:cNvSpPr>
                <a:spLocks/>
              </p:cNvSpPr>
              <p:nvPr/>
            </p:nvSpPr>
            <p:spPr bwMode="auto">
              <a:xfrm flipH="1">
                <a:off x="9469" y="1694289"/>
                <a:ext cx="1019674" cy="449773"/>
              </a:xfrm>
              <a:custGeom>
                <a:avLst/>
                <a:gdLst>
                  <a:gd name="T0" fmla="*/ 509837 w 21600"/>
                  <a:gd name="T1" fmla="*/ 224887 h 19398"/>
                  <a:gd name="T2" fmla="*/ 509837 w 21600"/>
                  <a:gd name="T3" fmla="*/ 224887 h 19398"/>
                  <a:gd name="T4" fmla="*/ 509837 w 21600"/>
                  <a:gd name="T5" fmla="*/ 224887 h 19398"/>
                  <a:gd name="T6" fmla="*/ 509837 w 21600"/>
                  <a:gd name="T7" fmla="*/ 224887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E3DED1"/>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6" name="AutoShape 6">
                <a:extLst>
                  <a:ext uri="{FF2B5EF4-FFF2-40B4-BE49-F238E27FC236}">
                    <a16:creationId xmlns:a16="http://schemas.microsoft.com/office/drawing/2014/main" xmlns="" id="{9BEBF1AC-20EF-DF2A-DD39-CE5A92CD90AC}"/>
                  </a:ext>
                </a:extLst>
              </p:cNvPr>
              <p:cNvSpPr>
                <a:spLocks/>
              </p:cNvSpPr>
              <p:nvPr/>
            </p:nvSpPr>
            <p:spPr bwMode="auto">
              <a:xfrm flipH="1">
                <a:off x="9469" y="1288547"/>
                <a:ext cx="1019674" cy="454074"/>
              </a:xfrm>
              <a:custGeom>
                <a:avLst/>
                <a:gdLst>
                  <a:gd name="T0" fmla="*/ 509837 w 21600"/>
                  <a:gd name="T1" fmla="*/ 227025 h 19523"/>
                  <a:gd name="T2" fmla="*/ 509837 w 21600"/>
                  <a:gd name="T3" fmla="*/ 227025 h 19523"/>
                  <a:gd name="T4" fmla="*/ 509837 w 21600"/>
                  <a:gd name="T5" fmla="*/ 227025 h 19523"/>
                  <a:gd name="T6" fmla="*/ 509837 w 21600"/>
                  <a:gd name="T7" fmla="*/ 227025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B26B0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7" name="AutoShape 7">
                <a:extLst>
                  <a:ext uri="{FF2B5EF4-FFF2-40B4-BE49-F238E27FC236}">
                    <a16:creationId xmlns:a16="http://schemas.microsoft.com/office/drawing/2014/main" xmlns="" id="{9D70B8AA-94C9-D385-1E8D-186B067234F0}"/>
                  </a:ext>
                </a:extLst>
              </p:cNvPr>
              <p:cNvSpPr>
                <a:spLocks/>
              </p:cNvSpPr>
              <p:nvPr/>
            </p:nvSpPr>
            <p:spPr bwMode="auto">
              <a:xfrm flipH="1">
                <a:off x="9469" y="159923"/>
                <a:ext cx="1019674" cy="287355"/>
              </a:xfrm>
              <a:custGeom>
                <a:avLst/>
                <a:gdLst>
                  <a:gd name="T0" fmla="*/ 509837 w 21600"/>
                  <a:gd name="T1" fmla="*/ 149866 h 20501"/>
                  <a:gd name="T2" fmla="*/ 509837 w 21600"/>
                  <a:gd name="T3" fmla="*/ 149866 h 20501"/>
                  <a:gd name="T4" fmla="*/ 509837 w 21600"/>
                  <a:gd name="T5" fmla="*/ 149866 h 20501"/>
                  <a:gd name="T6" fmla="*/ 509837 w 21600"/>
                  <a:gd name="T7" fmla="*/ 149866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E3DED1"/>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8" name="AutoShape 8">
                <a:extLst>
                  <a:ext uri="{FF2B5EF4-FFF2-40B4-BE49-F238E27FC236}">
                    <a16:creationId xmlns:a16="http://schemas.microsoft.com/office/drawing/2014/main" xmlns="" id="{63F1D841-8C74-2A56-8A54-FAC1BC5DC6C3}"/>
                  </a:ext>
                </a:extLst>
              </p:cNvPr>
              <p:cNvSpPr>
                <a:spLocks/>
              </p:cNvSpPr>
              <p:nvPr/>
            </p:nvSpPr>
            <p:spPr bwMode="auto">
              <a:xfrm flipH="1">
                <a:off x="9469" y="987411"/>
                <a:ext cx="1019674" cy="336309"/>
              </a:xfrm>
              <a:custGeom>
                <a:avLst/>
                <a:gdLst>
                  <a:gd name="T0" fmla="*/ 509837 w 21600"/>
                  <a:gd name="T1" fmla="*/ 168155 h 20834"/>
                  <a:gd name="T2" fmla="*/ 509837 w 21600"/>
                  <a:gd name="T3" fmla="*/ 168155 h 20834"/>
                  <a:gd name="T4" fmla="*/ 509837 w 21600"/>
                  <a:gd name="T5" fmla="*/ 168155 h 20834"/>
                  <a:gd name="T6" fmla="*/ 509837 w 21600"/>
                  <a:gd name="T7" fmla="*/ 168155 h 208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34">
                    <a:moveTo>
                      <a:pt x="0" y="0"/>
                    </a:moveTo>
                    <a:lnTo>
                      <a:pt x="0" y="18534"/>
                    </a:lnTo>
                    <a:cubicBezTo>
                      <a:pt x="3600" y="21600"/>
                      <a:pt x="18000" y="21600"/>
                      <a:pt x="21600" y="18534"/>
                    </a:cubicBezTo>
                    <a:lnTo>
                      <a:pt x="21600" y="0"/>
                    </a:lnTo>
                    <a:cubicBezTo>
                      <a:pt x="8308" y="2862"/>
                      <a:pt x="4500" y="0"/>
                      <a:pt x="0" y="0"/>
                    </a:cubicBez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9" name="AutoShape 9">
                <a:extLst>
                  <a:ext uri="{FF2B5EF4-FFF2-40B4-BE49-F238E27FC236}">
                    <a16:creationId xmlns:a16="http://schemas.microsoft.com/office/drawing/2014/main" xmlns="" id="{34429D89-1C90-56FD-F02A-5B06E3C39244}"/>
                  </a:ext>
                </a:extLst>
              </p:cNvPr>
              <p:cNvSpPr>
                <a:spLocks/>
              </p:cNvSpPr>
              <p:nvPr/>
            </p:nvSpPr>
            <p:spPr bwMode="auto">
              <a:xfrm flipH="1">
                <a:off x="9469" y="683103"/>
                <a:ext cx="1019674" cy="429524"/>
              </a:xfrm>
              <a:custGeom>
                <a:avLst/>
                <a:gdLst>
                  <a:gd name="T0" fmla="*/ 509837 w 21600"/>
                  <a:gd name="T1" fmla="*/ 214762 h 21600"/>
                  <a:gd name="T2" fmla="*/ 509837 w 21600"/>
                  <a:gd name="T3" fmla="*/ 214762 h 21600"/>
                  <a:gd name="T4" fmla="*/ 509837 w 21600"/>
                  <a:gd name="T5" fmla="*/ 214762 h 21600"/>
                  <a:gd name="T6" fmla="*/ 509837 w 21600"/>
                  <a:gd name="T7" fmla="*/ 2147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0" name="AutoShape 10">
                <a:extLst>
                  <a:ext uri="{FF2B5EF4-FFF2-40B4-BE49-F238E27FC236}">
                    <a16:creationId xmlns:a16="http://schemas.microsoft.com/office/drawing/2014/main" xmlns="" id="{446F7690-808A-005F-FA66-6E42DCCEF185}"/>
                  </a:ext>
                </a:extLst>
              </p:cNvPr>
              <p:cNvSpPr>
                <a:spLocks/>
              </p:cNvSpPr>
              <p:nvPr/>
            </p:nvSpPr>
            <p:spPr bwMode="auto">
              <a:xfrm flipH="1">
                <a:off x="9468" y="401431"/>
                <a:ext cx="1019237" cy="322356"/>
              </a:xfrm>
              <a:custGeom>
                <a:avLst/>
                <a:gdLst>
                  <a:gd name="T0" fmla="*/ 509595 w 21327"/>
                  <a:gd name="T1" fmla="*/ 187004 h 18617"/>
                  <a:gd name="T2" fmla="*/ 509595 w 21327"/>
                  <a:gd name="T3" fmla="*/ 187004 h 18617"/>
                  <a:gd name="T4" fmla="*/ 509595 w 21327"/>
                  <a:gd name="T5" fmla="*/ 187004 h 18617"/>
                  <a:gd name="T6" fmla="*/ 509595 w 21327"/>
                  <a:gd name="T7" fmla="*/ 187004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1" name="AutoShape 11">
                <a:extLst>
                  <a:ext uri="{FF2B5EF4-FFF2-40B4-BE49-F238E27FC236}">
                    <a16:creationId xmlns:a16="http://schemas.microsoft.com/office/drawing/2014/main" xmlns="" id="{12B907C9-E236-C918-8121-23CC72B09058}"/>
                  </a:ext>
                </a:extLst>
              </p:cNvPr>
              <p:cNvSpPr>
                <a:spLocks/>
              </p:cNvSpPr>
              <p:nvPr/>
            </p:nvSpPr>
            <p:spPr bwMode="auto">
              <a:xfrm flipH="1">
                <a:off x="1577" y="3938554"/>
                <a:ext cx="1018097" cy="449769"/>
              </a:xfrm>
              <a:custGeom>
                <a:avLst/>
                <a:gdLst>
                  <a:gd name="T0" fmla="*/ 509049 w 21600"/>
                  <a:gd name="T1" fmla="*/ 224885 h 19398"/>
                  <a:gd name="T2" fmla="*/ 509049 w 21600"/>
                  <a:gd name="T3" fmla="*/ 224885 h 19398"/>
                  <a:gd name="T4" fmla="*/ 509049 w 21600"/>
                  <a:gd name="T5" fmla="*/ 224885 h 19398"/>
                  <a:gd name="T6" fmla="*/ 509049 w 21600"/>
                  <a:gd name="T7" fmla="*/ 224885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E3DED1"/>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2" name="AutoShape 12">
                <a:extLst>
                  <a:ext uri="{FF2B5EF4-FFF2-40B4-BE49-F238E27FC236}">
                    <a16:creationId xmlns:a16="http://schemas.microsoft.com/office/drawing/2014/main" xmlns="" id="{09255EF5-66DD-B96B-B57B-1474FEE18F3C}"/>
                  </a:ext>
                </a:extLst>
              </p:cNvPr>
              <p:cNvSpPr>
                <a:spLocks/>
              </p:cNvSpPr>
              <p:nvPr/>
            </p:nvSpPr>
            <p:spPr bwMode="auto">
              <a:xfrm flipH="1">
                <a:off x="1576" y="3532811"/>
                <a:ext cx="1019677" cy="454072"/>
              </a:xfrm>
              <a:custGeom>
                <a:avLst/>
                <a:gdLst>
                  <a:gd name="T0" fmla="*/ 509839 w 21600"/>
                  <a:gd name="T1" fmla="*/ 227024 h 19523"/>
                  <a:gd name="T2" fmla="*/ 509839 w 21600"/>
                  <a:gd name="T3" fmla="*/ 227024 h 19523"/>
                  <a:gd name="T4" fmla="*/ 509839 w 21600"/>
                  <a:gd name="T5" fmla="*/ 227024 h 19523"/>
                  <a:gd name="T6" fmla="*/ 509839 w 21600"/>
                  <a:gd name="T7" fmla="*/ 227024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3" name="AutoShape 13">
                <a:extLst>
                  <a:ext uri="{FF2B5EF4-FFF2-40B4-BE49-F238E27FC236}">
                    <a16:creationId xmlns:a16="http://schemas.microsoft.com/office/drawing/2014/main" xmlns="" id="{D7A05074-F502-AC03-50A5-E8056614D28A}"/>
                  </a:ext>
                </a:extLst>
              </p:cNvPr>
              <p:cNvSpPr>
                <a:spLocks/>
              </p:cNvSpPr>
              <p:nvPr/>
            </p:nvSpPr>
            <p:spPr bwMode="auto">
              <a:xfrm flipH="1">
                <a:off x="1577" y="2402600"/>
                <a:ext cx="1018097" cy="287355"/>
              </a:xfrm>
              <a:custGeom>
                <a:avLst/>
                <a:gdLst>
                  <a:gd name="T0" fmla="*/ 509049 w 21600"/>
                  <a:gd name="T1" fmla="*/ 149866 h 20501"/>
                  <a:gd name="T2" fmla="*/ 509049 w 21600"/>
                  <a:gd name="T3" fmla="*/ 149866 h 20501"/>
                  <a:gd name="T4" fmla="*/ 509049 w 21600"/>
                  <a:gd name="T5" fmla="*/ 149866 h 20501"/>
                  <a:gd name="T6" fmla="*/ 509049 w 21600"/>
                  <a:gd name="T7" fmla="*/ 149866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323232"/>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4" name="AutoShape 14">
                <a:extLst>
                  <a:ext uri="{FF2B5EF4-FFF2-40B4-BE49-F238E27FC236}">
                    <a16:creationId xmlns:a16="http://schemas.microsoft.com/office/drawing/2014/main" xmlns="" id="{2C0B0A61-9AFB-C464-5BF6-ABEADF369BCC}"/>
                  </a:ext>
                </a:extLst>
              </p:cNvPr>
              <p:cNvSpPr>
                <a:spLocks/>
              </p:cNvSpPr>
              <p:nvPr/>
            </p:nvSpPr>
            <p:spPr bwMode="auto">
              <a:xfrm flipH="1">
                <a:off x="1576" y="3230089"/>
                <a:ext cx="1019677" cy="337837"/>
              </a:xfrm>
              <a:custGeom>
                <a:avLst/>
                <a:gdLst>
                  <a:gd name="T0" fmla="*/ 509839 w 21600"/>
                  <a:gd name="T1" fmla="*/ 168919 h 20834"/>
                  <a:gd name="T2" fmla="*/ 509839 w 21600"/>
                  <a:gd name="T3" fmla="*/ 168919 h 20834"/>
                  <a:gd name="T4" fmla="*/ 509839 w 21600"/>
                  <a:gd name="T5" fmla="*/ 168919 h 20834"/>
                  <a:gd name="T6" fmla="*/ 509839 w 21600"/>
                  <a:gd name="T7" fmla="*/ 168919 h 208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834">
                    <a:moveTo>
                      <a:pt x="0" y="0"/>
                    </a:moveTo>
                    <a:lnTo>
                      <a:pt x="0" y="18534"/>
                    </a:lnTo>
                    <a:cubicBezTo>
                      <a:pt x="3600" y="21600"/>
                      <a:pt x="18000" y="21600"/>
                      <a:pt x="21600" y="18534"/>
                    </a:cubicBezTo>
                    <a:lnTo>
                      <a:pt x="21600" y="0"/>
                    </a:lnTo>
                    <a:cubicBezTo>
                      <a:pt x="8308" y="2862"/>
                      <a:pt x="4500" y="0"/>
                      <a:pt x="0" y="0"/>
                    </a:cubicBezTo>
                    <a:close/>
                  </a:path>
                </a:pathLst>
              </a:custGeom>
              <a:solidFill>
                <a:srgbClr val="B26B0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5" name="AutoShape 15">
                <a:extLst>
                  <a:ext uri="{FF2B5EF4-FFF2-40B4-BE49-F238E27FC236}">
                    <a16:creationId xmlns:a16="http://schemas.microsoft.com/office/drawing/2014/main" xmlns="" id="{480CAEF8-8783-D1FE-0BC3-FAC46FB69EC4}"/>
                  </a:ext>
                </a:extLst>
              </p:cNvPr>
              <p:cNvSpPr>
                <a:spLocks/>
              </p:cNvSpPr>
              <p:nvPr/>
            </p:nvSpPr>
            <p:spPr bwMode="auto">
              <a:xfrm flipH="1">
                <a:off x="1577" y="2927368"/>
                <a:ext cx="1018097" cy="429521"/>
              </a:xfrm>
              <a:custGeom>
                <a:avLst/>
                <a:gdLst>
                  <a:gd name="T0" fmla="*/ 509049 w 21600"/>
                  <a:gd name="T1" fmla="*/ 214761 h 21600"/>
                  <a:gd name="T2" fmla="*/ 509049 w 21600"/>
                  <a:gd name="T3" fmla="*/ 214761 h 21600"/>
                  <a:gd name="T4" fmla="*/ 509049 w 21600"/>
                  <a:gd name="T5" fmla="*/ 214761 h 21600"/>
                  <a:gd name="T6" fmla="*/ 509049 w 21600"/>
                  <a:gd name="T7" fmla="*/ 21476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6" name="AutoShape 16">
                <a:extLst>
                  <a:ext uri="{FF2B5EF4-FFF2-40B4-BE49-F238E27FC236}">
                    <a16:creationId xmlns:a16="http://schemas.microsoft.com/office/drawing/2014/main" xmlns="" id="{6B3A4C62-5ED3-0DB4-FEEA-6E31E190B725}"/>
                  </a:ext>
                </a:extLst>
              </p:cNvPr>
              <p:cNvSpPr>
                <a:spLocks/>
              </p:cNvSpPr>
              <p:nvPr/>
            </p:nvSpPr>
            <p:spPr bwMode="auto">
              <a:xfrm flipH="1">
                <a:off x="1576" y="2644217"/>
                <a:ext cx="1019236" cy="323723"/>
              </a:xfrm>
              <a:custGeom>
                <a:avLst/>
                <a:gdLst>
                  <a:gd name="T0" fmla="*/ 509594 w 21327"/>
                  <a:gd name="T1" fmla="*/ 187797 h 18617"/>
                  <a:gd name="T2" fmla="*/ 509594 w 21327"/>
                  <a:gd name="T3" fmla="*/ 187797 h 18617"/>
                  <a:gd name="T4" fmla="*/ 509594 w 21327"/>
                  <a:gd name="T5" fmla="*/ 187797 h 18617"/>
                  <a:gd name="T6" fmla="*/ 509594 w 21327"/>
                  <a:gd name="T7" fmla="*/ 187797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6B9F25"/>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7" name="AutoShape 17">
                <a:extLst>
                  <a:ext uri="{FF2B5EF4-FFF2-40B4-BE49-F238E27FC236}">
                    <a16:creationId xmlns:a16="http://schemas.microsoft.com/office/drawing/2014/main" xmlns="" id="{FA3B6E89-4E2D-0158-7E09-A524CD4A44E4}"/>
                  </a:ext>
                </a:extLst>
              </p:cNvPr>
              <p:cNvSpPr>
                <a:spLocks/>
              </p:cNvSpPr>
              <p:nvPr/>
            </p:nvSpPr>
            <p:spPr bwMode="auto">
              <a:xfrm flipH="1">
                <a:off x="9469" y="4968759"/>
                <a:ext cx="1019674" cy="449770"/>
              </a:xfrm>
              <a:custGeom>
                <a:avLst/>
                <a:gdLst>
                  <a:gd name="T0" fmla="*/ 509837 w 21600"/>
                  <a:gd name="T1" fmla="*/ 224885 h 19398"/>
                  <a:gd name="T2" fmla="*/ 509837 w 21600"/>
                  <a:gd name="T3" fmla="*/ 224885 h 19398"/>
                  <a:gd name="T4" fmla="*/ 509837 w 21600"/>
                  <a:gd name="T5" fmla="*/ 224885 h 19398"/>
                  <a:gd name="T6" fmla="*/ 509837 w 21600"/>
                  <a:gd name="T7" fmla="*/ 224885 h 193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98">
                    <a:moveTo>
                      <a:pt x="0" y="0"/>
                    </a:moveTo>
                    <a:cubicBezTo>
                      <a:pt x="0" y="0"/>
                      <a:pt x="0" y="18534"/>
                      <a:pt x="0" y="18534"/>
                    </a:cubicBezTo>
                    <a:cubicBezTo>
                      <a:pt x="14954" y="15263"/>
                      <a:pt x="18000" y="21600"/>
                      <a:pt x="21600" y="18534"/>
                    </a:cubicBezTo>
                    <a:lnTo>
                      <a:pt x="21600" y="0"/>
                    </a:lnTo>
                    <a:lnTo>
                      <a:pt x="0" y="0"/>
                    </a:lnTo>
                    <a:close/>
                  </a:path>
                </a:pathLst>
              </a:custGeom>
              <a:solidFill>
                <a:srgbClr val="6B9F25"/>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8" name="AutoShape 18">
                <a:extLst>
                  <a:ext uri="{FF2B5EF4-FFF2-40B4-BE49-F238E27FC236}">
                    <a16:creationId xmlns:a16="http://schemas.microsoft.com/office/drawing/2014/main" xmlns="" id="{6E0FEC78-4F56-2755-B285-3236334C6B1C}"/>
                  </a:ext>
                </a:extLst>
              </p:cNvPr>
              <p:cNvSpPr>
                <a:spLocks/>
              </p:cNvSpPr>
              <p:nvPr/>
            </p:nvSpPr>
            <p:spPr bwMode="auto">
              <a:xfrm flipH="1">
                <a:off x="9469" y="4563017"/>
                <a:ext cx="1019674" cy="452640"/>
              </a:xfrm>
              <a:custGeom>
                <a:avLst/>
                <a:gdLst>
                  <a:gd name="T0" fmla="*/ 509837 w 21600"/>
                  <a:gd name="T1" fmla="*/ 226308 h 19523"/>
                  <a:gd name="T2" fmla="*/ 509837 w 21600"/>
                  <a:gd name="T3" fmla="*/ 226308 h 19523"/>
                  <a:gd name="T4" fmla="*/ 509837 w 21600"/>
                  <a:gd name="T5" fmla="*/ 226308 h 19523"/>
                  <a:gd name="T6" fmla="*/ 509837 w 21600"/>
                  <a:gd name="T7" fmla="*/ 226308 h 19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523">
                    <a:moveTo>
                      <a:pt x="0" y="0"/>
                    </a:moveTo>
                    <a:lnTo>
                      <a:pt x="0" y="18534"/>
                    </a:lnTo>
                    <a:cubicBezTo>
                      <a:pt x="3600" y="21600"/>
                      <a:pt x="14954" y="16353"/>
                      <a:pt x="21600" y="18534"/>
                    </a:cubicBezTo>
                    <a:lnTo>
                      <a:pt x="21600" y="0"/>
                    </a:lnTo>
                    <a:lnTo>
                      <a:pt x="0" y="0"/>
                    </a:ln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49" name="AutoShape 19">
                <a:extLst>
                  <a:ext uri="{FF2B5EF4-FFF2-40B4-BE49-F238E27FC236}">
                    <a16:creationId xmlns:a16="http://schemas.microsoft.com/office/drawing/2014/main" xmlns="" id="{8908B18E-0CC9-3E13-C87A-F5FF3CF12DBE}"/>
                  </a:ext>
                </a:extLst>
              </p:cNvPr>
              <p:cNvSpPr>
                <a:spLocks/>
              </p:cNvSpPr>
              <p:nvPr/>
            </p:nvSpPr>
            <p:spPr bwMode="auto">
              <a:xfrm flipH="1">
                <a:off x="1577" y="5675517"/>
                <a:ext cx="1018097" cy="288860"/>
              </a:xfrm>
              <a:custGeom>
                <a:avLst/>
                <a:gdLst>
                  <a:gd name="T0" fmla="*/ 509049 w 21600"/>
                  <a:gd name="T1" fmla="*/ 150651 h 20501"/>
                  <a:gd name="T2" fmla="*/ 509049 w 21600"/>
                  <a:gd name="T3" fmla="*/ 150651 h 20501"/>
                  <a:gd name="T4" fmla="*/ 509049 w 21600"/>
                  <a:gd name="T5" fmla="*/ 150651 h 20501"/>
                  <a:gd name="T6" fmla="*/ 509049 w 21600"/>
                  <a:gd name="T7" fmla="*/ 150651 h 205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0501">
                    <a:moveTo>
                      <a:pt x="0" y="2652"/>
                    </a:moveTo>
                    <a:lnTo>
                      <a:pt x="0" y="18531"/>
                    </a:lnTo>
                    <a:cubicBezTo>
                      <a:pt x="3600" y="21158"/>
                      <a:pt x="18000" y="21158"/>
                      <a:pt x="21600" y="18531"/>
                    </a:cubicBezTo>
                    <a:lnTo>
                      <a:pt x="21600" y="2652"/>
                    </a:lnTo>
                    <a:cubicBezTo>
                      <a:pt x="20215" y="-442"/>
                      <a:pt x="16892" y="25"/>
                      <a:pt x="13292" y="25"/>
                    </a:cubicBezTo>
                    <a:cubicBezTo>
                      <a:pt x="9692" y="25"/>
                      <a:pt x="2769" y="2127"/>
                      <a:pt x="0" y="2652"/>
                    </a:cubicBezTo>
                    <a:close/>
                  </a:path>
                </a:pathLst>
              </a:custGeom>
              <a:solidFill>
                <a:srgbClr val="B26B02"/>
              </a:solidFill>
              <a:ln w="9525" cap="flat" cmpd="sng">
                <a:solidFill>
                  <a:srgbClr val="32323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50" name="AutoShape 20">
                <a:extLst>
                  <a:ext uri="{FF2B5EF4-FFF2-40B4-BE49-F238E27FC236}">
                    <a16:creationId xmlns:a16="http://schemas.microsoft.com/office/drawing/2014/main" xmlns="" id="{6B4689E4-DF34-38EB-BA49-6A987FF6F161}"/>
                  </a:ext>
                </a:extLst>
              </p:cNvPr>
              <p:cNvSpPr>
                <a:spLocks/>
              </p:cNvSpPr>
              <p:nvPr/>
            </p:nvSpPr>
            <p:spPr bwMode="auto">
              <a:xfrm rot="16200000" flipH="1">
                <a:off x="337864" y="6165106"/>
                <a:ext cx="345522" cy="1021252"/>
              </a:xfrm>
              <a:custGeom>
                <a:avLst/>
                <a:gdLst>
                  <a:gd name="T0" fmla="*/ 172761 w 21600"/>
                  <a:gd name="T1" fmla="*/ 510626 h 21600"/>
                  <a:gd name="T2" fmla="*/ 172761 w 21600"/>
                  <a:gd name="T3" fmla="*/ 510626 h 21600"/>
                  <a:gd name="T4" fmla="*/ 172761 w 21600"/>
                  <a:gd name="T5" fmla="*/ 510626 h 21600"/>
                  <a:gd name="T6" fmla="*/ 172761 w 21600"/>
                  <a:gd name="T7" fmla="*/ 51062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565"/>
                    </a:moveTo>
                    <a:lnTo>
                      <a:pt x="21600" y="21600"/>
                    </a:lnTo>
                    <a:lnTo>
                      <a:pt x="21600" y="207"/>
                    </a:lnTo>
                    <a:lnTo>
                      <a:pt x="0" y="0"/>
                    </a:lnTo>
                    <a:cubicBezTo>
                      <a:pt x="2895" y="13271"/>
                      <a:pt x="0" y="17073"/>
                      <a:pt x="0" y="21565"/>
                    </a:cubicBezTo>
                    <a:close/>
                  </a:path>
                </a:pathLst>
              </a:custGeom>
              <a:solidFill>
                <a:srgbClr val="0000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2" name="AutoShape 21">
                <a:extLst>
                  <a:ext uri="{FF2B5EF4-FFF2-40B4-BE49-F238E27FC236}">
                    <a16:creationId xmlns:a16="http://schemas.microsoft.com/office/drawing/2014/main" xmlns="" id="{9A5FF248-5E33-4C2A-8FD0-DDCCB1D859AB}"/>
                  </a:ext>
                </a:extLst>
              </p:cNvPr>
              <p:cNvSpPr>
                <a:spLocks/>
              </p:cNvSpPr>
              <p:nvPr/>
            </p:nvSpPr>
            <p:spPr bwMode="auto">
              <a:xfrm flipH="1">
                <a:off x="1577" y="6201836"/>
                <a:ext cx="1018097" cy="427936"/>
              </a:xfrm>
              <a:custGeom>
                <a:avLst/>
                <a:gdLst>
                  <a:gd name="T0" fmla="*/ 509049 w 21600"/>
                  <a:gd name="T1" fmla="*/ 213968 h 21600"/>
                  <a:gd name="T2" fmla="*/ 509049 w 21600"/>
                  <a:gd name="T3" fmla="*/ 213968 h 21600"/>
                  <a:gd name="T4" fmla="*/ 509049 w 21600"/>
                  <a:gd name="T5" fmla="*/ 213968 h 21600"/>
                  <a:gd name="T6" fmla="*/ 509049 w 21600"/>
                  <a:gd name="T7" fmla="*/ 2139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0" y="0"/>
                      <a:pt x="0" y="21600"/>
                      <a:pt x="0" y="21600"/>
                    </a:cubicBezTo>
                    <a:cubicBezTo>
                      <a:pt x="3323" y="19059"/>
                      <a:pt x="4708" y="19059"/>
                      <a:pt x="8308" y="19059"/>
                    </a:cubicBezTo>
                    <a:cubicBezTo>
                      <a:pt x="11908" y="19059"/>
                      <a:pt x="18277" y="21600"/>
                      <a:pt x="21600" y="21600"/>
                    </a:cubicBezTo>
                    <a:lnTo>
                      <a:pt x="21600" y="0"/>
                    </a:lnTo>
                    <a:lnTo>
                      <a:pt x="0" y="0"/>
                    </a:lnTo>
                    <a:close/>
                  </a:path>
                </a:pathLst>
              </a:custGeom>
              <a:solidFill>
                <a:schemeClr val="accent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52" name="AutoShape 22">
                <a:extLst>
                  <a:ext uri="{FF2B5EF4-FFF2-40B4-BE49-F238E27FC236}">
                    <a16:creationId xmlns:a16="http://schemas.microsoft.com/office/drawing/2014/main" xmlns="" id="{7645684C-8797-4E34-9A16-A5F354A4F048}"/>
                  </a:ext>
                </a:extLst>
              </p:cNvPr>
              <p:cNvSpPr>
                <a:spLocks/>
              </p:cNvSpPr>
              <p:nvPr/>
            </p:nvSpPr>
            <p:spPr bwMode="auto">
              <a:xfrm flipH="1">
                <a:off x="1576" y="5917102"/>
                <a:ext cx="1019236" cy="323723"/>
              </a:xfrm>
              <a:custGeom>
                <a:avLst/>
                <a:gdLst>
                  <a:gd name="T0" fmla="*/ 509594 w 21327"/>
                  <a:gd name="T1" fmla="*/ 187797 h 18617"/>
                  <a:gd name="T2" fmla="*/ 509594 w 21327"/>
                  <a:gd name="T3" fmla="*/ 187797 h 18617"/>
                  <a:gd name="T4" fmla="*/ 509594 w 21327"/>
                  <a:gd name="T5" fmla="*/ 187797 h 18617"/>
                  <a:gd name="T6" fmla="*/ 509594 w 21327"/>
                  <a:gd name="T7" fmla="*/ 187797 h 186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27" h="18617">
                    <a:moveTo>
                      <a:pt x="0" y="1193"/>
                    </a:moveTo>
                    <a:lnTo>
                      <a:pt x="0" y="17423"/>
                    </a:lnTo>
                    <a:cubicBezTo>
                      <a:pt x="1368" y="20108"/>
                      <a:pt x="4649" y="17423"/>
                      <a:pt x="8203" y="17423"/>
                    </a:cubicBezTo>
                    <a:cubicBezTo>
                      <a:pt x="11757" y="17423"/>
                      <a:pt x="19140" y="20108"/>
                      <a:pt x="21327" y="17423"/>
                    </a:cubicBezTo>
                    <a:lnTo>
                      <a:pt x="21327" y="1193"/>
                    </a:lnTo>
                    <a:cubicBezTo>
                      <a:pt x="18319" y="-1492"/>
                      <a:pt x="6836" y="1193"/>
                      <a:pt x="3281" y="1193"/>
                    </a:cubicBezTo>
                    <a:cubicBezTo>
                      <a:pt x="-273" y="1193"/>
                      <a:pt x="684" y="1193"/>
                      <a:pt x="0" y="1193"/>
                    </a:cubicBezTo>
                    <a:close/>
                  </a:path>
                </a:pathLst>
              </a:custGeom>
              <a:solidFill>
                <a:srgbClr val="323232"/>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grpSp>
        <p:sp>
          <p:nvSpPr>
            <p:cNvPr id="1032" name="AutoShape 23">
              <a:extLst>
                <a:ext uri="{FF2B5EF4-FFF2-40B4-BE49-F238E27FC236}">
                  <a16:creationId xmlns:a16="http://schemas.microsoft.com/office/drawing/2014/main" xmlns="" id="{B04DFE76-6A63-6C2D-6896-EC3CB5E91445}"/>
                </a:ext>
              </a:extLst>
            </p:cNvPr>
            <p:cNvSpPr>
              <a:spLocks/>
            </p:cNvSpPr>
            <p:nvPr/>
          </p:nvSpPr>
          <p:spPr bwMode="auto">
            <a:xfrm rot="16200000" flipH="1">
              <a:off x="-3199605" y="3201184"/>
              <a:ext cx="6856421" cy="457212"/>
            </a:xfrm>
            <a:custGeom>
              <a:avLst/>
              <a:gdLst>
                <a:gd name="T0" fmla="*/ 3428211 w 21600"/>
                <a:gd name="T1" fmla="*/ 228590 h 14651"/>
                <a:gd name="T2" fmla="*/ 3428211 w 21600"/>
                <a:gd name="T3" fmla="*/ 228590 h 14651"/>
                <a:gd name="T4" fmla="*/ 3428211 w 21600"/>
                <a:gd name="T5" fmla="*/ 228590 h 14651"/>
                <a:gd name="T6" fmla="*/ 3428211 w 21600"/>
                <a:gd name="T7" fmla="*/ 228590 h 146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4651">
                  <a:moveTo>
                    <a:pt x="0" y="10996"/>
                  </a:moveTo>
                  <a:cubicBezTo>
                    <a:pt x="6249" y="21600"/>
                    <a:pt x="8528" y="5218"/>
                    <a:pt x="21600" y="10548"/>
                  </a:cubicBezTo>
                  <a:lnTo>
                    <a:pt x="21600" y="224"/>
                  </a:lnTo>
                  <a:lnTo>
                    <a:pt x="0" y="0"/>
                  </a:lnTo>
                  <a:lnTo>
                    <a:pt x="0" y="10996"/>
                  </a:lnTo>
                  <a:close/>
                </a:path>
              </a:pathLst>
            </a:custGeom>
            <a:gradFill rotWithShape="0">
              <a:gsLst>
                <a:gs pos="0">
                  <a:srgbClr val="FFFFFF"/>
                </a:gs>
                <a:gs pos="100000">
                  <a:srgbClr val="767676"/>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sp>
          <p:nvSpPr>
            <p:cNvPr id="1033" name="AutoShape 24">
              <a:extLst>
                <a:ext uri="{FF2B5EF4-FFF2-40B4-BE49-F238E27FC236}">
                  <a16:creationId xmlns:a16="http://schemas.microsoft.com/office/drawing/2014/main" xmlns="" id="{C2921D84-63D0-2F21-3885-C0A962E159F5}"/>
                </a:ext>
              </a:extLst>
            </p:cNvPr>
            <p:cNvSpPr>
              <a:spLocks/>
            </p:cNvSpPr>
            <p:nvPr/>
          </p:nvSpPr>
          <p:spPr bwMode="auto">
            <a:xfrm rot="16200000" flipH="1">
              <a:off x="-2475618" y="3274311"/>
              <a:ext cx="6854833" cy="309379"/>
            </a:xfrm>
            <a:custGeom>
              <a:avLst/>
              <a:gdLst>
                <a:gd name="T0" fmla="*/ 3427417 w 21600"/>
                <a:gd name="T1" fmla="*/ 154690 h 21600"/>
                <a:gd name="T2" fmla="*/ 3427417 w 21600"/>
                <a:gd name="T3" fmla="*/ 154690 h 21600"/>
                <a:gd name="T4" fmla="*/ 3427417 w 21600"/>
                <a:gd name="T5" fmla="*/ 154690 h 21600"/>
                <a:gd name="T6" fmla="*/ 3427417 w 21600"/>
                <a:gd name="T7" fmla="*/ 1546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3200"/>
                  </a:moveTo>
                  <a:cubicBezTo>
                    <a:pt x="3603" y="0"/>
                    <a:pt x="18638" y="18400"/>
                    <a:pt x="21600" y="0"/>
                  </a:cubicBezTo>
                  <a:lnTo>
                    <a:pt x="21600" y="21600"/>
                  </a:lnTo>
                  <a:lnTo>
                    <a:pt x="4" y="21600"/>
                  </a:lnTo>
                  <a:lnTo>
                    <a:pt x="0" y="3200"/>
                  </a:lnTo>
                  <a:close/>
                </a:path>
              </a:pathLst>
            </a:custGeom>
            <a:gradFill rotWithShape="0">
              <a:gsLst>
                <a:gs pos="0">
                  <a:srgbClr val="767676"/>
                </a:gs>
                <a:gs pos="100000">
                  <a:srgbClr val="FFFFFF"/>
                </a:gs>
              </a:gsLst>
              <a:lin ang="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endParaRPr lang="en-IN"/>
            </a:p>
          </p:txBody>
        </p:sp>
      </p:grpSp>
      <p:sp>
        <p:nvSpPr>
          <p:cNvPr id="1028" name="Rectangle 25">
            <a:extLst>
              <a:ext uri="{FF2B5EF4-FFF2-40B4-BE49-F238E27FC236}">
                <a16:creationId xmlns:a16="http://schemas.microsoft.com/office/drawing/2014/main" xmlns="" id="{44435FBE-D624-CE5E-09D8-17C38F284693}"/>
              </a:ext>
            </a:extLst>
          </p:cNvPr>
          <p:cNvSpPr>
            <a:spLocks noGrp="1"/>
          </p:cNvSpPr>
          <p:nvPr>
            <p:ph type="title"/>
          </p:nvPr>
        </p:nvSpPr>
        <p:spPr bwMode="auto">
          <a:xfrm>
            <a:off x="457200" y="90488"/>
            <a:ext cx="8229600" cy="150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entury Gothic" panose="020B0502020202020204" pitchFamily="34" charset="0"/>
              </a:rPr>
              <a:t>Click to edit Master title style</a:t>
            </a:r>
          </a:p>
        </p:txBody>
      </p:sp>
      <p:sp>
        <p:nvSpPr>
          <p:cNvPr id="1029" name="Rectangle 26">
            <a:extLst>
              <a:ext uri="{FF2B5EF4-FFF2-40B4-BE49-F238E27FC236}">
                <a16:creationId xmlns:a16="http://schemas.microsoft.com/office/drawing/2014/main" xmlns="" id="{9E24E7FF-9493-2584-B661-98322D10374D}"/>
              </a:ext>
            </a:extLst>
          </p:cNvPr>
          <p:cNvSpPr>
            <a:spLocks noGrp="1"/>
          </p:cNvSpPr>
          <p:nvPr>
            <p:ph type="body" idx="1"/>
          </p:nvPr>
        </p:nvSpPr>
        <p:spPr bwMode="auto">
          <a:xfrm>
            <a:off x="457200" y="1600200"/>
            <a:ext cx="82296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Palatino Linotype" panose="02040502050505030304" pitchFamily="18" charset="0"/>
              </a:rPr>
              <a:t>Click to edit Master text styles</a:t>
            </a:r>
          </a:p>
          <a:p>
            <a:pPr lvl="1"/>
            <a:r>
              <a:rPr lang="en-US" altLang="en-US">
                <a:sym typeface="Palatino Linotype" panose="02040502050505030304" pitchFamily="18" charset="0"/>
              </a:rPr>
              <a:t>Second level</a:t>
            </a:r>
          </a:p>
          <a:p>
            <a:pPr lvl="2"/>
            <a:r>
              <a:rPr lang="en-US" altLang="en-US">
                <a:sym typeface="Palatino Linotype" panose="02040502050505030304" pitchFamily="18" charset="0"/>
              </a:rPr>
              <a:t>Third level</a:t>
            </a:r>
          </a:p>
          <a:p>
            <a:pPr lvl="3"/>
            <a:r>
              <a:rPr lang="en-US" altLang="en-US">
                <a:sym typeface="Palatino Linotype" panose="02040502050505030304" pitchFamily="18" charset="0"/>
              </a:rPr>
              <a:t>Fourth level</a:t>
            </a:r>
          </a:p>
          <a:p>
            <a:pPr lvl="4"/>
            <a:r>
              <a:rPr lang="en-US" altLang="en-US">
                <a:sym typeface="Palatino Linotype" panose="02040502050505030304" pitchFamily="18" charset="0"/>
              </a:rPr>
              <a:t>Fifth level</a:t>
            </a:r>
          </a:p>
        </p:txBody>
      </p:sp>
      <p:sp>
        <p:nvSpPr>
          <p:cNvPr id="1051" name="Rectangle 27">
            <a:extLst>
              <a:ext uri="{FF2B5EF4-FFF2-40B4-BE49-F238E27FC236}">
                <a16:creationId xmlns:a16="http://schemas.microsoft.com/office/drawing/2014/main" xmlns="" id="{40AFA466-EF79-AFCC-249B-FC9263FDF410}"/>
              </a:ext>
            </a:extLst>
          </p:cNvPr>
          <p:cNvSpPr>
            <a:spLocks noGrp="1"/>
          </p:cNvSpPr>
          <p:nvPr>
            <p:ph type="sldNum" sz="quarter" idx="2"/>
          </p:nvPr>
        </p:nvSpPr>
        <p:spPr bwMode="auto">
          <a:xfrm>
            <a:off x="8709025" y="6511925"/>
            <a:ext cx="257175"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b" anchorCtr="0" compatLnSpc="1">
            <a:prstTxWarp prst="textNoShape">
              <a:avLst/>
            </a:prstTxWarp>
          </a:bodyPr>
          <a:lstStyle>
            <a:lvl1pPr algn="ctr">
              <a:defRPr sz="1200">
                <a:solidFill>
                  <a:srgbClr val="323232"/>
                </a:solidFill>
              </a:defRPr>
            </a:lvl1pPr>
          </a:lstStyle>
          <a:p>
            <a:fld id="{6DE6C787-3148-4AF2-B00B-673FB94D4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300">
          <a:solidFill>
            <a:srgbClr val="323232"/>
          </a:solidFill>
          <a:latin typeface="+mj-lt"/>
          <a:ea typeface="+mj-ea"/>
          <a:cs typeface="+mj-cs"/>
          <a:sym typeface="Century Gothic" panose="020B0502020202020204" pitchFamily="34" charset="0"/>
        </a:defRPr>
      </a:lvl1pPr>
      <a:lvl2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2pPr>
      <a:lvl3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3pPr>
      <a:lvl4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4pPr>
      <a:lvl5pPr algn="l" rtl="0" eaLnBrk="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anose="020B0502020202020204" pitchFamily="34" charset="0"/>
        </a:defRPr>
      </a:lvl5pPr>
      <a:lvl6pPr marL="4572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6pPr>
      <a:lvl7pPr marL="9144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7pPr>
      <a:lvl8pPr marL="13716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8pPr>
      <a:lvl9pPr marL="1828800" algn="l" rtl="0" fontAlgn="base" hangingPunct="0">
        <a:spcBef>
          <a:spcPct val="0"/>
        </a:spcBef>
        <a:spcAft>
          <a:spcPct val="0"/>
        </a:spcAft>
        <a:defRPr sz="4300">
          <a:solidFill>
            <a:srgbClr val="323232"/>
          </a:solidFill>
          <a:latin typeface="Century Gothic" pitchFamily="34" charset="0"/>
          <a:ea typeface="Century Gothic" pitchFamily="34" charset="0"/>
          <a:cs typeface="Century Gothic" pitchFamily="34" charset="0"/>
          <a:sym typeface="Century Gothic" pitchFamily="34" charset="0"/>
        </a:defRPr>
      </a:lvl9pPr>
    </p:titleStyle>
    <p:bodyStyle>
      <a:lvl1pPr marL="365125" indent="-282575" algn="l" rtl="0" eaLnBrk="0" fontAlgn="base" hangingPunct="0">
        <a:spcBef>
          <a:spcPts val="600"/>
        </a:spcBef>
        <a:spcAft>
          <a:spcPct val="0"/>
        </a:spcAft>
        <a:buClr>
          <a:schemeClr val="accent1"/>
        </a:buClr>
        <a:buSzPct val="80000"/>
        <a:buChar char="●"/>
        <a:defRPr sz="3200">
          <a:solidFill>
            <a:srgbClr val="000000"/>
          </a:solidFill>
          <a:latin typeface="+mn-lt"/>
          <a:ea typeface="+mn-ea"/>
          <a:cs typeface="+mn-cs"/>
          <a:sym typeface="Palatino Linotype" panose="02040502050505030304" pitchFamily="18" charset="0"/>
        </a:defRPr>
      </a:lvl1pPr>
      <a:lvl2pPr marL="5178425" indent="-477520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2pPr>
      <a:lvl3pPr marL="6057900" indent="-5400675"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3pPr>
      <a:lvl4pPr marL="5819775" indent="-489585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4pPr>
      <a:lvl5pPr marL="6848475" indent="-5734050" algn="l" rtl="0" eaLnBrk="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anose="02040502050505030304" pitchFamily="18" charset="0"/>
        </a:defRPr>
      </a:lvl5pPr>
      <a:lvl6pPr marL="73056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6pPr>
      <a:lvl7pPr marL="77628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7pPr>
      <a:lvl8pPr marL="82200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8pPr>
      <a:lvl9pPr marL="8677275" indent="-5734050" algn="l" rtl="0" fontAlgn="base" hangingPunct="0">
        <a:spcBef>
          <a:spcPts val="600"/>
        </a:spcBef>
        <a:spcAft>
          <a:spcPct val="0"/>
        </a:spcAft>
        <a:buClr>
          <a:schemeClr val="accent1"/>
        </a:buClr>
        <a:buSzPct val="100000"/>
        <a:buChar char="●"/>
        <a:defRPr sz="3200">
          <a:solidFill>
            <a:srgbClr val="000000"/>
          </a:solidFill>
          <a:latin typeface="+mn-lt"/>
          <a:ea typeface="+mn-ea"/>
          <a:cs typeface="+mn-cs"/>
          <a:sym typeface="Palatino Linotype"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xmlns="" id="{AFD57D50-069F-6268-2AB2-45A5BC406E0A}"/>
              </a:ext>
            </a:extLst>
          </p:cNvPr>
          <p:cNvSpPr>
            <a:spLocks noGrp="1" noChangeArrowheads="1"/>
          </p:cNvSpPr>
          <p:nvPr>
            <p:ph type="body" sz="half" idx="1"/>
          </p:nvPr>
        </p:nvSpPr>
        <p:spPr>
          <a:xfrm>
            <a:off x="1431925" y="1849438"/>
            <a:ext cx="7407275" cy="1752600"/>
          </a:xfrm>
        </p:spPr>
        <p:txBody>
          <a:bodyPr lIns="0" tIns="0" rIns="0" bIns="0"/>
          <a:lstStyle/>
          <a:p>
            <a:pPr marL="0" indent="26988" algn="ctr" eaLnBrk="1">
              <a:buSzTx/>
              <a:buFontTx/>
              <a:buNone/>
            </a:pPr>
            <a:r>
              <a:rPr lang="en-US" altLang="en-US" sz="4400">
                <a:solidFill>
                  <a:srgbClr val="191919"/>
                </a:solidFill>
              </a:rPr>
              <a:t>Aren’t we ?</a:t>
            </a:r>
          </a:p>
        </p:txBody>
      </p:sp>
      <p:sp>
        <p:nvSpPr>
          <p:cNvPr id="3074" name="Rectangle 2">
            <a:extLst>
              <a:ext uri="{FF2B5EF4-FFF2-40B4-BE49-F238E27FC236}">
                <a16:creationId xmlns:a16="http://schemas.microsoft.com/office/drawing/2014/main" xmlns="" id="{14C837A9-D553-C0D7-ED85-7C3D149CF032}"/>
              </a:ext>
            </a:extLst>
          </p:cNvPr>
          <p:cNvSpPr>
            <a:spLocks noGrp="1" noChangeArrowheads="1"/>
          </p:cNvSpPr>
          <p:nvPr>
            <p:ph type="title"/>
          </p:nvPr>
        </p:nvSpPr>
        <p:spPr>
          <a:xfrm>
            <a:off x="1066800" y="373063"/>
            <a:ext cx="7772400" cy="1471612"/>
          </a:xfrm>
        </p:spPr>
        <p:txBody>
          <a:bodyPr anchor="b"/>
          <a:lstStyle/>
          <a:p>
            <a:pPr eaLnBrk="1">
              <a:defRPr/>
            </a:pPr>
            <a:r>
              <a:rPr lang="en-US">
                <a:effectLst>
                  <a:outerShdw blurRad="38100" dist="38100" dir="2700000" algn="tl">
                    <a:srgbClr val="C0C0C0"/>
                  </a:outerShdw>
                </a:effectLst>
              </a:rPr>
              <a:t>We are chasing our dreams</a:t>
            </a:r>
          </a:p>
        </p:txBody>
      </p:sp>
      <p:sp>
        <p:nvSpPr>
          <p:cNvPr id="2052" name="Text Box 3">
            <a:extLst>
              <a:ext uri="{FF2B5EF4-FFF2-40B4-BE49-F238E27FC236}">
                <a16:creationId xmlns:a16="http://schemas.microsoft.com/office/drawing/2014/main" xmlns="" id="{E87E118E-D90F-7B70-248B-AA3893A3BEAF}"/>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3076" name="Picture 4" descr="where-do-you-want-to-go.png">
            <a:extLst>
              <a:ext uri="{FF2B5EF4-FFF2-40B4-BE49-F238E27FC236}">
                <a16:creationId xmlns:a16="http://schemas.microsoft.com/office/drawing/2014/main" xmlns="" id="{7F54A9AF-C4BF-076B-ECBF-14A62DB69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6667500"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1"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additive="base">
                                        <p:cTn id="15" dur="500" fill="hold"/>
                                        <p:tgtEl>
                                          <p:spTgt spid="3076"/>
                                        </p:tgtEl>
                                        <p:attrNameLst>
                                          <p:attrName>ppt_x</p:attrName>
                                        </p:attrNameLst>
                                      </p:cBhvr>
                                      <p:tavLst>
                                        <p:tav tm="0">
                                          <p:val>
                                            <p:strVal val="#ppt_x"/>
                                          </p:val>
                                        </p:tav>
                                        <p:tav tm="100000">
                                          <p:val>
                                            <p:strVal val="#ppt_x"/>
                                          </p:val>
                                        </p:tav>
                                      </p:tavLst>
                                    </p:anim>
                                    <p:anim calcmode="lin" valueType="num">
                                      <p:cBhvr additive="base">
                                        <p:cTn id="16"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autoUpdateAnimBg="0"/>
      <p:bldP spid="307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xmlns="" id="{A6B7FC1E-C88A-1B1D-D0DD-1A05FEB7013C}"/>
              </a:ext>
            </a:extLst>
          </p:cNvPr>
          <p:cNvSpPr>
            <a:spLocks noGrp="1" noChangeArrowheads="1"/>
          </p:cNvSpPr>
          <p:nvPr>
            <p:ph type="title"/>
          </p:nvPr>
        </p:nvSpPr>
        <p:spPr>
          <a:xfrm>
            <a:off x="1436688" y="273050"/>
            <a:ext cx="7496175" cy="1144588"/>
          </a:xfrm>
        </p:spPr>
        <p:txBody>
          <a:bodyPr/>
          <a:lstStyle/>
          <a:p>
            <a:pPr eaLnBrk="1"/>
            <a:r>
              <a:rPr lang="en-US" altLang="en-US" sz="4000"/>
              <a:t>Overall Assessment </a:t>
            </a:r>
          </a:p>
        </p:txBody>
      </p:sp>
      <p:sp>
        <p:nvSpPr>
          <p:cNvPr id="17411" name="Rectangle 2">
            <a:extLst>
              <a:ext uri="{FF2B5EF4-FFF2-40B4-BE49-F238E27FC236}">
                <a16:creationId xmlns:a16="http://schemas.microsoft.com/office/drawing/2014/main" xmlns="" id="{40A62C19-0F08-0D9C-19F9-1BA16727364A}"/>
              </a:ext>
            </a:extLst>
          </p:cNvPr>
          <p:cNvSpPr>
            <a:spLocks noGrp="1" noChangeArrowheads="1"/>
          </p:cNvSpPr>
          <p:nvPr>
            <p:ph type="body" idx="1"/>
          </p:nvPr>
        </p:nvSpPr>
        <p:spPr>
          <a:xfrm>
            <a:off x="1436688" y="1447800"/>
            <a:ext cx="7496175" cy="4800600"/>
          </a:xfrm>
        </p:spPr>
        <p:txBody>
          <a:bodyPr/>
          <a:lstStyle/>
          <a:p>
            <a:pPr marL="347663" indent="-265113" eaLnBrk="1"/>
            <a:r>
              <a:rPr lang="en-US" altLang="en-US" dirty="0"/>
              <a:t>LTP- 1-2-0</a:t>
            </a:r>
          </a:p>
          <a:p>
            <a:pPr marL="347663" indent="-265113" eaLnBrk="1"/>
            <a:r>
              <a:rPr lang="en-US" altLang="en-US" dirty="0"/>
              <a:t>Credits-3 </a:t>
            </a:r>
          </a:p>
          <a:p>
            <a:pPr marL="347663" indent="-265113" eaLnBrk="1"/>
            <a:r>
              <a:rPr lang="en-US" altLang="en-US" dirty="0"/>
              <a:t>Total- 100 marks</a:t>
            </a:r>
          </a:p>
          <a:p>
            <a:pPr marL="347663" indent="-265113" eaLnBrk="1"/>
            <a:r>
              <a:rPr lang="en-US" altLang="en-US" dirty="0"/>
              <a:t>Academic task- 4(compulsory)</a:t>
            </a:r>
          </a:p>
          <a:p>
            <a:pPr marL="347663" indent="-265113" eaLnBrk="1"/>
            <a:r>
              <a:rPr lang="en-US" altLang="en-US" dirty="0"/>
              <a:t>Academic Tasks- 30 marks each</a:t>
            </a:r>
          </a:p>
          <a:p>
            <a:pPr marL="347663" indent="-265113" eaLnBrk="1"/>
            <a:r>
              <a:rPr lang="en-US" altLang="en-US" dirty="0"/>
              <a:t>No mid term examination</a:t>
            </a:r>
          </a:p>
          <a:p>
            <a:pPr marL="347663" indent="-265113" eaLnBrk="1"/>
            <a:r>
              <a:rPr lang="en-US" altLang="en-US" dirty="0"/>
              <a:t>Attendance - 15 marks </a:t>
            </a:r>
          </a:p>
          <a:p>
            <a:pPr marL="347663" indent="-265113" eaLnBrk="1"/>
            <a:r>
              <a:rPr lang="en-US" altLang="en-US" dirty="0"/>
              <a:t>End Term Practical- 55 Marks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2F7BEED-BAD6-3DB9-EF1E-47B38A3FED20}"/>
              </a:ext>
            </a:extLst>
          </p:cNvPr>
          <p:cNvPicPr>
            <a:picLocks noChangeAspect="1"/>
          </p:cNvPicPr>
          <p:nvPr/>
        </p:nvPicPr>
        <p:blipFill>
          <a:blip r:embed="rId2"/>
          <a:stretch>
            <a:fillRect/>
          </a:stretch>
        </p:blipFill>
        <p:spPr>
          <a:xfrm>
            <a:off x="1475656" y="2586165"/>
            <a:ext cx="6920259" cy="2439410"/>
          </a:xfrm>
          <a:prstGeom prst="rect">
            <a:avLst/>
          </a:prstGeom>
        </p:spPr>
      </p:pic>
      <p:sp>
        <p:nvSpPr>
          <p:cNvPr id="7" name="Rectangle 6">
            <a:extLst>
              <a:ext uri="{FF2B5EF4-FFF2-40B4-BE49-F238E27FC236}">
                <a16:creationId xmlns:a16="http://schemas.microsoft.com/office/drawing/2014/main" xmlns="" id="{C3C4C873-5477-B7E1-51B4-F2F083935025}"/>
              </a:ext>
            </a:extLst>
          </p:cNvPr>
          <p:cNvSpPr/>
          <p:nvPr/>
        </p:nvSpPr>
        <p:spPr>
          <a:xfrm>
            <a:off x="2195736" y="1268760"/>
            <a:ext cx="514916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COURSE OUTCOMES PES 318</a:t>
            </a:r>
          </a:p>
        </p:txBody>
      </p:sp>
    </p:spTree>
    <p:extLst>
      <p:ext uri="{BB962C8B-B14F-4D97-AF65-F5344CB8AC3E}">
        <p14:creationId xmlns:p14="http://schemas.microsoft.com/office/powerpoint/2010/main" val="227293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873F-C797-7946-C433-0B8C52C15719}"/>
              </a:ext>
            </a:extLst>
          </p:cNvPr>
          <p:cNvSpPr>
            <a:spLocks noGrp="1"/>
          </p:cNvSpPr>
          <p:nvPr>
            <p:ph type="title"/>
          </p:nvPr>
        </p:nvSpPr>
        <p:spPr>
          <a:xfrm>
            <a:off x="961256" y="113814"/>
            <a:ext cx="8229600" cy="1509712"/>
          </a:xfrm>
        </p:spPr>
        <p:txBody>
          <a:bodyPr/>
          <a:lstStyle/>
          <a:p>
            <a:r>
              <a:rPr lang="en-IN" dirty="0"/>
              <a:t>Continuous Assessment (CA)</a:t>
            </a:r>
          </a:p>
        </p:txBody>
      </p:sp>
      <p:sp>
        <p:nvSpPr>
          <p:cNvPr id="4" name="TextBox 3">
            <a:extLst>
              <a:ext uri="{FF2B5EF4-FFF2-40B4-BE49-F238E27FC236}">
                <a16:creationId xmlns:a16="http://schemas.microsoft.com/office/drawing/2014/main" xmlns="" id="{5A8221F2-5880-B082-8A04-27FB8A06DFB0}"/>
              </a:ext>
            </a:extLst>
          </p:cNvPr>
          <p:cNvSpPr txBox="1"/>
          <p:nvPr/>
        </p:nvSpPr>
        <p:spPr>
          <a:xfrm>
            <a:off x="1259632" y="1600200"/>
            <a:ext cx="7632848" cy="3970318"/>
          </a:xfrm>
          <a:prstGeom prst="rect">
            <a:avLst/>
          </a:prstGeom>
          <a:noFill/>
        </p:spPr>
        <p:txBody>
          <a:bodyPr wrap="square" rtlCol="0">
            <a:spAutoFit/>
          </a:bodyPr>
          <a:lstStyle/>
          <a:p>
            <a:r>
              <a:rPr lang="en-IN" sz="2800" dirty="0"/>
              <a:t>CA1 – Presentation Individual 1 –SWOT Presentation</a:t>
            </a:r>
          </a:p>
          <a:p>
            <a:endParaRPr lang="en-IN" sz="2800" dirty="0"/>
          </a:p>
          <a:p>
            <a:r>
              <a:rPr lang="en-IN" sz="2800" dirty="0"/>
              <a:t>CA2 – Presentation Individual 2 – Elevator Pitch</a:t>
            </a:r>
          </a:p>
          <a:p>
            <a:endParaRPr lang="en-IN" sz="2800" dirty="0"/>
          </a:p>
          <a:p>
            <a:r>
              <a:rPr lang="en-IN" sz="2800" dirty="0"/>
              <a:t>CA3 – Group Discussion</a:t>
            </a:r>
          </a:p>
          <a:p>
            <a:endParaRPr lang="en-IN" sz="2800" dirty="0"/>
          </a:p>
          <a:p>
            <a:r>
              <a:rPr lang="en-IN" sz="2800" dirty="0"/>
              <a:t>CA4 - Interview</a:t>
            </a:r>
          </a:p>
        </p:txBody>
      </p:sp>
    </p:spTree>
    <p:extLst>
      <p:ext uri="{BB962C8B-B14F-4D97-AF65-F5344CB8AC3E}">
        <p14:creationId xmlns:p14="http://schemas.microsoft.com/office/powerpoint/2010/main" val="97914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62161F2-59DF-F4EA-E6C0-089DD7491D28}"/>
              </a:ext>
            </a:extLst>
          </p:cNvPr>
          <p:cNvSpPr txBox="1"/>
          <p:nvPr/>
        </p:nvSpPr>
        <p:spPr>
          <a:xfrm>
            <a:off x="1547664" y="1412776"/>
            <a:ext cx="7128792" cy="5078313"/>
          </a:xfrm>
          <a:prstGeom prst="rect">
            <a:avLst/>
          </a:prstGeom>
          <a:noFill/>
        </p:spPr>
        <p:txBody>
          <a:bodyPr wrap="square" rtlCol="0">
            <a:spAutoFit/>
          </a:bodyPr>
          <a:lstStyle/>
          <a:p>
            <a:r>
              <a:rPr lang="en-IN" dirty="0"/>
              <a:t>Unit I Attitude Building : introduction to attitude, difference between attitude and behaviour, why is attitude important in an interview? personality traits an engineer should have, matching profession to your personality, introduction to different career pathways and swot analysis.</a:t>
            </a:r>
          </a:p>
          <a:p>
            <a:endParaRPr lang="en-IN" dirty="0"/>
          </a:p>
          <a:p>
            <a:r>
              <a:rPr lang="en-IN" dirty="0"/>
              <a:t> Unit II Building Communication Skills : oral communication and its importance in interview, active listening, engaging speaking skills, barriers to communication, non-verbal communication and its importance in interview, using paraverbal communication, introduction to virtual communication techniques.</a:t>
            </a:r>
          </a:p>
          <a:p>
            <a:endParaRPr lang="en-IN" dirty="0"/>
          </a:p>
          <a:p>
            <a:endParaRPr lang="en-IN" dirty="0"/>
          </a:p>
          <a:p>
            <a:r>
              <a:rPr lang="en-IN" dirty="0"/>
              <a:t> Unit III Personal and Social Branding : introduction to self-branding, resume building, introduction to video CV and profiles, creating an impressive elevator pitch using USP's, introduction to various platforms of branding- LinkedIn, GitHub, using social media platforms constructively for branding.</a:t>
            </a:r>
          </a:p>
        </p:txBody>
      </p:sp>
      <p:sp>
        <p:nvSpPr>
          <p:cNvPr id="5" name="Rectangle 4">
            <a:extLst>
              <a:ext uri="{FF2B5EF4-FFF2-40B4-BE49-F238E27FC236}">
                <a16:creationId xmlns:a16="http://schemas.microsoft.com/office/drawing/2014/main" xmlns="" id="{79AAF171-6CB5-9D2F-AF32-58E8CAC3F6C8}"/>
              </a:ext>
            </a:extLst>
          </p:cNvPr>
          <p:cNvSpPr/>
          <p:nvPr/>
        </p:nvSpPr>
        <p:spPr>
          <a:xfrm>
            <a:off x="3491880" y="188640"/>
            <a:ext cx="26019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PES 318</a:t>
            </a:r>
          </a:p>
        </p:txBody>
      </p:sp>
    </p:spTree>
    <p:extLst>
      <p:ext uri="{BB962C8B-B14F-4D97-AF65-F5344CB8AC3E}">
        <p14:creationId xmlns:p14="http://schemas.microsoft.com/office/powerpoint/2010/main" val="249065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D3A153-7D86-3079-0241-8EC1AD36C7FC}"/>
              </a:ext>
            </a:extLst>
          </p:cNvPr>
          <p:cNvSpPr txBox="1"/>
          <p:nvPr/>
        </p:nvSpPr>
        <p:spPr>
          <a:xfrm>
            <a:off x="1331640" y="1556792"/>
            <a:ext cx="7272808" cy="4524315"/>
          </a:xfrm>
          <a:prstGeom prst="rect">
            <a:avLst/>
          </a:prstGeom>
          <a:noFill/>
        </p:spPr>
        <p:txBody>
          <a:bodyPr wrap="square" rtlCol="0">
            <a:spAutoFit/>
          </a:bodyPr>
          <a:lstStyle/>
          <a:p>
            <a:r>
              <a:rPr lang="en-IN" dirty="0"/>
              <a:t>Unit IV Group Discussion : introduction to group discussions, idea generation techniques- SPELT, KWA, 5W 1H, brainstorming, POPBEANS, VAP, types of group discussion topics, picking the right strategy, do’s and don’ts of group discussion, types of group discussion. </a:t>
            </a:r>
          </a:p>
          <a:p>
            <a:endParaRPr lang="en-IN" dirty="0"/>
          </a:p>
          <a:p>
            <a:endParaRPr lang="en-IN" dirty="0"/>
          </a:p>
          <a:p>
            <a:r>
              <a:rPr lang="en-IN" dirty="0"/>
              <a:t>Unit V Interview Skills : interview preparation, pre-interview preparation, interview kit, power dressing, know your company, interview etiquette in online and offline scenarios, types of interviews, answering techniques. </a:t>
            </a:r>
          </a:p>
          <a:p>
            <a:endParaRPr lang="en-IN" dirty="0"/>
          </a:p>
          <a:p>
            <a:endParaRPr lang="en-IN" dirty="0"/>
          </a:p>
          <a:p>
            <a:endParaRPr lang="en-IN" dirty="0"/>
          </a:p>
          <a:p>
            <a:r>
              <a:rPr lang="en-IN" dirty="0"/>
              <a:t>Unit VI Workplace Etiquette : introduction to professional ethics, teamwork, leadership, email etiquette, empathy and decision- making </a:t>
            </a:r>
          </a:p>
        </p:txBody>
      </p:sp>
      <p:sp>
        <p:nvSpPr>
          <p:cNvPr id="3" name="Rectangle 2">
            <a:extLst>
              <a:ext uri="{FF2B5EF4-FFF2-40B4-BE49-F238E27FC236}">
                <a16:creationId xmlns:a16="http://schemas.microsoft.com/office/drawing/2014/main" xmlns="" id="{800AE464-1EB6-FA42-AB08-C351023589D3}"/>
              </a:ext>
            </a:extLst>
          </p:cNvPr>
          <p:cNvSpPr/>
          <p:nvPr/>
        </p:nvSpPr>
        <p:spPr>
          <a:xfrm>
            <a:off x="3491880" y="224376"/>
            <a:ext cx="260199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PES 318</a:t>
            </a:r>
          </a:p>
        </p:txBody>
      </p:sp>
    </p:spTree>
    <p:extLst>
      <p:ext uri="{BB962C8B-B14F-4D97-AF65-F5344CB8AC3E}">
        <p14:creationId xmlns:p14="http://schemas.microsoft.com/office/powerpoint/2010/main" val="385906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772816"/>
            <a:ext cx="7772400" cy="1470025"/>
          </a:xfrm>
        </p:spPr>
        <p:txBody>
          <a:bodyPr/>
          <a:lstStyle/>
          <a:p>
            <a:r>
              <a:rPr lang="en-US" dirty="0" smtClean="0"/>
              <a:t>Unit 1- Attitude Building</a:t>
            </a:r>
            <a:endParaRPr lang="en-US" dirty="0"/>
          </a:p>
        </p:txBody>
      </p:sp>
    </p:spTree>
    <p:extLst>
      <p:ext uri="{BB962C8B-B14F-4D97-AF65-F5344CB8AC3E}">
        <p14:creationId xmlns:p14="http://schemas.microsoft.com/office/powerpoint/2010/main" val="175258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7427168" cy="1123528"/>
          </a:xfrm>
        </p:spPr>
        <p:txBody>
          <a:bodyPr/>
          <a:lstStyle/>
          <a:p>
            <a:r>
              <a:rPr lang="en-US" dirty="0" smtClean="0"/>
              <a:t>Impact during the interviews</a:t>
            </a:r>
            <a:endParaRPr lang="en-US" dirty="0"/>
          </a:p>
        </p:txBody>
      </p:sp>
      <p:sp>
        <p:nvSpPr>
          <p:cNvPr id="3" name="Content Placeholder 2"/>
          <p:cNvSpPr>
            <a:spLocks noGrp="1"/>
          </p:cNvSpPr>
          <p:nvPr>
            <p:ph idx="1"/>
          </p:nvPr>
        </p:nvSpPr>
        <p:spPr>
          <a:xfrm>
            <a:off x="755576" y="1772816"/>
            <a:ext cx="8229600" cy="5257800"/>
          </a:xfrm>
        </p:spPr>
        <p:txBody>
          <a:bodyPr/>
          <a:lstStyle/>
          <a:p>
            <a:r>
              <a:rPr lang="en-US" sz="1800" dirty="0"/>
              <a:t>•	</a:t>
            </a:r>
            <a:r>
              <a:rPr lang="en-US" sz="1800" dirty="0">
                <a:latin typeface="Times New Roman" panose="02020603050405020304" pitchFamily="18" charset="0"/>
                <a:cs typeface="Times New Roman" panose="02020603050405020304" pitchFamily="18" charset="0"/>
              </a:rPr>
              <a:t>Observe body language</a:t>
            </a:r>
          </a:p>
          <a:p>
            <a:r>
              <a:rPr lang="en-US" sz="1800" dirty="0">
                <a:latin typeface="Times New Roman" panose="02020603050405020304" pitchFamily="18" charset="0"/>
                <a:cs typeface="Times New Roman" panose="02020603050405020304" pitchFamily="18" charset="0"/>
              </a:rPr>
              <a:t>•	Assess communication </a:t>
            </a:r>
            <a:r>
              <a:rPr lang="en-US" sz="1800" dirty="0" smtClean="0">
                <a:latin typeface="Times New Roman" panose="02020603050405020304" pitchFamily="18" charset="0"/>
                <a:cs typeface="Times New Roman" panose="02020603050405020304" pitchFamily="18" charset="0"/>
              </a:rPr>
              <a:t>skills(Like Articulation of content,      </a:t>
            </a:r>
            <a:r>
              <a:rPr lang="en-US" sz="1800" b="1" dirty="0" smtClean="0">
                <a:latin typeface="Times New Roman" panose="02020603050405020304" pitchFamily="18" charset="0"/>
                <a:cs typeface="Times New Roman" panose="02020603050405020304" pitchFamily="18" charset="0"/>
              </a:rPr>
              <a:t>Interpersonal</a:t>
            </a:r>
            <a:r>
              <a:rPr lang="en-US" sz="1800" dirty="0" smtClean="0">
                <a:latin typeface="Times New Roman" panose="02020603050405020304" pitchFamily="18" charset="0"/>
                <a:cs typeface="Times New Roman" panose="02020603050405020304" pitchFamily="18" charset="0"/>
              </a:rPr>
              <a:t> skills during coding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Check for enthusiasm</a:t>
            </a:r>
          </a:p>
          <a:p>
            <a:r>
              <a:rPr lang="en-US" sz="1800" dirty="0">
                <a:latin typeface="Times New Roman" panose="02020603050405020304" pitchFamily="18" charset="0"/>
                <a:cs typeface="Times New Roman" panose="02020603050405020304" pitchFamily="18" charset="0"/>
              </a:rPr>
              <a:t>•	Prepare a variety of questions</a:t>
            </a:r>
          </a:p>
          <a:p>
            <a:r>
              <a:rPr lang="en-US" sz="1800" dirty="0">
                <a:latin typeface="Times New Roman" panose="02020603050405020304" pitchFamily="18" charset="0"/>
                <a:cs typeface="Times New Roman" panose="02020603050405020304" pitchFamily="18" charset="0"/>
              </a:rPr>
              <a:t>•	Ask </a:t>
            </a:r>
            <a:r>
              <a:rPr lang="en-US" sz="1800" dirty="0" err="1">
                <a:latin typeface="Times New Roman" panose="02020603050405020304" pitchFamily="18" charset="0"/>
                <a:cs typeface="Times New Roman" panose="02020603050405020304" pitchFamily="18" charset="0"/>
              </a:rPr>
              <a:t>behavioural</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questions</a:t>
            </a:r>
          </a:p>
          <a:p>
            <a:pPr marL="8255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Critical thinking ( Like in HM round, Hiring manager round)</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60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SWOT</a:t>
            </a:r>
            <a:endParaRPr lang="en-US" dirty="0"/>
          </a:p>
        </p:txBody>
      </p:sp>
      <p:sp>
        <p:nvSpPr>
          <p:cNvPr id="3" name="Content Placeholder 2"/>
          <p:cNvSpPr>
            <a:spLocks noGrp="1"/>
          </p:cNvSpPr>
          <p:nvPr>
            <p:ph idx="1"/>
          </p:nvPr>
        </p:nvSpPr>
        <p:spPr>
          <a:xfrm>
            <a:off x="755576" y="1600200"/>
            <a:ext cx="8229600" cy="5257800"/>
          </a:xfrm>
        </p:spPr>
        <p:txBody>
          <a:bodyPr/>
          <a:lstStyle/>
          <a:p>
            <a:r>
              <a:rPr lang="en-US" sz="2000" b="1" i="1" dirty="0">
                <a:latin typeface="Times New Roman" panose="02020603050405020304" pitchFamily="18" charset="0"/>
                <a:cs typeface="Times New Roman" panose="02020603050405020304" pitchFamily="18" charset="0"/>
              </a:rPr>
              <a:t>S</a:t>
            </a:r>
            <a:r>
              <a:rPr lang="en-US" sz="2000" i="1" dirty="0">
                <a:latin typeface="Times New Roman" panose="02020603050405020304" pitchFamily="18" charset="0"/>
                <a:cs typeface="Times New Roman" panose="02020603050405020304" pitchFamily="18" charset="0"/>
              </a:rPr>
              <a:t>trengths</a:t>
            </a:r>
            <a:r>
              <a:rPr lang="en-US" sz="2000" dirty="0">
                <a:latin typeface="Times New Roman" panose="02020603050405020304" pitchFamily="18" charset="0"/>
                <a:cs typeface="Times New Roman" panose="02020603050405020304" pitchFamily="18" charset="0"/>
              </a:rPr>
              <a:t>: Internal characteristics of a person give it an advantage over others.</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W</a:t>
            </a:r>
            <a:r>
              <a:rPr lang="en-US" sz="2000" i="1" dirty="0">
                <a:latin typeface="Times New Roman" panose="02020603050405020304" pitchFamily="18" charset="0"/>
                <a:cs typeface="Times New Roman" panose="02020603050405020304" pitchFamily="18" charset="0"/>
              </a:rPr>
              <a:t>eaknesses</a:t>
            </a:r>
            <a:r>
              <a:rPr lang="en-US" sz="2000" dirty="0">
                <a:latin typeface="Times New Roman" panose="02020603050405020304" pitchFamily="18" charset="0"/>
                <a:cs typeface="Times New Roman" panose="02020603050405020304" pitchFamily="18" charset="0"/>
              </a:rPr>
              <a:t>: Internal characteristics of the person at a disadvantage relative to others.</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O</a:t>
            </a:r>
            <a:r>
              <a:rPr lang="en-US" sz="2000" i="1" dirty="0">
                <a:latin typeface="Times New Roman" panose="02020603050405020304" pitchFamily="18" charset="0"/>
                <a:cs typeface="Times New Roman" panose="02020603050405020304" pitchFamily="18" charset="0"/>
              </a:rPr>
              <a:t>pportunities</a:t>
            </a:r>
            <a:r>
              <a:rPr lang="en-US" sz="2000" dirty="0">
                <a:latin typeface="Times New Roman" panose="02020603050405020304" pitchFamily="18" charset="0"/>
                <a:cs typeface="Times New Roman" panose="02020603050405020304" pitchFamily="18" charset="0"/>
              </a:rPr>
              <a:t>: Platforms/ elements in the environment that could exploit to its advantage.</a:t>
            </a:r>
          </a:p>
          <a:p>
            <a:endParaRPr lang="en-US" sz="2000" dirty="0">
              <a:latin typeface="Times New Roman" panose="02020603050405020304" pitchFamily="18" charset="0"/>
              <a:cs typeface="Times New Roman" panose="02020603050405020304" pitchFamily="18" charset="0"/>
            </a:endParaRPr>
          </a:p>
          <a:p>
            <a:r>
              <a:rPr lang="en-US" sz="2000" b="1" i="1" dirty="0">
                <a:latin typeface="Times New Roman" panose="02020603050405020304" pitchFamily="18" charset="0"/>
                <a:cs typeface="Times New Roman" panose="02020603050405020304" pitchFamily="18" charset="0"/>
              </a:rPr>
              <a:t>T</a:t>
            </a:r>
            <a:r>
              <a:rPr lang="en-US" sz="2000" i="1" dirty="0">
                <a:latin typeface="Times New Roman" panose="02020603050405020304" pitchFamily="18" charset="0"/>
                <a:cs typeface="Times New Roman" panose="02020603050405020304" pitchFamily="18" charset="0"/>
              </a:rPr>
              <a:t>hreats</a:t>
            </a:r>
            <a:r>
              <a:rPr lang="en-US" sz="2000" dirty="0">
                <a:latin typeface="Times New Roman" panose="02020603050405020304" pitchFamily="18" charset="0"/>
                <a:cs typeface="Times New Roman" panose="02020603050405020304" pitchFamily="18" charset="0"/>
              </a:rPr>
              <a:t>: Elements that can create trouble or issues.</a:t>
            </a:r>
          </a:p>
          <a:p>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00844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SWOT Analysis</a:t>
            </a:r>
            <a:endParaRPr lang="en-US" dirty="0"/>
          </a:p>
        </p:txBody>
      </p:sp>
      <p:sp>
        <p:nvSpPr>
          <p:cNvPr id="5" name="Content Placeholder 4"/>
          <p:cNvSpPr>
            <a:spLocks noGrp="1"/>
          </p:cNvSpPr>
          <p:nvPr>
            <p:ph idx="1"/>
          </p:nvPr>
        </p:nvSpPr>
        <p:spPr/>
        <p:txBody>
          <a:bodyPr/>
          <a:lstStyle/>
          <a:p>
            <a:r>
              <a:rPr lang="en-US" dirty="0" smtClean="0"/>
              <a:t> Company Profile (Infosys )</a:t>
            </a:r>
          </a:p>
          <a:p>
            <a:r>
              <a:rPr lang="en-US" dirty="0"/>
              <a:t> </a:t>
            </a:r>
            <a:r>
              <a:rPr lang="en-US" dirty="0" smtClean="0"/>
              <a:t>Strength</a:t>
            </a:r>
          </a:p>
          <a:p>
            <a:r>
              <a:rPr lang="en-US" dirty="0" smtClean="0"/>
              <a:t>Weakness</a:t>
            </a:r>
          </a:p>
          <a:p>
            <a:r>
              <a:rPr lang="en-US" dirty="0" smtClean="0"/>
              <a:t>Opportunity</a:t>
            </a:r>
          </a:p>
          <a:p>
            <a:r>
              <a:rPr lang="en-US" dirty="0" smtClean="0"/>
              <a:t>Threat</a:t>
            </a:r>
          </a:p>
          <a:p>
            <a:r>
              <a:rPr lang="en-US" dirty="0" smtClean="0"/>
              <a:t>   </a:t>
            </a:r>
          </a:p>
        </p:txBody>
      </p:sp>
    </p:spTree>
    <p:extLst>
      <p:ext uri="{BB962C8B-B14F-4D97-AF65-F5344CB8AC3E}">
        <p14:creationId xmlns:p14="http://schemas.microsoft.com/office/powerpoint/2010/main" val="2194389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Job role</a:t>
            </a:r>
            <a:endParaRPr lang="en-US" dirty="0"/>
          </a:p>
        </p:txBody>
      </p:sp>
      <p:sp>
        <p:nvSpPr>
          <p:cNvPr id="3" name="Content Placeholder 2"/>
          <p:cNvSpPr>
            <a:spLocks noGrp="1"/>
          </p:cNvSpPr>
          <p:nvPr>
            <p:ph idx="1"/>
          </p:nvPr>
        </p:nvSpPr>
        <p:spPr>
          <a:xfrm>
            <a:off x="683568" y="1603612"/>
            <a:ext cx="8229600" cy="5257800"/>
          </a:xfrm>
        </p:spPr>
        <p:txBody>
          <a:bodyPr/>
          <a:lstStyle/>
          <a:p>
            <a:r>
              <a:rPr lang="en-US" sz="1600" b="1" dirty="0"/>
              <a:t>Specialist Programmer (SP)</a:t>
            </a:r>
            <a:r>
              <a:rPr lang="en-US" sz="1600" dirty="0"/>
              <a:t/>
            </a:r>
            <a:br>
              <a:rPr lang="en-US" sz="1600" dirty="0"/>
            </a:br>
            <a:r>
              <a:rPr lang="en-US" sz="1600" dirty="0"/>
              <a:t>An entry-level role in the Power Programmer stream at Infosys. Specialist Programmers are programming 'polyglots' who are experts in deep programming, full-stack capabilities, high complexity coding, developing rapid applications/platforms, and building technology-enabled solutions. The compensation for this role </a:t>
            </a:r>
            <a:r>
              <a:rPr lang="en-US" sz="1600" dirty="0" smtClean="0"/>
              <a:t>is</a:t>
            </a:r>
          </a:p>
          <a:p>
            <a:r>
              <a:rPr lang="en-US" sz="1600" dirty="0"/>
              <a:t> </a:t>
            </a:r>
            <a:r>
              <a:rPr lang="en-US" sz="1600" dirty="0" smtClean="0"/>
              <a:t> </a:t>
            </a:r>
            <a:r>
              <a:rPr lang="en-US" sz="1600" b="1" dirty="0"/>
              <a:t>Digital Specialist Engineer (DSE)</a:t>
            </a:r>
            <a:r>
              <a:rPr lang="en-US" sz="1600" dirty="0"/>
              <a:t/>
            </a:r>
            <a:br>
              <a:rPr lang="en-US" sz="1600" dirty="0"/>
            </a:br>
            <a:r>
              <a:rPr lang="en-US" sz="1600" dirty="0"/>
              <a:t>This role requires full stack capabilities and skills like analytics, artificial intelligence and automation, big data, cloud, cyber security, data consulting, and digital commerce, interaction, and marketing. Digital Specialist Engineers work across business units of Infosys on special projects to develop integrated applications and to bring agility in development with </a:t>
            </a:r>
            <a:r>
              <a:rPr lang="en-US" sz="1600" dirty="0" err="1"/>
              <a:t>DevSecOps</a:t>
            </a:r>
            <a:r>
              <a:rPr lang="en-US" sz="1600" dirty="0"/>
              <a:t> culture. The compensation for this role is</a:t>
            </a:r>
          </a:p>
        </p:txBody>
      </p:sp>
    </p:spTree>
    <p:extLst>
      <p:ext uri="{BB962C8B-B14F-4D97-AF65-F5344CB8AC3E}">
        <p14:creationId xmlns:p14="http://schemas.microsoft.com/office/powerpoint/2010/main" val="1595621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xmlns="" id="{71206B95-792F-BD42-F899-8AE78BFBEC4B}"/>
              </a:ext>
            </a:extLst>
          </p:cNvPr>
          <p:cNvSpPr>
            <a:spLocks noGrp="1" noChangeArrowheads="1"/>
          </p:cNvSpPr>
          <p:nvPr>
            <p:ph type="body" sz="half" idx="1"/>
          </p:nvPr>
        </p:nvSpPr>
        <p:spPr>
          <a:xfrm>
            <a:off x="985838" y="1485900"/>
            <a:ext cx="6096000" cy="3886200"/>
          </a:xfrm>
        </p:spPr>
        <p:txBody>
          <a:bodyPr/>
          <a:lstStyle/>
          <a:p>
            <a:pPr eaLnBrk="1"/>
            <a:r>
              <a:rPr lang="en-US" altLang="en-US" sz="2800"/>
              <a:t>Have you set your professional goals?</a:t>
            </a:r>
          </a:p>
          <a:p>
            <a:pPr eaLnBrk="1"/>
            <a:r>
              <a:rPr lang="en-US" altLang="en-US" sz="2800"/>
              <a:t>Have you written them down?</a:t>
            </a:r>
          </a:p>
          <a:p>
            <a:pPr eaLnBrk="1"/>
            <a:r>
              <a:rPr lang="en-US" altLang="en-US" sz="2800"/>
              <a:t>Do you have a plan to accomplish them?</a:t>
            </a:r>
          </a:p>
        </p:txBody>
      </p:sp>
      <p:sp>
        <p:nvSpPr>
          <p:cNvPr id="4098" name="Rectangle 2">
            <a:extLst>
              <a:ext uri="{FF2B5EF4-FFF2-40B4-BE49-F238E27FC236}">
                <a16:creationId xmlns:a16="http://schemas.microsoft.com/office/drawing/2014/main" xmlns="" id="{C1BAD70D-78E8-35F2-C8FB-E534291BB441}"/>
              </a:ext>
            </a:extLst>
          </p:cNvPr>
          <p:cNvSpPr>
            <a:spLocks noGrp="1" noChangeArrowheads="1"/>
          </p:cNvSpPr>
          <p:nvPr>
            <p:ph type="title"/>
          </p:nvPr>
        </p:nvSpPr>
        <p:spPr>
          <a:xfrm>
            <a:off x="1166813" y="-174625"/>
            <a:ext cx="7496175" cy="1598613"/>
          </a:xfrm>
        </p:spPr>
        <p:txBody>
          <a:bodyPr/>
          <a:lstStyle/>
          <a:p>
            <a:pPr algn="ctr" eaLnBrk="1">
              <a:defRPr/>
            </a:pPr>
            <a:r>
              <a:rPr lang="en-US" sz="3500" b="1">
                <a:effectLst>
                  <a:outerShdw blurRad="38100" dist="38100" dir="2700000" algn="tl">
                    <a:srgbClr val="C0C0C0"/>
                  </a:outerShdw>
                </a:effectLst>
              </a:rPr>
              <a:t>A well written Dream is a Goal!</a:t>
            </a:r>
          </a:p>
        </p:txBody>
      </p:sp>
      <p:pic>
        <p:nvPicPr>
          <p:cNvPr id="3076" name="Picture 3" descr="bda27af480dde82f570c095d12938cb0.jpg">
            <a:extLst>
              <a:ext uri="{FF2B5EF4-FFF2-40B4-BE49-F238E27FC236}">
                <a16:creationId xmlns:a16="http://schemas.microsoft.com/office/drawing/2014/main" xmlns="" id="{90578288-1193-A012-0E58-97F068DF2E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46900" y="2152650"/>
            <a:ext cx="2054225" cy="255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7" name="Picture 4" descr="what_are_your_goals.jpg">
            <a:extLst>
              <a:ext uri="{FF2B5EF4-FFF2-40B4-BE49-F238E27FC236}">
                <a16:creationId xmlns:a16="http://schemas.microsoft.com/office/drawing/2014/main" xmlns="" id="{F11A1CF1-3894-E567-A2D9-05DC6ECB53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837650"/>
            <a:ext cx="2709019" cy="2514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8" name="Text Box 5">
            <a:extLst>
              <a:ext uri="{FF2B5EF4-FFF2-40B4-BE49-F238E27FC236}">
                <a16:creationId xmlns:a16="http://schemas.microsoft.com/office/drawing/2014/main" xmlns="" id="{E155BB80-26DF-41F6-B9AD-09ABE457CE25}"/>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build="p" bldLvl="5"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KYC</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1100137" y="1700808"/>
            <a:ext cx="6943725" cy="4619625"/>
          </a:xfrm>
          <a:prstGeom prst="rect">
            <a:avLst/>
          </a:prstGeom>
        </p:spPr>
      </p:pic>
    </p:spTree>
    <p:extLst>
      <p:ext uri="{BB962C8B-B14F-4D97-AF65-F5344CB8AC3E}">
        <p14:creationId xmlns:p14="http://schemas.microsoft.com/office/powerpoint/2010/main" val="712432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8229600" cy="1509712"/>
          </a:xfrm>
        </p:spPr>
        <p:txBody>
          <a:bodyPr/>
          <a:lstStyle/>
          <a:p>
            <a:r>
              <a:rPr lang="en-US" dirty="0" smtClean="0"/>
              <a:t>KYC</a:t>
            </a:r>
            <a:endParaRPr lang="en-US" dirty="0"/>
          </a:p>
        </p:txBody>
      </p:sp>
      <p:pic>
        <p:nvPicPr>
          <p:cNvPr id="4" name="Content Placeholder 3"/>
          <p:cNvPicPr>
            <a:picLocks noGrp="1" noChangeAspect="1"/>
          </p:cNvPicPr>
          <p:nvPr>
            <p:ph idx="1"/>
          </p:nvPr>
        </p:nvPicPr>
        <p:blipFill>
          <a:blip r:embed="rId2"/>
          <a:stretch>
            <a:fillRect/>
          </a:stretch>
        </p:blipFill>
        <p:spPr>
          <a:xfrm>
            <a:off x="747712" y="1599328"/>
            <a:ext cx="8288784" cy="5430071"/>
          </a:xfrm>
          <a:prstGeom prst="rect">
            <a:avLst/>
          </a:prstGeom>
        </p:spPr>
      </p:pic>
    </p:spTree>
    <p:extLst>
      <p:ext uri="{BB962C8B-B14F-4D97-AF65-F5344CB8AC3E}">
        <p14:creationId xmlns:p14="http://schemas.microsoft.com/office/powerpoint/2010/main" val="165260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mtClean="0"/>
              <a:t>Career Pathway</a:t>
            </a:r>
            <a:endParaRPr lang="en-US"/>
          </a:p>
        </p:txBody>
      </p:sp>
      <p:pic>
        <p:nvPicPr>
          <p:cNvPr id="4" name="Content Placeholder 3"/>
          <p:cNvPicPr>
            <a:picLocks noGrp="1"/>
          </p:cNvPicPr>
          <p:nvPr>
            <p:ph idx="1"/>
          </p:nvPr>
        </p:nvPicPr>
        <p:blipFill>
          <a:blip r:embed="rId2"/>
          <a:stretch>
            <a:fillRect/>
          </a:stretch>
        </p:blipFill>
        <p:spPr>
          <a:xfrm>
            <a:off x="1403648" y="1700808"/>
            <a:ext cx="6131024" cy="2951687"/>
          </a:xfrm>
          <a:prstGeom prst="rect">
            <a:avLst/>
          </a:prstGeom>
        </p:spPr>
      </p:pic>
    </p:spTree>
    <p:extLst>
      <p:ext uri="{BB962C8B-B14F-4D97-AF65-F5344CB8AC3E}">
        <p14:creationId xmlns:p14="http://schemas.microsoft.com/office/powerpoint/2010/main" val="169429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xmlns="" id="{35F4CFBB-A93C-690C-B05E-773B17D90B42}"/>
              </a:ext>
            </a:extLst>
          </p:cNvPr>
          <p:cNvSpPr>
            <a:spLocks noGrp="1" noChangeArrowheads="1"/>
          </p:cNvSpPr>
          <p:nvPr>
            <p:ph type="title"/>
          </p:nvPr>
        </p:nvSpPr>
        <p:spPr>
          <a:xfrm>
            <a:off x="2163763" y="131763"/>
            <a:ext cx="8229600" cy="1508125"/>
          </a:xfrm>
        </p:spPr>
        <p:txBody>
          <a:bodyPr/>
          <a:lstStyle/>
          <a:p>
            <a:pPr eaLnBrk="1"/>
            <a:r>
              <a:rPr lang="en-US" altLang="en-US" b="1">
                <a:solidFill>
                  <a:srgbClr val="FF2600"/>
                </a:solidFill>
              </a:rPr>
              <a:t>MOMENT OF TRUTH…</a:t>
            </a:r>
          </a:p>
        </p:txBody>
      </p:sp>
      <p:sp>
        <p:nvSpPr>
          <p:cNvPr id="6148" name="Text Box 3">
            <a:extLst>
              <a:ext uri="{FF2B5EF4-FFF2-40B4-BE49-F238E27FC236}">
                <a16:creationId xmlns:a16="http://schemas.microsoft.com/office/drawing/2014/main" xmlns="" id="{1177A3C0-E8FC-062B-4860-0FBFA0DAB8A1}"/>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3" name="Picture 2">
            <a:extLst>
              <a:ext uri="{FF2B5EF4-FFF2-40B4-BE49-F238E27FC236}">
                <a16:creationId xmlns:a16="http://schemas.microsoft.com/office/drawing/2014/main" xmlns="" id="{9AEC6D11-0B66-6C9A-58D4-938FDF52B6F9}"/>
              </a:ext>
            </a:extLst>
          </p:cNvPr>
          <p:cNvPicPr>
            <a:picLocks noChangeAspect="1"/>
          </p:cNvPicPr>
          <p:nvPr/>
        </p:nvPicPr>
        <p:blipFill>
          <a:blip r:embed="rId2"/>
          <a:stretch>
            <a:fillRect/>
          </a:stretch>
        </p:blipFill>
        <p:spPr>
          <a:xfrm>
            <a:off x="2699792" y="1776412"/>
            <a:ext cx="4638675" cy="3305175"/>
          </a:xfrm>
          <a:prstGeom prst="rect">
            <a:avLst/>
          </a:prstGeom>
        </p:spPr>
      </p:pic>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a:extLst>
              <a:ext uri="{FF2B5EF4-FFF2-40B4-BE49-F238E27FC236}">
                <a16:creationId xmlns:a16="http://schemas.microsoft.com/office/drawing/2014/main" xmlns="" id="{42AC684D-0581-BA79-27C5-30C850DBF160}"/>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2050" name="Picture 2" descr="Top 10 skills focus on communication | Stevenson University">
            <a:extLst>
              <a:ext uri="{FF2B5EF4-FFF2-40B4-BE49-F238E27FC236}">
                <a16:creationId xmlns:a16="http://schemas.microsoft.com/office/drawing/2014/main" xmlns="" id="{7E6DC8A8-E221-03FF-5650-433589521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76672"/>
            <a:ext cx="6120680" cy="5112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xmlns="" id="{DA4D5DD0-8BDD-3ACF-4FA4-97A8F81E38BC}"/>
              </a:ext>
            </a:extLst>
          </p:cNvPr>
          <p:cNvSpPr>
            <a:spLocks noGrp="1" noChangeArrowheads="1"/>
          </p:cNvSpPr>
          <p:nvPr>
            <p:ph type="body" idx="1"/>
          </p:nvPr>
        </p:nvSpPr>
        <p:spPr>
          <a:xfrm>
            <a:off x="1219200" y="990600"/>
            <a:ext cx="7497763" cy="4800600"/>
          </a:xfrm>
        </p:spPr>
        <p:txBody>
          <a:bodyPr/>
          <a:lstStyle/>
          <a:p>
            <a:pPr eaLnBrk="1"/>
            <a:r>
              <a:rPr lang="en-US" altLang="en-US" sz="2600" dirty="0"/>
              <a:t>Meaningful employment</a:t>
            </a:r>
          </a:p>
          <a:p>
            <a:pPr eaLnBrk="1"/>
            <a:r>
              <a:rPr lang="en-US" altLang="en-US" sz="2600" dirty="0"/>
              <a:t>Competitive advantage in today’s economy</a:t>
            </a:r>
          </a:p>
        </p:txBody>
      </p:sp>
      <p:sp>
        <p:nvSpPr>
          <p:cNvPr id="12290" name="Rectangle 2">
            <a:extLst>
              <a:ext uri="{FF2B5EF4-FFF2-40B4-BE49-F238E27FC236}">
                <a16:creationId xmlns:a16="http://schemas.microsoft.com/office/drawing/2014/main" xmlns="" id="{50478C65-4664-2889-8E98-4F76BB1FF126}"/>
              </a:ext>
            </a:extLst>
          </p:cNvPr>
          <p:cNvSpPr>
            <a:spLocks noGrp="1" noChangeArrowheads="1"/>
          </p:cNvSpPr>
          <p:nvPr>
            <p:ph type="title"/>
          </p:nvPr>
        </p:nvSpPr>
        <p:spPr>
          <a:xfrm>
            <a:off x="1371600" y="0"/>
            <a:ext cx="7497763" cy="1143000"/>
          </a:xfrm>
        </p:spPr>
        <p:txBody>
          <a:bodyPr/>
          <a:lstStyle/>
          <a:p>
            <a:pPr eaLnBrk="1">
              <a:defRPr/>
            </a:pPr>
            <a:r>
              <a:rPr lang="en-US" sz="4000">
                <a:effectLst>
                  <a:outerShdw blurRad="38100" dist="38100" dir="2700000" algn="tl">
                    <a:srgbClr val="C0C0C0"/>
                  </a:outerShdw>
                </a:effectLst>
              </a:rPr>
              <a:t>Soft Skills… Why me?</a:t>
            </a:r>
          </a:p>
        </p:txBody>
      </p:sp>
      <p:sp>
        <p:nvSpPr>
          <p:cNvPr id="12291" name="Text Box 3">
            <a:extLst>
              <a:ext uri="{FF2B5EF4-FFF2-40B4-BE49-F238E27FC236}">
                <a16:creationId xmlns:a16="http://schemas.microsoft.com/office/drawing/2014/main" xmlns="" id="{A9CC467D-2961-FEE4-6674-F1CBDAA8423B}"/>
              </a:ext>
            </a:extLst>
          </p:cNvPr>
          <p:cNvSpPr txBox="1">
            <a:spLocks/>
          </p:cNvSpPr>
          <p:nvPr/>
        </p:nvSpPr>
        <p:spPr bwMode="auto">
          <a:xfrm>
            <a:off x="1295398" y="2133600"/>
            <a:ext cx="7345363" cy="674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algn="ctr" eaLnBrk="1"/>
            <a:r>
              <a:rPr lang="en-US" altLang="en-US" sz="1900" b="1" i="1" dirty="0"/>
              <a:t>“Technical Skills will get you the interview, but it’s the soft skills that get you the job”</a:t>
            </a:r>
          </a:p>
        </p:txBody>
      </p:sp>
      <p:sp>
        <p:nvSpPr>
          <p:cNvPr id="11269" name="Text Box 4">
            <a:extLst>
              <a:ext uri="{FF2B5EF4-FFF2-40B4-BE49-F238E27FC236}">
                <a16:creationId xmlns:a16="http://schemas.microsoft.com/office/drawing/2014/main" xmlns="" id="{AACCFBE5-BAC7-760A-7FFA-CD1169284807}"/>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8475" y="3174071"/>
            <a:ext cx="5479207" cy="2251344"/>
          </a:xfrm>
          <a:prstGeom prst="rect">
            <a:avLst/>
          </a:prstGeom>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89">
                                            <p:txEl>
                                              <p:pRg st="0" end="0"/>
                                            </p:txEl>
                                          </p:spTgt>
                                        </p:tgtEl>
                                        <p:attrNameLst>
                                          <p:attrName>style.visibility</p:attrName>
                                        </p:attrNameLst>
                                      </p:cBhvr>
                                      <p:to>
                                        <p:strVal val="visible"/>
                                      </p:to>
                                    </p:set>
                                    <p:anim calcmode="lin" valueType="num">
                                      <p:cBhvr additive="base">
                                        <p:cTn id="13" dur="500" fill="hold"/>
                                        <p:tgtEl>
                                          <p:spTgt spid="1228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89">
                                            <p:txEl>
                                              <p:pRg st="1" end="1"/>
                                            </p:txEl>
                                          </p:spTgt>
                                        </p:tgtEl>
                                        <p:attrNameLst>
                                          <p:attrName>style.visibility</p:attrName>
                                        </p:attrNameLst>
                                      </p:cBhvr>
                                      <p:to>
                                        <p:strVal val="visible"/>
                                      </p:to>
                                    </p:set>
                                    <p:anim calcmode="lin" valueType="num">
                                      <p:cBhvr additive="base">
                                        <p:cTn id="19" dur="500" fill="hold"/>
                                        <p:tgtEl>
                                          <p:spTgt spid="1228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gtEl>
                                        <p:attrNameLst>
                                          <p:attrName>style.visibility</p:attrName>
                                        </p:attrNameLst>
                                      </p:cBhvr>
                                      <p:to>
                                        <p:strVal val="visible"/>
                                      </p:to>
                                    </p:set>
                                    <p:anim calcmode="lin" valueType="num">
                                      <p:cBhvr additive="base">
                                        <p:cTn id="25" dur="500" fill="hold"/>
                                        <p:tgtEl>
                                          <p:spTgt spid="12291"/>
                                        </p:tgtEl>
                                        <p:attrNameLst>
                                          <p:attrName>ppt_x</p:attrName>
                                        </p:attrNameLst>
                                      </p:cBhvr>
                                      <p:tavLst>
                                        <p:tav tm="0">
                                          <p:val>
                                            <p:strVal val="#ppt_x"/>
                                          </p:val>
                                        </p:tav>
                                        <p:tav tm="100000">
                                          <p:val>
                                            <p:strVal val="#ppt_x"/>
                                          </p:val>
                                        </p:tav>
                                      </p:tavLst>
                                    </p:anim>
                                    <p:anim calcmode="lin" valueType="num">
                                      <p:cBhvr additive="base">
                                        <p:cTn id="26"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build="p" autoUpdateAnimBg="0"/>
      <p:bldP spid="12290" grpId="0" autoUpdateAnimBg="0"/>
      <p:bldP spid="1229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290" name="Picture 1" descr="employability-skills.jpg">
            <a:extLst>
              <a:ext uri="{FF2B5EF4-FFF2-40B4-BE49-F238E27FC236}">
                <a16:creationId xmlns:a16="http://schemas.microsoft.com/office/drawing/2014/main" xmlns="" id="{BEF16C3D-B637-30E8-4513-43B114F656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7315200" cy="441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Rectangle 2">
            <a:extLst>
              <a:ext uri="{FF2B5EF4-FFF2-40B4-BE49-F238E27FC236}">
                <a16:creationId xmlns:a16="http://schemas.microsoft.com/office/drawing/2014/main" xmlns="" id="{5BDBF3C7-0013-A7B6-5BDC-531CF889CBFD}"/>
              </a:ext>
            </a:extLst>
          </p:cNvPr>
          <p:cNvSpPr>
            <a:spLocks noGrp="1" noChangeArrowheads="1"/>
          </p:cNvSpPr>
          <p:nvPr>
            <p:ph type="body" sz="quarter" idx="1"/>
          </p:nvPr>
        </p:nvSpPr>
        <p:spPr>
          <a:xfrm>
            <a:off x="1981200" y="5973763"/>
            <a:ext cx="7407275" cy="685800"/>
          </a:xfrm>
        </p:spPr>
        <p:txBody>
          <a:bodyPr lIns="0" tIns="0" rIns="0" bIns="0"/>
          <a:lstStyle/>
          <a:p>
            <a:pPr marL="0" indent="26988" eaLnBrk="1">
              <a:buSzTx/>
              <a:buFontTx/>
              <a:buNone/>
            </a:pPr>
            <a:r>
              <a:rPr lang="en-US" altLang="en-US" b="1">
                <a:solidFill>
                  <a:srgbClr val="191919"/>
                </a:solidFill>
              </a:rPr>
              <a:t>Connecting classrooms to Career….</a:t>
            </a:r>
          </a:p>
        </p:txBody>
      </p:sp>
      <p:sp>
        <p:nvSpPr>
          <p:cNvPr id="13315" name="Rectangle 3">
            <a:extLst>
              <a:ext uri="{FF2B5EF4-FFF2-40B4-BE49-F238E27FC236}">
                <a16:creationId xmlns:a16="http://schemas.microsoft.com/office/drawing/2014/main" xmlns="" id="{FF036471-5593-E49F-3914-24EFAB4421C7}"/>
              </a:ext>
            </a:extLst>
          </p:cNvPr>
          <p:cNvSpPr>
            <a:spLocks noGrp="1" noChangeArrowheads="1"/>
          </p:cNvSpPr>
          <p:nvPr>
            <p:ph type="title"/>
          </p:nvPr>
        </p:nvSpPr>
        <p:spPr>
          <a:xfrm>
            <a:off x="1371600" y="0"/>
            <a:ext cx="7407275" cy="914400"/>
          </a:xfrm>
        </p:spPr>
        <p:txBody>
          <a:bodyPr anchor="b"/>
          <a:lstStyle/>
          <a:p>
            <a:pPr algn="ctr" eaLnBrk="1">
              <a:defRPr/>
            </a:pPr>
            <a:r>
              <a:rPr lang="en-US" sz="3600">
                <a:effectLst>
                  <a:outerShdw blurRad="38100" dist="38100" dir="2700000" algn="tl">
                    <a:srgbClr val="C0C0C0"/>
                  </a:outerShdw>
                </a:effectLst>
              </a:rPr>
              <a:t>Soft Skills?</a:t>
            </a:r>
          </a:p>
        </p:txBody>
      </p:sp>
      <p:sp>
        <p:nvSpPr>
          <p:cNvPr id="12293" name="Text Box 4">
            <a:extLst>
              <a:ext uri="{FF2B5EF4-FFF2-40B4-BE49-F238E27FC236}">
                <a16:creationId xmlns:a16="http://schemas.microsoft.com/office/drawing/2014/main" xmlns="" id="{28BFA847-4CE3-6B72-7BD7-DF2B4EA76A86}"/>
              </a:ext>
            </a:extLst>
          </p:cNvPr>
          <p:cNvSpPr txBox="1">
            <a:spLocks/>
          </p:cNvSpPr>
          <p:nvPr/>
        </p:nvSpPr>
        <p:spPr bwMode="auto">
          <a:xfrm>
            <a:off x="2209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xmlns="" id="{1AD31422-2881-D4CE-3A69-152B9C8CC269}"/>
              </a:ext>
            </a:extLst>
          </p:cNvPr>
          <p:cNvSpPr>
            <a:spLocks noGrp="1" noChangeArrowheads="1"/>
          </p:cNvSpPr>
          <p:nvPr>
            <p:ph type="body" idx="1"/>
          </p:nvPr>
        </p:nvSpPr>
        <p:spPr>
          <a:xfrm>
            <a:off x="1143000" y="1600200"/>
            <a:ext cx="7543800" cy="4876800"/>
          </a:xfrm>
        </p:spPr>
        <p:txBody>
          <a:bodyPr/>
          <a:lstStyle/>
          <a:p>
            <a:pPr marL="342900" lvl="1" indent="-342900" eaLnBrk="1">
              <a:spcBef>
                <a:spcPts val="500"/>
              </a:spcBef>
              <a:buFont typeface="Arial" panose="020B0604020202020204" pitchFamily="34" charset="0"/>
              <a:buChar char="•"/>
            </a:pPr>
            <a:r>
              <a:rPr lang="en-US" altLang="en-US" sz="2600"/>
              <a:t>Student Centric Training</a:t>
            </a:r>
          </a:p>
          <a:p>
            <a:pPr marL="342900" lvl="1" indent="-342900" eaLnBrk="1">
              <a:spcBef>
                <a:spcPts val="500"/>
              </a:spcBef>
              <a:buFont typeface="Arial" panose="020B0604020202020204" pitchFamily="34" charset="0"/>
              <a:buChar char="•"/>
            </a:pPr>
            <a:r>
              <a:rPr lang="en-US" altLang="en-US" sz="2600" i="1"/>
              <a:t>Interaction</a:t>
            </a:r>
            <a:r>
              <a:rPr lang="en-US" altLang="en-US" sz="2600"/>
              <a:t> … Rule of  70:30</a:t>
            </a:r>
            <a:endParaRPr lang="en-US" altLang="en-US" sz="2600" i="1"/>
          </a:p>
          <a:p>
            <a:pPr marL="342900" lvl="1" indent="-342900" eaLnBrk="1">
              <a:spcBef>
                <a:spcPts val="500"/>
              </a:spcBef>
              <a:buFont typeface="Arial" panose="020B0604020202020204" pitchFamily="34" charset="0"/>
              <a:buChar char="•"/>
            </a:pPr>
            <a:r>
              <a:rPr lang="en-US" altLang="en-US" sz="2600"/>
              <a:t>Imbibing </a:t>
            </a:r>
            <a:r>
              <a:rPr lang="en-US" altLang="en-US" sz="2600" i="1"/>
              <a:t>Professionalism</a:t>
            </a:r>
            <a:endParaRPr lang="en-US" altLang="en-US" sz="2600"/>
          </a:p>
          <a:p>
            <a:pPr marL="342900" lvl="1" indent="-342900" eaLnBrk="1">
              <a:spcBef>
                <a:spcPts val="500"/>
              </a:spcBef>
              <a:buFont typeface="Arial" panose="020B0604020202020204" pitchFamily="34" charset="0"/>
              <a:buChar char="•"/>
            </a:pPr>
            <a:r>
              <a:rPr lang="en-US" altLang="en-US" sz="2600"/>
              <a:t>Effective B</a:t>
            </a:r>
            <a:r>
              <a:rPr lang="en-US" altLang="en-US" sz="2600" i="1"/>
              <a:t>ody Language</a:t>
            </a:r>
          </a:p>
          <a:p>
            <a:pPr marL="342900" lvl="1" indent="-342900" eaLnBrk="1">
              <a:spcBef>
                <a:spcPts val="500"/>
              </a:spcBef>
              <a:buFont typeface="Arial" panose="020B0604020202020204" pitchFamily="34" charset="0"/>
              <a:buChar char="•"/>
            </a:pPr>
            <a:r>
              <a:rPr lang="en-US" altLang="en-US" sz="2600"/>
              <a:t>Activities -Simulating R</a:t>
            </a:r>
            <a:r>
              <a:rPr lang="en-US" altLang="en-US" sz="2600" i="1"/>
              <a:t>eal Life Situation</a:t>
            </a:r>
            <a:endParaRPr lang="en-US" altLang="en-US" sz="2600"/>
          </a:p>
          <a:p>
            <a:pPr marL="342900" lvl="1" indent="-342900" eaLnBrk="1">
              <a:spcBef>
                <a:spcPts val="500"/>
              </a:spcBef>
              <a:buFont typeface="Arial" panose="020B0604020202020204" pitchFamily="34" charset="0"/>
              <a:buChar char="•"/>
            </a:pPr>
            <a:r>
              <a:rPr lang="en-US" altLang="en-US" sz="2600"/>
              <a:t>Applying knowledge through </a:t>
            </a:r>
            <a:r>
              <a:rPr lang="en-US" altLang="en-US" sz="2600" i="1"/>
              <a:t>Collaborative Learning</a:t>
            </a:r>
          </a:p>
          <a:p>
            <a:pPr marL="342900" lvl="1" indent="-342900" eaLnBrk="1">
              <a:spcBef>
                <a:spcPts val="500"/>
              </a:spcBef>
              <a:buFont typeface="Arial" panose="020B0604020202020204" pitchFamily="34" charset="0"/>
              <a:buChar char="•"/>
            </a:pPr>
            <a:r>
              <a:rPr lang="en-US" altLang="en-US" sz="2600"/>
              <a:t>Use of Audio-Visual aids</a:t>
            </a:r>
          </a:p>
          <a:p>
            <a:pPr marL="342900" lvl="1" indent="-342900" eaLnBrk="1">
              <a:spcBef>
                <a:spcPts val="500"/>
              </a:spcBef>
              <a:buFont typeface="Arial" panose="020B0604020202020204" pitchFamily="34" charset="0"/>
              <a:buChar char="•"/>
            </a:pPr>
            <a:r>
              <a:rPr lang="en-US" altLang="en-US" sz="2600"/>
              <a:t>Building confidence in </a:t>
            </a:r>
            <a:r>
              <a:rPr lang="en-US" altLang="en-US" sz="2600" i="1"/>
              <a:t>Communication</a:t>
            </a:r>
            <a:endParaRPr lang="en-US" altLang="en-US" sz="2600"/>
          </a:p>
          <a:p>
            <a:pPr marL="342900" lvl="1" indent="-342900" eaLnBrk="1">
              <a:spcBef>
                <a:spcPts val="500"/>
              </a:spcBef>
              <a:buFont typeface="Arial" panose="020B0604020202020204" pitchFamily="34" charset="0"/>
              <a:buChar char="•"/>
            </a:pPr>
            <a:r>
              <a:rPr lang="en-US" altLang="en-US" sz="2600"/>
              <a:t>Generating quest for </a:t>
            </a:r>
            <a:r>
              <a:rPr lang="en-US" altLang="en-US" sz="2600" i="1"/>
              <a:t>Reading and Knowledge</a:t>
            </a:r>
            <a:endParaRPr lang="en-US" altLang="en-US" sz="2600"/>
          </a:p>
        </p:txBody>
      </p:sp>
      <p:sp>
        <p:nvSpPr>
          <p:cNvPr id="15362" name="Rectangle 2">
            <a:extLst>
              <a:ext uri="{FF2B5EF4-FFF2-40B4-BE49-F238E27FC236}">
                <a16:creationId xmlns:a16="http://schemas.microsoft.com/office/drawing/2014/main" xmlns="" id="{235E2179-3B86-B62A-7C5F-02D60EB76BA7}"/>
              </a:ext>
            </a:extLst>
          </p:cNvPr>
          <p:cNvSpPr>
            <a:spLocks noGrp="1" noChangeArrowheads="1"/>
          </p:cNvSpPr>
          <p:nvPr>
            <p:ph type="title"/>
          </p:nvPr>
        </p:nvSpPr>
        <p:spPr>
          <a:xfrm>
            <a:off x="1062038" y="0"/>
            <a:ext cx="5410200" cy="1143000"/>
          </a:xfrm>
        </p:spPr>
        <p:txBody>
          <a:bodyPr/>
          <a:lstStyle/>
          <a:p>
            <a:pPr algn="ctr" defTabSz="858838" eaLnBrk="1">
              <a:defRPr/>
            </a:pPr>
            <a:r>
              <a:rPr lang="en-US" sz="3300">
                <a:effectLst>
                  <a:outerShdw blurRad="38100" dist="38100" dir="2700000" algn="tl">
                    <a:srgbClr val="C0C0C0"/>
                  </a:outerShdw>
                </a:effectLst>
              </a:rPr>
              <a:t>How are these classes different?</a:t>
            </a:r>
          </a:p>
        </p:txBody>
      </p:sp>
      <p:sp>
        <p:nvSpPr>
          <p:cNvPr id="14340" name="Text Box 3">
            <a:extLst>
              <a:ext uri="{FF2B5EF4-FFF2-40B4-BE49-F238E27FC236}">
                <a16:creationId xmlns:a16="http://schemas.microsoft.com/office/drawing/2014/main" xmlns="" id="{CF80869F-66EE-7AB9-9B93-F9FAA4768869}"/>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4341" name="Picture 4" descr="chasing_dreams.shop.jpg">
            <a:extLst>
              <a:ext uri="{FF2B5EF4-FFF2-40B4-BE49-F238E27FC236}">
                <a16:creationId xmlns:a16="http://schemas.microsoft.com/office/drawing/2014/main" xmlns="" id="{3B9C0191-1CA1-408D-C5DD-EB28BA8167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0"/>
            <a:ext cx="2514600"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xmlns="" id="{5A7C8324-AE9B-15B4-9CA1-E0951514801C}"/>
              </a:ext>
            </a:extLst>
          </p:cNvPr>
          <p:cNvSpPr>
            <a:spLocks noGrp="1" noChangeArrowheads="1"/>
          </p:cNvSpPr>
          <p:nvPr>
            <p:ph type="body" idx="1"/>
          </p:nvPr>
        </p:nvSpPr>
        <p:spPr>
          <a:xfrm>
            <a:off x="762000" y="1295400"/>
            <a:ext cx="7497763" cy="4800600"/>
          </a:xfrm>
        </p:spPr>
        <p:txBody>
          <a:bodyPr/>
          <a:lstStyle/>
          <a:p>
            <a:pPr eaLnBrk="1"/>
            <a:r>
              <a:rPr lang="en-US" altLang="en-US"/>
              <a:t>Dressing professionally for the classes</a:t>
            </a:r>
          </a:p>
          <a:p>
            <a:pPr eaLnBrk="1"/>
            <a:r>
              <a:rPr lang="en-US" altLang="en-US"/>
              <a:t>Wearing ID cards</a:t>
            </a:r>
          </a:p>
          <a:p>
            <a:pPr eaLnBrk="1"/>
            <a:r>
              <a:rPr lang="en-US" altLang="en-US"/>
              <a:t>Communication in English</a:t>
            </a:r>
          </a:p>
          <a:p>
            <a:pPr eaLnBrk="1"/>
            <a:r>
              <a:rPr lang="en-US" altLang="en-US"/>
              <a:t>Active participation in</a:t>
            </a:r>
          </a:p>
          <a:p>
            <a:pPr marL="1082675" lvl="2" indent="-320675" eaLnBrk="1">
              <a:spcBef>
                <a:spcPct val="0"/>
              </a:spcBef>
              <a:buClrTx/>
              <a:buFontTx/>
              <a:buChar char="•"/>
            </a:pPr>
            <a:r>
              <a:rPr lang="en-US" altLang="en-US" sz="1800"/>
              <a:t>Class activities</a:t>
            </a:r>
          </a:p>
          <a:p>
            <a:pPr marL="1082675" lvl="2" indent="-320675" eaLnBrk="1">
              <a:spcBef>
                <a:spcPct val="0"/>
              </a:spcBef>
              <a:buClrTx/>
              <a:buFontTx/>
              <a:buChar char="•"/>
            </a:pPr>
            <a:r>
              <a:rPr lang="en-US" altLang="en-US" sz="1800"/>
              <a:t>Club activities</a:t>
            </a:r>
          </a:p>
          <a:p>
            <a:pPr marL="1082675" lvl="2" indent="-320675" eaLnBrk="1">
              <a:spcBef>
                <a:spcPct val="0"/>
              </a:spcBef>
              <a:buClrTx/>
              <a:buFontTx/>
              <a:buChar char="•"/>
            </a:pPr>
            <a:r>
              <a:rPr lang="en-US" altLang="en-US" sz="1800"/>
              <a:t>Events</a:t>
            </a:r>
          </a:p>
          <a:p>
            <a:pPr eaLnBrk="1"/>
            <a:r>
              <a:rPr lang="en-US" altLang="en-US"/>
              <a:t>Reading newspaper</a:t>
            </a:r>
          </a:p>
        </p:txBody>
      </p:sp>
      <p:sp>
        <p:nvSpPr>
          <p:cNvPr id="16386" name="Rectangle 2">
            <a:extLst>
              <a:ext uri="{FF2B5EF4-FFF2-40B4-BE49-F238E27FC236}">
                <a16:creationId xmlns:a16="http://schemas.microsoft.com/office/drawing/2014/main" xmlns="" id="{277DE17E-F999-35E4-9FE4-4988E49DB4F9}"/>
              </a:ext>
            </a:extLst>
          </p:cNvPr>
          <p:cNvSpPr>
            <a:spLocks noGrp="1" noChangeArrowheads="1"/>
          </p:cNvSpPr>
          <p:nvPr>
            <p:ph type="title"/>
          </p:nvPr>
        </p:nvSpPr>
        <p:spPr>
          <a:xfrm>
            <a:off x="1447800" y="0"/>
            <a:ext cx="7496175" cy="1143000"/>
          </a:xfrm>
        </p:spPr>
        <p:txBody>
          <a:bodyPr/>
          <a:lstStyle/>
          <a:p>
            <a:pPr eaLnBrk="1">
              <a:defRPr/>
            </a:pPr>
            <a:r>
              <a:rPr lang="en-US">
                <a:effectLst>
                  <a:outerShdw blurRad="38100" dist="38100" dir="2700000" algn="tl">
                    <a:srgbClr val="C0C0C0"/>
                  </a:outerShdw>
                </a:effectLst>
              </a:rPr>
              <a:t>Our Expectations…</a:t>
            </a:r>
          </a:p>
        </p:txBody>
      </p:sp>
      <p:sp>
        <p:nvSpPr>
          <p:cNvPr id="15364" name="Text Box 3">
            <a:extLst>
              <a:ext uri="{FF2B5EF4-FFF2-40B4-BE49-F238E27FC236}">
                <a16:creationId xmlns:a16="http://schemas.microsoft.com/office/drawing/2014/main" xmlns="" id="{EB089254-D9DC-7FF9-67CE-3C341803CAE4}"/>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5365" name="Picture 4" descr="esi064_soft-skills.jpg">
            <a:extLst>
              <a:ext uri="{FF2B5EF4-FFF2-40B4-BE49-F238E27FC236}">
                <a16:creationId xmlns:a16="http://schemas.microsoft.com/office/drawing/2014/main" xmlns="" id="{27C1DA71-06A9-1754-D5C5-AB987316CF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0500" y="3186113"/>
            <a:ext cx="29860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5">
                                            <p:txEl>
                                              <p:pRg st="0" end="0"/>
                                            </p:txEl>
                                          </p:spTgt>
                                        </p:tgtEl>
                                        <p:attrNameLst>
                                          <p:attrName>style.visibility</p:attrName>
                                        </p:attrNameLst>
                                      </p:cBhvr>
                                      <p:to>
                                        <p:strVal val="visible"/>
                                      </p:to>
                                    </p:set>
                                    <p:anim calcmode="lin" valueType="num">
                                      <p:cBhvr additive="base">
                                        <p:cTn id="7" dur="500" fill="hold"/>
                                        <p:tgtEl>
                                          <p:spTgt spid="163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5">
                                            <p:txEl>
                                              <p:pRg st="1" end="1"/>
                                            </p:txEl>
                                          </p:spTgt>
                                        </p:tgtEl>
                                        <p:attrNameLst>
                                          <p:attrName>style.visibility</p:attrName>
                                        </p:attrNameLst>
                                      </p:cBhvr>
                                      <p:to>
                                        <p:strVal val="visible"/>
                                      </p:to>
                                    </p:set>
                                    <p:anim calcmode="lin" valueType="num">
                                      <p:cBhvr additive="base">
                                        <p:cTn id="13" dur="500" fill="hold"/>
                                        <p:tgtEl>
                                          <p:spTgt spid="163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5">
                                            <p:txEl>
                                              <p:pRg st="2" end="2"/>
                                            </p:txEl>
                                          </p:spTgt>
                                        </p:tgtEl>
                                        <p:attrNameLst>
                                          <p:attrName>style.visibility</p:attrName>
                                        </p:attrNameLst>
                                      </p:cBhvr>
                                      <p:to>
                                        <p:strVal val="visible"/>
                                      </p:to>
                                    </p:set>
                                    <p:anim calcmode="lin" valueType="num">
                                      <p:cBhvr additive="base">
                                        <p:cTn id="19" dur="500" fill="hold"/>
                                        <p:tgtEl>
                                          <p:spTgt spid="163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5">
                                            <p:txEl>
                                              <p:pRg st="3" end="3"/>
                                            </p:txEl>
                                          </p:spTgt>
                                        </p:tgtEl>
                                        <p:attrNameLst>
                                          <p:attrName>style.visibility</p:attrName>
                                        </p:attrNameLst>
                                      </p:cBhvr>
                                      <p:to>
                                        <p:strVal val="visible"/>
                                      </p:to>
                                    </p:set>
                                    <p:anim calcmode="lin" valueType="num">
                                      <p:cBhvr additive="base">
                                        <p:cTn id="25" dur="500" fill="hold"/>
                                        <p:tgtEl>
                                          <p:spTgt spid="163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85">
                                            <p:txEl>
                                              <p:pRg st="4" end="4"/>
                                            </p:txEl>
                                          </p:spTgt>
                                        </p:tgtEl>
                                        <p:attrNameLst>
                                          <p:attrName>style.visibility</p:attrName>
                                        </p:attrNameLst>
                                      </p:cBhvr>
                                      <p:to>
                                        <p:strVal val="visible"/>
                                      </p:to>
                                    </p:set>
                                    <p:anim calcmode="lin" valueType="num">
                                      <p:cBhvr additive="base">
                                        <p:cTn id="29" dur="500" fill="hold"/>
                                        <p:tgtEl>
                                          <p:spTgt spid="1638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385">
                                            <p:txEl>
                                              <p:pRg st="5" end="5"/>
                                            </p:txEl>
                                          </p:spTgt>
                                        </p:tgtEl>
                                        <p:attrNameLst>
                                          <p:attrName>style.visibility</p:attrName>
                                        </p:attrNameLst>
                                      </p:cBhvr>
                                      <p:to>
                                        <p:strVal val="visible"/>
                                      </p:to>
                                    </p:set>
                                    <p:anim calcmode="lin" valueType="num">
                                      <p:cBhvr additive="base">
                                        <p:cTn id="33" dur="500" fill="hold"/>
                                        <p:tgtEl>
                                          <p:spTgt spid="1638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385">
                                            <p:txEl>
                                              <p:pRg st="6" end="6"/>
                                            </p:txEl>
                                          </p:spTgt>
                                        </p:tgtEl>
                                        <p:attrNameLst>
                                          <p:attrName>style.visibility</p:attrName>
                                        </p:attrNameLst>
                                      </p:cBhvr>
                                      <p:to>
                                        <p:strVal val="visible"/>
                                      </p:to>
                                    </p:set>
                                    <p:anim calcmode="lin" valueType="num">
                                      <p:cBhvr additive="base">
                                        <p:cTn id="37" dur="500" fill="hold"/>
                                        <p:tgtEl>
                                          <p:spTgt spid="1638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5">
                                            <p:txEl>
                                              <p:pRg st="7" end="7"/>
                                            </p:txEl>
                                          </p:spTgt>
                                        </p:tgtEl>
                                        <p:attrNameLst>
                                          <p:attrName>style.visibility</p:attrName>
                                        </p:attrNameLst>
                                      </p:cBhvr>
                                      <p:to>
                                        <p:strVal val="visible"/>
                                      </p:to>
                                    </p:set>
                                    <p:anim calcmode="lin" valueType="num">
                                      <p:cBhvr additive="base">
                                        <p:cTn id="43" dur="500" fill="hold"/>
                                        <p:tgtEl>
                                          <p:spTgt spid="1638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xmlns="" id="{E025769A-6E7F-7110-2988-C6C468A3FADB}"/>
              </a:ext>
            </a:extLst>
          </p:cNvPr>
          <p:cNvSpPr>
            <a:spLocks noGrp="1" noChangeArrowheads="1"/>
          </p:cNvSpPr>
          <p:nvPr>
            <p:ph type="body" idx="1"/>
          </p:nvPr>
        </p:nvSpPr>
        <p:spPr>
          <a:xfrm>
            <a:off x="762000" y="1219200"/>
            <a:ext cx="7496175" cy="5105400"/>
          </a:xfrm>
        </p:spPr>
        <p:txBody>
          <a:bodyPr/>
          <a:lstStyle/>
          <a:p>
            <a:pPr marL="0" indent="82550" algn="ctr" eaLnBrk="1">
              <a:buSzTx/>
              <a:buFontTx/>
              <a:buNone/>
            </a:pPr>
            <a:r>
              <a:rPr lang="en-US" altLang="en-US" b="1">
                <a:solidFill>
                  <a:srgbClr val="002060"/>
                </a:solidFill>
              </a:rPr>
              <a:t>Learning through Doing…</a:t>
            </a: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endParaRPr lang="en-US" altLang="en-US" sz="1000" b="1">
              <a:solidFill>
                <a:srgbClr val="002060"/>
              </a:solidFill>
            </a:endParaRPr>
          </a:p>
          <a:p>
            <a:pPr marL="0" indent="82550" algn="ctr" eaLnBrk="1">
              <a:buSzTx/>
              <a:buFontTx/>
              <a:buNone/>
            </a:pPr>
            <a:r>
              <a:rPr lang="en-US" altLang="en-US" sz="3000"/>
              <a:t>So are we ready??</a:t>
            </a:r>
          </a:p>
        </p:txBody>
      </p:sp>
      <p:sp>
        <p:nvSpPr>
          <p:cNvPr id="16387" name="Text Box 2">
            <a:extLst>
              <a:ext uri="{FF2B5EF4-FFF2-40B4-BE49-F238E27FC236}">
                <a16:creationId xmlns:a16="http://schemas.microsoft.com/office/drawing/2014/main" xmlns="" id="{A016FA85-4E3A-09C1-0C20-1187282A188C}"/>
              </a:ext>
            </a:extLst>
          </p:cNvPr>
          <p:cNvSpPr txBox="1">
            <a:spLocks/>
          </p:cNvSpPr>
          <p:nvPr/>
        </p:nvSpPr>
        <p:spPr bwMode="auto">
          <a:xfrm>
            <a:off x="2590800" y="6588125"/>
            <a:ext cx="655320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spAutoFit/>
          </a:bodyPr>
          <a:lstStyle>
            <a:lvl1pPr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1pPr>
            <a:lvl2pPr marL="742950" indent="-28575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marL="11430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marL="16002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marL="2057400" indent="-228600" eaLnBrk="0">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25146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29718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34290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3886200" indent="-228600" eaLnBrk="0" fontAlgn="base" hangingPunct="0">
              <a:spcBef>
                <a:spcPct val="0"/>
              </a:spcBef>
              <a:spcAft>
                <a:spcPct val="0"/>
              </a:spcAft>
              <a:defRPr>
                <a:solidFill>
                  <a:srgbClr val="000000"/>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a:lstStyle>
          <a:p>
            <a:pPr eaLnBrk="1"/>
            <a:r>
              <a:rPr lang="en-US" altLang="en-US" sz="1200">
                <a:solidFill>
                  <a:srgbClr val="323232"/>
                </a:solidFill>
              </a:rPr>
              <a:t>LOVELY PROFESSIONAL UNIVERSITY  -   DEPARTMENT OF SOFT SKILLS</a:t>
            </a:r>
          </a:p>
        </p:txBody>
      </p:sp>
      <p:pic>
        <p:nvPicPr>
          <p:cNvPr id="16388" name="Picture 3" descr="employability.jpg">
            <a:extLst>
              <a:ext uri="{FF2B5EF4-FFF2-40B4-BE49-F238E27FC236}">
                <a16:creationId xmlns:a16="http://schemas.microsoft.com/office/drawing/2014/main" xmlns="" id="{FBA7CD76-E205-A87B-F3C4-B477E344B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819400"/>
            <a:ext cx="2074863"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9" name="Picture 4" descr="image.pdf">
            <a:extLst>
              <a:ext uri="{FF2B5EF4-FFF2-40B4-BE49-F238E27FC236}">
                <a16:creationId xmlns:a16="http://schemas.microsoft.com/office/drawing/2014/main" xmlns="" id="{C73D60FD-3DED-FA64-BB6E-EC342BF3F0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63475" y="1709738"/>
            <a:ext cx="4635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additive="base">
                                        <p:cTn id="7" dur="500" fill="hold"/>
                                        <p:tgtEl>
                                          <p:spTgt spid="174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09">
                                            <p:txEl>
                                              <p:pRg st="8" end="8"/>
                                            </p:txEl>
                                          </p:spTgt>
                                        </p:tgtEl>
                                        <p:attrNameLst>
                                          <p:attrName>style.visibility</p:attrName>
                                        </p:attrNameLst>
                                      </p:cBhvr>
                                      <p:to>
                                        <p:strVal val="visible"/>
                                      </p:to>
                                    </p:set>
                                    <p:anim calcmode="lin" valueType="num">
                                      <p:cBhvr additive="base">
                                        <p:cTn id="12" dur="500" fill="hold"/>
                                        <p:tgtEl>
                                          <p:spTgt spid="17409">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0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build="p" autoUpdateAnimBg="0" advAuto="0"/>
    </p:bldLst>
  </p:timing>
</p:sld>
</file>

<file path=ppt/theme/theme1.xml><?xml version="1.0" encoding="utf-8"?>
<a:theme xmlns:a="http://schemas.openxmlformats.org/drawingml/2006/main" name="TS103460513">
  <a:themeElements>
    <a:clrScheme name="">
      <a:dk1>
        <a:srgbClr val="000000"/>
      </a:dk1>
      <a:lt1>
        <a:srgbClr val="FFFFFF"/>
      </a:lt1>
      <a:dk2>
        <a:srgbClr val="A7A7A7"/>
      </a:dk2>
      <a:lt2>
        <a:srgbClr val="535353"/>
      </a:lt2>
      <a:accent1>
        <a:srgbClr val="F07F09"/>
      </a:accent1>
      <a:accent2>
        <a:srgbClr val="9F2936"/>
      </a:accent2>
      <a:accent3>
        <a:srgbClr val="FFFFFF"/>
      </a:accent3>
      <a:accent4>
        <a:srgbClr val="000000"/>
      </a:accent4>
      <a:accent5>
        <a:srgbClr val="F6C0AA"/>
      </a:accent5>
      <a:accent6>
        <a:srgbClr val="902430"/>
      </a:accent6>
      <a:hlink>
        <a:srgbClr val="0000FF"/>
      </a:hlink>
      <a:folHlink>
        <a:srgbClr val="FF00FF"/>
      </a:folHlink>
    </a:clrScheme>
    <a:fontScheme name="TS103460513">
      <a:majorFont>
        <a:latin typeface="Century Gothic"/>
        <a:ea typeface="Century Gothic"/>
        <a:cs typeface="Century Gothic"/>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Palatino Linotype" pitchFamily="18" charset="0"/>
            <a:ea typeface="Palatino Linotype" pitchFamily="18" charset="0"/>
            <a:cs typeface="Palatino Linotype" pitchFamily="18" charset="0"/>
            <a:sym typeface="Palatino Linotype" pitchFamily="18"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Palatino Linotype" pitchFamily="18" charset="0"/>
            <a:ea typeface="Palatino Linotype" pitchFamily="18" charset="0"/>
            <a:cs typeface="Palatino Linotype" pitchFamily="18" charset="0"/>
            <a:sym typeface="Palatino Linotype" pitchFamily="18"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F07F09"/>
      </a:accent1>
      <a:accent2>
        <a:srgbClr val="9F2936"/>
      </a:accent2>
      <a:accent3>
        <a:srgbClr val="FFFFFF"/>
      </a:accent3>
      <a:accent4>
        <a:srgbClr val="000000"/>
      </a:accent4>
      <a:accent5>
        <a:srgbClr val="F6C0AA"/>
      </a:accent5>
      <a:accent6>
        <a:srgbClr val="902430"/>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640</Words>
  <Application>Microsoft Office PowerPoint</Application>
  <PresentationFormat>On-screen Show (4:3)</PresentationFormat>
  <Paragraphs>115</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Palatino Linotype</vt:lpstr>
      <vt:lpstr>Times New Roman</vt:lpstr>
      <vt:lpstr>TS103460513</vt:lpstr>
      <vt:lpstr>We are chasing our dreams</vt:lpstr>
      <vt:lpstr>A well written Dream is a Goal!</vt:lpstr>
      <vt:lpstr>MOMENT OF TRUTH…</vt:lpstr>
      <vt:lpstr>PowerPoint Presentation</vt:lpstr>
      <vt:lpstr>Soft Skills… Why me?</vt:lpstr>
      <vt:lpstr>Soft Skills?</vt:lpstr>
      <vt:lpstr>How are these classes different?</vt:lpstr>
      <vt:lpstr>Our Expectations…</vt:lpstr>
      <vt:lpstr>PowerPoint Presentation</vt:lpstr>
      <vt:lpstr>Overall Assessment </vt:lpstr>
      <vt:lpstr>PowerPoint Presentation</vt:lpstr>
      <vt:lpstr>Continuous Assessment (CA)</vt:lpstr>
      <vt:lpstr>PowerPoint Presentation</vt:lpstr>
      <vt:lpstr>PowerPoint Presentation</vt:lpstr>
      <vt:lpstr>Unit 1- Attitude Building</vt:lpstr>
      <vt:lpstr>Impact during the interviews</vt:lpstr>
      <vt:lpstr>             SWOT</vt:lpstr>
      <vt:lpstr>    SWOT Analysis</vt:lpstr>
      <vt:lpstr>    Job role</vt:lpstr>
      <vt:lpstr>     KYC</vt:lpstr>
      <vt:lpstr>KYC</vt:lpstr>
      <vt:lpstr>          Career Pathway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are chasing our dreams</dc:title>
  <dc:creator>Poonam</dc:creator>
  <cp:lastModifiedBy>hp</cp:lastModifiedBy>
  <cp:revision>46</cp:revision>
  <dcterms:modified xsi:type="dcterms:W3CDTF">2022-08-31T06:56:37Z</dcterms:modified>
</cp:coreProperties>
</file>