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80" r:id="rId2"/>
    <p:sldId id="257" r:id="rId3"/>
    <p:sldId id="265" r:id="rId4"/>
    <p:sldId id="266" r:id="rId5"/>
    <p:sldId id="275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E9D1-433F-44F0-93A2-850A9E5BAA4A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888EE-3DF9-4D7A-9EF7-CD1B47AFC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8282B-065A-4111-A887-08249A593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352800"/>
            <a:ext cx="6406896" cy="1628336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  Graph Traversal: 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dirty="0" smtClean="0"/>
              <a:t>  BFS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mtClean="0"/>
              <a:t>  DFS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762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dirty="0" smtClean="0"/>
              <a:t>Example: Depth-First </a:t>
            </a:r>
            <a:r>
              <a:rPr lang="en-US" altLang="en-US" dirty="0" smtClean="0"/>
              <a:t>Search</a:t>
            </a:r>
            <a:endParaRPr lang="en-US" dirty="0"/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069BD-00FB-41C1-97F8-6B6E98457E89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34849" name="Oval 4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0" name="Text Box 5"/>
            <p:cNvSpPr txBox="1">
              <a:spLocks noChangeArrowheads="1"/>
            </p:cNvSpPr>
            <p:nvPr/>
          </p:nvSpPr>
          <p:spPr bwMode="auto">
            <a:xfrm>
              <a:off x="2744" y="1525"/>
              <a:ext cx="24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34847" name="Oval 7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8" name="Text Box 8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34845" name="Oval 10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Text Box 11"/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G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34843" name="Oval 13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Text Box 14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C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34841" name="Oval 16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Text Box 17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34839" name="Oval 19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0" name="Text Box 20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34837" name="Oval 22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8" name="Text Box 23"/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F</a:t>
              </a:r>
            </a:p>
          </p:txBody>
        </p:sp>
      </p:grpSp>
      <p:sp>
        <p:nvSpPr>
          <p:cNvPr id="34828" name="Line 24"/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25"/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26"/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27"/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28"/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9"/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30"/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Line 31"/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DFS(Algorithm)</a:t>
            </a:r>
          </a:p>
        </p:txBody>
      </p:sp>
      <p:sp>
        <p:nvSpPr>
          <p:cNvPr id="43011" name="Tex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pPr marL="514350" indent="-514350" algn="just">
              <a:buFont typeface="Calibri" pitchFamily="34" charset="0"/>
              <a:buAutoNum type="arabicPeriod"/>
            </a:pPr>
            <a:r>
              <a:rPr lang="en-US" smtClean="0"/>
              <a:t>Initialize all nodes to the ready state(STATUS=1).</a:t>
            </a:r>
          </a:p>
          <a:p>
            <a:pPr marL="514350" indent="-514350" algn="just">
              <a:buFont typeface="Calibri" pitchFamily="34" charset="0"/>
              <a:buAutoNum type="arabicPeriod"/>
            </a:pPr>
            <a:r>
              <a:rPr lang="en-US" smtClean="0"/>
              <a:t>Push the starting node A onto STACK and change its status to the waiting state(STATUS=2).</a:t>
            </a:r>
          </a:p>
          <a:p>
            <a:pPr marL="514350" indent="-514350" algn="just">
              <a:buFont typeface="Calibri" pitchFamily="34" charset="0"/>
              <a:buAutoNum type="arabicPeriod"/>
            </a:pPr>
            <a:r>
              <a:rPr lang="en-US" smtClean="0"/>
              <a:t>Repeat Steps 4 and 5 until STACK is empty:</a:t>
            </a:r>
          </a:p>
          <a:p>
            <a:pPr marL="514350" indent="-514350" algn="just">
              <a:buFont typeface="Calibri" pitchFamily="34" charset="0"/>
              <a:buAutoNum type="arabicPeriod"/>
            </a:pPr>
            <a:r>
              <a:rPr lang="en-US" smtClean="0"/>
              <a:t>Pop the top node N of STACK. Process N and change the status of N to the processed state (STATUS=3).</a:t>
            </a:r>
          </a:p>
          <a:p>
            <a:pPr marL="514350" indent="-514350" algn="just">
              <a:buFont typeface="Calibri" pitchFamily="34" charset="0"/>
              <a:buAutoNum type="arabicPeriod"/>
            </a:pPr>
            <a:r>
              <a:rPr lang="en-US" smtClean="0"/>
              <a:t>Push onto STACK all the neighbors of N that are still in the ready state (STATUS=1), and change their status to the waiting state (STATUS=2).</a:t>
            </a:r>
          </a:p>
          <a:p>
            <a:pPr marL="514350" indent="-514350" algn="just">
              <a:buFont typeface="Wingdings 2" pitchFamily="18" charset="2"/>
              <a:buNone/>
            </a:pPr>
            <a:r>
              <a:rPr lang="en-US" smtClean="0"/>
              <a:t>	[End of Step 3 loop]</a:t>
            </a:r>
          </a:p>
          <a:p>
            <a:pPr marL="514350" indent="-514350" algn="just">
              <a:buFont typeface="Calibri" pitchFamily="34" charset="0"/>
              <a:buAutoNum type="arabicPeriod" startAt="6"/>
            </a:pPr>
            <a:r>
              <a:rPr lang="en-US" smtClean="0"/>
              <a:t>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8382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Example: Breadth </a:t>
            </a:r>
            <a:r>
              <a:rPr lang="en-US" altLang="en-US" dirty="0" smtClean="0"/>
              <a:t>-First Search</a:t>
            </a:r>
            <a:endParaRPr lang="en-US" dirty="0"/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77D4A-463B-43A1-AC0E-00399FF92748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44065" name="Oval 4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6" name="Text Box 5"/>
            <p:cNvSpPr txBox="1">
              <a:spLocks noChangeArrowheads="1"/>
            </p:cNvSpPr>
            <p:nvPr/>
          </p:nvSpPr>
          <p:spPr bwMode="auto">
            <a:xfrm>
              <a:off x="2744" y="1525"/>
              <a:ext cx="24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44063" name="Oval 7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4" name="Text Box 8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44061" name="Oval 10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2" name="Text Box 11"/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G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44059" name="Oval 13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Text Box 14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C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44057" name="Oval 16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8" name="Text Box 17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44055" name="Oval 19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6" name="Text Box 20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44053" name="Oval 22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Text Box 23"/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F</a:t>
              </a:r>
            </a:p>
          </p:txBody>
        </p:sp>
      </p:grpSp>
      <p:sp>
        <p:nvSpPr>
          <p:cNvPr id="44044" name="Line 24"/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5" name="Line 25"/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6" name="Line 26"/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7" name="Line 27"/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8" name="Line 28"/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9" name="Line 29"/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0" name="Line 30"/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1" name="Line 31"/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9906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BFS(Algorithm)</a:t>
            </a:r>
          </a:p>
        </p:txBody>
      </p:sp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F9A29-280E-4A91-84D0-ED4576E3E21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85800" y="14478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just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+mj-lt"/>
              <a:buAutoNum type="arabicPeriod"/>
              <a:defRPr/>
            </a:pPr>
            <a:r>
              <a:rPr lang="en-US" sz="2600" dirty="0">
                <a:latin typeface="+mn-lt"/>
                <a:cs typeface="+mn-cs"/>
              </a:rPr>
              <a:t>Initialize all nodes to the ready state(STATUS=1).</a:t>
            </a:r>
          </a:p>
          <a:p>
            <a:pPr marL="514350" indent="-514350" algn="just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+mj-lt"/>
              <a:buAutoNum type="arabicPeriod"/>
              <a:defRPr/>
            </a:pPr>
            <a:r>
              <a:rPr lang="en-US" sz="2600" dirty="0">
                <a:latin typeface="+mn-lt"/>
                <a:cs typeface="+mn-cs"/>
              </a:rPr>
              <a:t>Put the starting node A in QUEUE and change its status to the waiting state(STATUS=2).</a:t>
            </a:r>
          </a:p>
          <a:p>
            <a:pPr marL="514350" indent="-514350" algn="just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+mj-lt"/>
              <a:buAutoNum type="arabicPeriod"/>
              <a:defRPr/>
            </a:pPr>
            <a:r>
              <a:rPr lang="en-US" sz="2600" dirty="0">
                <a:latin typeface="+mn-lt"/>
                <a:cs typeface="+mn-cs"/>
              </a:rPr>
              <a:t>Repeat Steps 4 and 5 until QUEUE is empty:</a:t>
            </a:r>
          </a:p>
          <a:p>
            <a:pPr marL="514350" indent="-514350" algn="just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+mj-lt"/>
              <a:buAutoNum type="arabicPeriod"/>
              <a:defRPr/>
            </a:pPr>
            <a:r>
              <a:rPr lang="en-US" sz="2600" dirty="0">
                <a:latin typeface="+mn-lt"/>
                <a:cs typeface="+mn-cs"/>
              </a:rPr>
              <a:t>Remove the front node N of QUEUE. Process N and change the status of N to the processed state (STATUS=3).</a:t>
            </a:r>
          </a:p>
          <a:p>
            <a:pPr marL="514350" indent="-514350" algn="just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+mj-lt"/>
              <a:buAutoNum type="arabicPeriod"/>
              <a:defRPr/>
            </a:pPr>
            <a:r>
              <a:rPr lang="en-US" sz="2600" dirty="0">
                <a:latin typeface="+mn-lt"/>
                <a:cs typeface="+mn-cs"/>
              </a:rPr>
              <a:t>Add to the rear of QUEUE all the neighbors of N that are in the steady state (STATUS=1), and change their status to the waiting state (STATUS=2).</a:t>
            </a:r>
          </a:p>
          <a:p>
            <a:pPr marL="514350" indent="-514350" algn="just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600" dirty="0">
                <a:latin typeface="+mn-lt"/>
                <a:cs typeface="+mn-cs"/>
              </a:rPr>
              <a:t>	[End of Step 3 loop]</a:t>
            </a:r>
          </a:p>
          <a:p>
            <a:pPr marL="514350" indent="-514350" algn="just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+mj-lt"/>
              <a:buAutoNum type="arabicPeriod" startAt="6"/>
              <a:defRPr/>
            </a:pPr>
            <a:r>
              <a:rPr lang="en-US" sz="2600" dirty="0">
                <a:latin typeface="+mn-lt"/>
                <a:cs typeface="+mn-cs"/>
              </a:rPr>
              <a:t>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 rot="20624253">
            <a:off x="452424" y="2032972"/>
            <a:ext cx="8229600" cy="1685925"/>
          </a:xfrm>
        </p:spPr>
        <p:txBody>
          <a:bodyPr/>
          <a:lstStyle/>
          <a:p>
            <a:pPr algn="ctr"/>
            <a:r>
              <a:rPr lang="en-US" sz="7200" dirty="0" smtClean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</TotalTime>
  <Words>216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Graphs </vt:lpstr>
      <vt:lpstr>Example: Depth-First Search</vt:lpstr>
      <vt:lpstr>DFS(Algorithm)</vt:lpstr>
      <vt:lpstr>Example: Breadth -First Search</vt:lpstr>
      <vt:lpstr>BFS(Algorithm)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</dc:title>
  <dc:creator>Khan</dc:creator>
  <cp:lastModifiedBy>Dell</cp:lastModifiedBy>
  <cp:revision>5</cp:revision>
  <dcterms:created xsi:type="dcterms:W3CDTF">2006-08-16T00:00:00Z</dcterms:created>
  <dcterms:modified xsi:type="dcterms:W3CDTF">2015-11-16T08:22:06Z</dcterms:modified>
</cp:coreProperties>
</file>