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D18-2171-A739-51E6-CC31AB71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4E118-10DC-E207-DD9E-DFB6B549A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B6E1-7388-9654-0453-4A5BF475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BBD6-7AA9-91B1-51BA-5BF17B8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0FE7-4C8F-5036-9FBD-C1E68E3B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A4CC-D9CC-AB03-90D0-D5EBC7E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F70B-0E0E-7A45-6BCA-41C00FF6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689D-3493-A762-1F18-1F40D0E8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F1E2-1070-22FD-480B-FE96B861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5B74-A4F3-EF40-77FB-EEC4E32E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7C81-2F62-CF03-0698-B05B52C8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4B0F3-438B-A44D-F7E1-3A619608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3AFE-BD87-78EC-ACD9-23C9615D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3B91-79EA-DE25-DF9B-077FF241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987F-FC1D-A659-9E37-305AC38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3C16-A7A2-A4F1-F94E-745AF906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D3C8-D4E2-2EA9-5532-0E333EBE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6647-9DFB-A978-6A24-DADD960C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180A-C968-5EE4-6EBE-CFAA9743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6D93-5F3D-38FB-AC82-EEF383F2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93C2-DBBF-BEF4-F17F-EA8A4F53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7F21-42C0-9C6D-D46F-46AD6003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DCDD-CC2B-4798-B76B-64CE426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2503-E3E2-D952-8FED-8C8EC937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BCFD-27F4-32D2-4C92-6EE5DEFE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6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8ED7-32BD-D8CB-CAD0-1C068C47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F6F3-24E3-7130-AF19-B147E6962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CBE3-7B45-229B-1FEB-AF51F2EB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2074-6E07-7ED8-8E34-C8AF4C54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912B7-129A-AE86-030B-8C5B6142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9954-3811-0D0B-A31A-A7617E3A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0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1D1F-4E1E-4AB2-0099-0083FEA1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11CF-5FBC-BD44-E70B-C83ACF38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CD29B-D36E-F3AE-4CBD-A828C14D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49139-DF52-8FBA-129C-90EE1080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0D0BA-1890-5596-097E-06867E18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E0414-7796-7BFC-72D0-C493ABD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08CE9-5383-3BC7-65EF-A8C3A1F4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BA5B5-1070-33F2-BE24-97EF9F35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9780-25B0-3348-6816-72DE5EE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F72F0-07A5-7AB8-735B-CAB7591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4E0A-459A-7D43-CD0B-5EB9171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F08F-727B-A678-DA9C-EE457C1E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635A7-7AF0-7B2B-AFED-0773B8C9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41083-13F6-2C7E-2E6B-1CC9D52F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00B4A-A76B-A8A3-4B53-B9553434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C75A-49E3-9CA0-0ED7-CD0D7B8C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77C4-0A7F-943E-BE36-4ADF7265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359FF-9DB0-D57C-DFD7-E8A5A427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38BE-5F5F-0E4E-428E-272BCB0C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8571-AA74-2BC3-5B2C-820114B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81D8-54B5-CB4B-CD9F-251CBC40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6750-5A2B-EB8B-72C9-CC0D8263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4AC7-90D3-1625-D752-0DAA59B1B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0F94E-3F1B-655C-394E-A7D8C3D1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983E1-13C8-4BBE-8CC9-FB7C089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D1E01-4E89-7EBA-B18B-A6A3DC12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55FC4-9F32-4A31-983C-BA9C2A8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03EC4-8865-C130-C875-AE78D25A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7743-B300-83F7-14E6-91037E08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935F-56CD-0465-3DB3-97254C51A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841E-75B1-442D-892C-C0BA5A6F864B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09F4-EEE2-9624-F14A-474027AC5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4DB8-8999-AE83-BCAE-AE74C32B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9545-F824-4E69-BC2B-C2F86984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147A-84F7-200C-64BC-3987848C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BARS/ MENU BARS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FC0B-A4D8-D061-B14E-4A4868FA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3E24F-FB63-AB34-237A-3EB62442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2029619"/>
            <a:ext cx="37242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95445-AD94-8AC1-413E-B9CDF0B75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4343401"/>
            <a:ext cx="8220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CE8F-D56A-4446-8B8A-78A220B2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2500"/>
          </a:xfrm>
        </p:spPr>
        <p:txBody>
          <a:bodyPr>
            <a:normAutofit/>
          </a:bodyPr>
          <a:lstStyle/>
          <a:p>
            <a:r>
              <a:rPr lang="en-US" dirty="0"/>
              <a:t>VERTICAL NAVIGATION BARS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CC8B-AE2C-CC26-3E3B-9D49F830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6"/>
            <a:ext cx="10515600" cy="6029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=""&gt;Home&lt;/a&gt;&lt;/li&gt;</a:t>
            </a:r>
          </a:p>
          <a:p>
            <a:pPr marL="0" indent="0">
              <a:buNone/>
            </a:pPr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=""&gt;News&lt;/a&gt;&lt;/li&gt;</a:t>
            </a:r>
          </a:p>
          <a:p>
            <a:pPr marL="0" indent="0">
              <a:buNone/>
            </a:pPr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=""&gt;Contact&lt;/a&gt;&lt;/li&gt;</a:t>
            </a:r>
          </a:p>
          <a:p>
            <a:pPr marL="0" indent="0">
              <a:buNone/>
            </a:pPr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=""&gt;About&lt;/a&gt;&lt;/li&gt;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5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87A-87D0-CB3C-6F9E-ECA9134B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199"/>
            <a:ext cx="10515600" cy="971549"/>
          </a:xfrm>
        </p:spPr>
        <p:txBody>
          <a:bodyPr>
            <a:normAutofit/>
          </a:bodyPr>
          <a:lstStyle/>
          <a:p>
            <a:r>
              <a:rPr lang="en-US" sz="1800" b="1" dirty="0"/>
              <a:t>A background color is added to the links to show the link area.</a:t>
            </a:r>
            <a:br>
              <a:rPr lang="en-US" sz="1800" b="1" dirty="0"/>
            </a:br>
            <a:r>
              <a:rPr lang="en-US" sz="1800" b="1" dirty="0"/>
              <a:t>whole link area is clickable, not just the text</a:t>
            </a:r>
            <a:br>
              <a:rPr lang="en-US" sz="1800" b="1" dirty="0"/>
            </a:b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ABE9-5ECB-9F97-19A2-0CA2E2E1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61626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ul</a:t>
            </a:r>
            <a:r>
              <a:rPr lang="en-US" sz="15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list-style-type: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margin: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padding: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li a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display: 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width: 60px;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background-color: #dddddd;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</a:t>
            </a:r>
            <a:r>
              <a:rPr lang="en-US" sz="1500" dirty="0" err="1"/>
              <a:t>ul</a:t>
            </a:r>
            <a:r>
              <a:rPr lang="en-US" sz="15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&lt;li&gt;&lt;a </a:t>
            </a:r>
            <a:r>
              <a:rPr lang="en-US" sz="1500" dirty="0" err="1"/>
              <a:t>href</a:t>
            </a:r>
            <a:r>
              <a:rPr lang="en-US" sz="1500" dirty="0"/>
              <a:t>=""&gt;Home&lt;/a&gt;&lt;/li&gt;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&lt;li&gt;&lt;a </a:t>
            </a:r>
            <a:r>
              <a:rPr lang="en-US" sz="1500" dirty="0" err="1"/>
              <a:t>href</a:t>
            </a:r>
            <a:r>
              <a:rPr lang="en-US" sz="1500" dirty="0"/>
              <a:t>=""&gt;News&lt;/a&gt;&lt;/li&gt;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&lt;li&gt;&lt;a </a:t>
            </a:r>
            <a:r>
              <a:rPr lang="en-US" sz="1500" dirty="0" err="1"/>
              <a:t>href</a:t>
            </a:r>
            <a:r>
              <a:rPr lang="en-US" sz="1500" dirty="0"/>
              <a:t>=""&gt;Contact&lt;/a&gt;&lt;/li&gt;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  &lt;li&gt;&lt;a </a:t>
            </a:r>
            <a:r>
              <a:rPr lang="en-US" sz="1500" dirty="0" err="1"/>
              <a:t>href</a:t>
            </a:r>
            <a:r>
              <a:rPr lang="en-US" sz="1500" dirty="0"/>
              <a:t>=""&gt;About&lt;/a&gt;&lt;/li&gt;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&lt;/</a:t>
            </a:r>
            <a:r>
              <a:rPr lang="en-US" sz="1500" dirty="0" err="1"/>
              <a:t>ul</a:t>
            </a:r>
            <a:r>
              <a:rPr lang="en-US" sz="15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&lt;/html&gt;</a:t>
            </a:r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184CF-784A-EABF-49E9-E0021C27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2" y="2495550"/>
            <a:ext cx="1966913" cy="22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E745-AC90-E4E4-4D78-4748DF7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012"/>
            <a:ext cx="10515600" cy="908050"/>
          </a:xfrm>
        </p:spPr>
        <p:txBody>
          <a:bodyPr/>
          <a:lstStyle/>
          <a:p>
            <a:r>
              <a:rPr lang="en-US" dirty="0"/>
              <a:t>HORIZONTAL NAVIGATION BARS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500-C60D-F2F2-DBD5-7E47CE2B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4"/>
            <a:ext cx="10515600" cy="63150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err="1"/>
              <a:t>ul</a:t>
            </a:r>
            <a:r>
              <a:rPr lang="en-IN" sz="16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list-style-type: none;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margin: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padding: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li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display: inline;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&lt;li&gt;&lt;a </a:t>
            </a:r>
            <a:r>
              <a:rPr lang="en-IN" sz="1600" dirty="0" err="1"/>
              <a:t>href</a:t>
            </a:r>
            <a:r>
              <a:rPr lang="en-IN" sz="1600" dirty="0"/>
              <a:t>=""&gt;Home&lt;/a&gt;&lt;/li&gt;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&lt;li&gt;&lt;a </a:t>
            </a:r>
            <a:r>
              <a:rPr lang="en-IN" sz="1600" dirty="0" err="1"/>
              <a:t>href</a:t>
            </a:r>
            <a:r>
              <a:rPr lang="en-IN" sz="1600" dirty="0"/>
              <a:t>=""&gt;News&lt;/a&gt;&lt;/li&gt;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&lt;li&gt;&lt;a </a:t>
            </a:r>
            <a:r>
              <a:rPr lang="en-IN" sz="1600" dirty="0" err="1"/>
              <a:t>href</a:t>
            </a:r>
            <a:r>
              <a:rPr lang="en-IN" sz="1600" dirty="0"/>
              <a:t>=""&gt;Contact&lt;/a&gt;&lt;/li&gt;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&lt;li&gt;&lt;a </a:t>
            </a:r>
            <a:r>
              <a:rPr lang="en-IN" sz="1600" dirty="0" err="1"/>
              <a:t>href</a:t>
            </a:r>
            <a:r>
              <a:rPr lang="en-IN" sz="1600"/>
              <a:t>=""&gt;</a:t>
            </a:r>
            <a:r>
              <a:rPr lang="en-IN" sz="1600" dirty="0"/>
              <a:t>About&lt;/a&gt;&lt;/li&gt;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&lt;/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&lt;/html&gt;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E0364-A890-2CA6-5AEC-DF51AB59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62312"/>
            <a:ext cx="4999675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F41A-2D30-33FA-7AD9-C874EA3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75"/>
            <a:ext cx="10515600" cy="1028701"/>
          </a:xfrm>
        </p:spPr>
        <p:txBody>
          <a:bodyPr>
            <a:normAutofit/>
          </a:bodyPr>
          <a:lstStyle/>
          <a:p>
            <a:r>
              <a:rPr lang="en-US" dirty="0"/>
              <a:t>NAVIGATION BARS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EFB7-1F99-B5A4-7A87-BBFCF86A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38176"/>
            <a:ext cx="4505325" cy="62198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3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list-style-type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overflow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hidden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sz="2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#333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300" dirty="0"/>
            </a:br>
            <a:br>
              <a:rPr lang="en-IN" sz="2300" dirty="0"/>
            </a:br>
            <a:endParaRPr lang="en-IN" sz="2300" dirty="0"/>
          </a:p>
          <a:p>
            <a:pPr marL="0" indent="0">
              <a:buNone/>
            </a:pPr>
            <a:r>
              <a:rPr lang="en-IN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 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float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199F81-6B59-3B5D-78D1-5602D81F5CF0}"/>
              </a:ext>
            </a:extLst>
          </p:cNvPr>
          <p:cNvSpPr txBox="1">
            <a:spLocks/>
          </p:cNvSpPr>
          <p:nvPr/>
        </p:nvSpPr>
        <p:spPr>
          <a:xfrm>
            <a:off x="5581649" y="962026"/>
            <a:ext cx="6143625" cy="6219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300" dirty="0">
                <a:solidFill>
                  <a:srgbClr val="A52A2A"/>
                </a:solidFill>
                <a:latin typeface="Consolas" panose="020B0609020204030204" pitchFamily="49" charset="0"/>
              </a:rPr>
              <a:t>li a 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  display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300" dirty="0">
                <a:solidFill>
                  <a:srgbClr val="0000CD"/>
                </a:solidFill>
                <a:latin typeface="Consolas" panose="020B0609020204030204" pitchFamily="49" charset="0"/>
              </a:rPr>
              <a:t> block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en-IN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300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3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IN" sz="2300" dirty="0" err="1">
                <a:solidFill>
                  <a:srgbClr val="0000CD"/>
                </a:solidFill>
                <a:latin typeface="Consolas" panose="020B0609020204030204" pitchFamily="49" charset="0"/>
              </a:rPr>
              <a:t>center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  padding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300" dirty="0">
                <a:solidFill>
                  <a:srgbClr val="0000CD"/>
                </a:solidFill>
                <a:latin typeface="Consolas" panose="020B0609020204030204" pitchFamily="49" charset="0"/>
              </a:rPr>
              <a:t> 14px 16px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  text-decoration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3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2300" dirty="0"/>
            </a:br>
            <a:br>
              <a:rPr lang="en-IN" sz="2300" dirty="0"/>
            </a:br>
            <a:endParaRPr lang="en-IN" sz="2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/* Change the link </a:t>
            </a:r>
            <a:r>
              <a:rPr lang="en-IN" sz="2300" dirty="0" err="1">
                <a:solidFill>
                  <a:srgbClr val="008000"/>
                </a:solidFill>
                <a:latin typeface="Consolas" panose="020B0609020204030204" pitchFamily="49" charset="0"/>
              </a:rPr>
              <a:t>color</a:t>
            </a:r>
            <a:r>
              <a:rPr lang="en-IN" sz="2300" dirty="0">
                <a:solidFill>
                  <a:srgbClr val="008000"/>
                </a:solidFill>
                <a:latin typeface="Consolas" panose="020B0609020204030204" pitchFamily="49" charset="0"/>
              </a:rPr>
              <a:t> to #111 (black) on hover */</a:t>
            </a:r>
            <a:br>
              <a:rPr lang="en-IN" sz="2300" dirty="0"/>
            </a:br>
            <a:r>
              <a:rPr lang="en-IN" sz="2300" dirty="0">
                <a:solidFill>
                  <a:srgbClr val="A52A2A"/>
                </a:solidFill>
                <a:latin typeface="Consolas" panose="020B0609020204030204" pitchFamily="49" charset="0"/>
              </a:rPr>
              <a:t>li a:hover 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</a:t>
            </a:r>
            <a:r>
              <a:rPr lang="en-IN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300" dirty="0">
                <a:solidFill>
                  <a:srgbClr val="0000CD"/>
                </a:solidFill>
                <a:latin typeface="Consolas" panose="020B0609020204030204" pitchFamily="49" charset="0"/>
              </a:rPr>
              <a:t> #111</a:t>
            </a: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IN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183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A429-6A88-500E-E82C-5FC4BF1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CB7F-B577-F7D4-3CF0-7EAF0312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.active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#04AA6D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09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4514-F05A-1CB2-DE55-EF793159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7429-0106-157A-8D83-9E380431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="#home"&gt;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="#news"&gt;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="#contact"&gt;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float:right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="active"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="#about"&gt;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7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4E1-14B4-6E01-45C2-EB236A66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F16F-2727-3CF7-95C0-116DB61E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border-right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#bbb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li:last-child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border-right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5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46A3-CE1C-3FB4-368C-640C14E4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177E-6B0F-D6E4-0CDE-80AABA5D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0F320-280E-C950-4726-86408A69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25625"/>
            <a:ext cx="10153650" cy="82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5FBE5-7FE6-2C72-7861-2A097C90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514600"/>
            <a:ext cx="1781175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9C9AF-D8FF-3B41-8DDF-A2CCDDB6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37" y="2789237"/>
            <a:ext cx="160972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1E938C-4FC8-C815-23EC-19726AD0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912" y="2727326"/>
            <a:ext cx="3019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8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NAVIGATION BARS/ MENU BARS</vt:lpstr>
      <vt:lpstr>VERTICAL NAVIGATION BARS</vt:lpstr>
      <vt:lpstr>A background color is added to the links to show the link area. whole link area is clickable, not just the text </vt:lpstr>
      <vt:lpstr>HORIZONTAL NAVIGATION BARS</vt:lpstr>
      <vt:lpstr>NAVIGATION BARS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Ammu ...</dc:creator>
  <cp:lastModifiedBy>Ammu ...</cp:lastModifiedBy>
  <cp:revision>5</cp:revision>
  <dcterms:created xsi:type="dcterms:W3CDTF">2022-11-25T01:40:33Z</dcterms:created>
  <dcterms:modified xsi:type="dcterms:W3CDTF">2022-11-29T04:47:03Z</dcterms:modified>
</cp:coreProperties>
</file>