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198-2353-4777-8511-EAFB8D7D229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83DD-5CA0-4D00-B32E-7C2C8D935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39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198-2353-4777-8511-EAFB8D7D229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83DD-5CA0-4D00-B32E-7C2C8D935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76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198-2353-4777-8511-EAFB8D7D229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83DD-5CA0-4D00-B32E-7C2C8D935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12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198-2353-4777-8511-EAFB8D7D229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83DD-5CA0-4D00-B32E-7C2C8D935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37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198-2353-4777-8511-EAFB8D7D229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83DD-5CA0-4D00-B32E-7C2C8D935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41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198-2353-4777-8511-EAFB8D7D229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83DD-5CA0-4D00-B32E-7C2C8D935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12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198-2353-4777-8511-EAFB8D7D229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83DD-5CA0-4D00-B32E-7C2C8D935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99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198-2353-4777-8511-EAFB8D7D229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83DD-5CA0-4D00-B32E-7C2C8D935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39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198-2353-4777-8511-EAFB8D7D229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83DD-5CA0-4D00-B32E-7C2C8D935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14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198-2353-4777-8511-EAFB8D7D229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83DD-5CA0-4D00-B32E-7C2C8D935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42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198-2353-4777-8511-EAFB8D7D229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C83DD-5CA0-4D00-B32E-7C2C8D935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65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CE198-2353-4777-8511-EAFB8D7D229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C83DD-5CA0-4D00-B32E-7C2C8D935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60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Data control &amp; Transaction control language( DCL &amp; TCL)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Database management system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4725"/>
            <a:ext cx="960437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214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"/>
            <a:ext cx="10515600" cy="599408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Login AS system and execute the following:</a:t>
            </a:r>
          </a:p>
          <a:p>
            <a:r>
              <a:rPr lang="en-US" dirty="0"/>
              <a:t>-----------------DCL---------------</a:t>
            </a:r>
          </a:p>
          <a:p>
            <a:r>
              <a:rPr lang="en-US" dirty="0"/>
              <a:t>Step 1) Login as System</a:t>
            </a:r>
          </a:p>
          <a:p>
            <a:r>
              <a:rPr lang="en-US" dirty="0"/>
              <a:t>create user user123 identified by abc123;</a:t>
            </a:r>
          </a:p>
          <a:p>
            <a:r>
              <a:rPr lang="en-US" dirty="0"/>
              <a:t>GRANT create session to user123;</a:t>
            </a:r>
          </a:p>
          <a:p>
            <a:r>
              <a:rPr lang="en-US" dirty="0"/>
              <a:t>GRANT create any table to user123;</a:t>
            </a:r>
          </a:p>
          <a:p>
            <a:r>
              <a:rPr lang="en-US" dirty="0"/>
              <a:t>GRANT unlimited </a:t>
            </a:r>
            <a:r>
              <a:rPr lang="en-US" dirty="0" err="1"/>
              <a:t>tablespace</a:t>
            </a:r>
            <a:r>
              <a:rPr lang="en-US" dirty="0"/>
              <a:t> to user123;</a:t>
            </a:r>
          </a:p>
          <a:p>
            <a:r>
              <a:rPr lang="en-US" dirty="0"/>
              <a:t>GRANT drop any table to user123;</a:t>
            </a:r>
          </a:p>
          <a:p>
            <a:endParaRPr lang="en-US" dirty="0"/>
          </a:p>
          <a:p>
            <a:r>
              <a:rPr lang="en-US" dirty="0"/>
              <a:t>Step 2)Login as user123 and password abc123;</a:t>
            </a:r>
          </a:p>
          <a:p>
            <a:r>
              <a:rPr lang="en-US" dirty="0"/>
              <a:t>and create table </a:t>
            </a:r>
          </a:p>
          <a:p>
            <a:endParaRPr lang="en-US" dirty="0"/>
          </a:p>
          <a:p>
            <a:r>
              <a:rPr lang="en-US" dirty="0"/>
              <a:t>Step 3)</a:t>
            </a:r>
          </a:p>
          <a:p>
            <a:r>
              <a:rPr lang="en-US" dirty="0"/>
              <a:t>------If you want to give all permissions:----</a:t>
            </a:r>
          </a:p>
          <a:p>
            <a:r>
              <a:rPr lang="en-US" dirty="0"/>
              <a:t>GRANT </a:t>
            </a:r>
            <a:r>
              <a:rPr lang="en-US" dirty="0" err="1"/>
              <a:t>sysdba</a:t>
            </a:r>
            <a:r>
              <a:rPr lang="en-US" dirty="0"/>
              <a:t> to user123;</a:t>
            </a:r>
          </a:p>
          <a:p>
            <a:r>
              <a:rPr lang="en-US" dirty="0"/>
              <a:t>------ TO get back </a:t>
            </a:r>
            <a:r>
              <a:rPr lang="en-US" dirty="0" err="1"/>
              <a:t>pemissions</a:t>
            </a:r>
            <a:r>
              <a:rPr lang="en-US" dirty="0"/>
              <a:t>---------</a:t>
            </a:r>
          </a:p>
          <a:p>
            <a:r>
              <a:rPr lang="en-US" dirty="0"/>
              <a:t>REVOKE create any table from user123;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491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11"/>
            <a:ext cx="10515600" cy="6063752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connect/ as </a:t>
            </a:r>
            <a:r>
              <a:rPr lang="en-IN" dirty="0" err="1"/>
              <a:t>sysdba</a:t>
            </a:r>
            <a:r>
              <a:rPr lang="en-IN" dirty="0"/>
              <a:t>;</a:t>
            </a:r>
          </a:p>
          <a:p>
            <a:r>
              <a:rPr lang="en-IN" dirty="0"/>
              <a:t>create user </a:t>
            </a:r>
            <a:r>
              <a:rPr lang="en-IN" dirty="0" err="1"/>
              <a:t>alex</a:t>
            </a:r>
            <a:r>
              <a:rPr lang="en-IN" dirty="0"/>
              <a:t> identified by alex123;</a:t>
            </a:r>
          </a:p>
          <a:p>
            <a:r>
              <a:rPr lang="en-IN" dirty="0"/>
              <a:t>create user bob identified by bob123;</a:t>
            </a:r>
          </a:p>
          <a:p>
            <a:r>
              <a:rPr lang="en-IN" dirty="0"/>
              <a:t>grant create session to </a:t>
            </a:r>
            <a:r>
              <a:rPr lang="en-IN" dirty="0" err="1"/>
              <a:t>alex</a:t>
            </a:r>
            <a:r>
              <a:rPr lang="en-IN" dirty="0"/>
              <a:t>;</a:t>
            </a:r>
          </a:p>
          <a:p>
            <a:r>
              <a:rPr lang="en-IN" dirty="0"/>
              <a:t>grant create session to bob;</a:t>
            </a:r>
          </a:p>
          <a:p>
            <a:r>
              <a:rPr lang="en-IN" dirty="0"/>
              <a:t>create role manager;</a:t>
            </a:r>
          </a:p>
          <a:p>
            <a:r>
              <a:rPr lang="en-IN" dirty="0"/>
              <a:t>GRANT SELECT, INSERT, UPDATE, DELETE</a:t>
            </a:r>
          </a:p>
          <a:p>
            <a:r>
              <a:rPr lang="en-IN" dirty="0"/>
              <a:t>ON customer</a:t>
            </a:r>
          </a:p>
          <a:p>
            <a:r>
              <a:rPr lang="en-IN" dirty="0"/>
              <a:t>TO manager;</a:t>
            </a:r>
          </a:p>
          <a:p>
            <a:r>
              <a:rPr lang="en-IN" dirty="0"/>
              <a:t>GRANT SELECT, INSERT, UPDATE, DELETE</a:t>
            </a:r>
          </a:p>
          <a:p>
            <a:r>
              <a:rPr lang="en-IN" dirty="0"/>
              <a:t>ON </a:t>
            </a:r>
            <a:r>
              <a:rPr lang="en-IN" dirty="0" err="1"/>
              <a:t>order_info</a:t>
            </a:r>
            <a:endParaRPr lang="en-IN" dirty="0"/>
          </a:p>
          <a:p>
            <a:r>
              <a:rPr lang="en-IN" dirty="0"/>
              <a:t>TO manager;</a:t>
            </a:r>
          </a:p>
          <a:p>
            <a:r>
              <a:rPr lang="en-IN" dirty="0"/>
              <a:t>Grant manager to </a:t>
            </a:r>
            <a:r>
              <a:rPr lang="en-IN" dirty="0" err="1"/>
              <a:t>alex,bob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3050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37"/>
            <a:ext cx="10515600" cy="6037626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--------------TCL-----------------</a:t>
            </a:r>
          </a:p>
          <a:p>
            <a:r>
              <a:rPr lang="en-IN" dirty="0"/>
              <a:t>Execute on RUN </a:t>
            </a:r>
            <a:r>
              <a:rPr lang="en-IN" dirty="0" err="1"/>
              <a:t>sql</a:t>
            </a:r>
            <a:r>
              <a:rPr lang="en-IN" dirty="0"/>
              <a:t> command line</a:t>
            </a:r>
          </a:p>
          <a:p>
            <a:endParaRPr lang="en-IN" dirty="0"/>
          </a:p>
          <a:p>
            <a:r>
              <a:rPr lang="en-IN" dirty="0"/>
              <a:t>create table </a:t>
            </a:r>
            <a:r>
              <a:rPr lang="en-IN" dirty="0" err="1"/>
              <a:t>emp</a:t>
            </a:r>
            <a:r>
              <a:rPr lang="en-IN" dirty="0"/>
              <a:t>(</a:t>
            </a:r>
            <a:r>
              <a:rPr lang="en-IN" dirty="0" err="1"/>
              <a:t>emp_id</a:t>
            </a:r>
            <a:r>
              <a:rPr lang="en-IN" dirty="0"/>
              <a:t> number(10),</a:t>
            </a:r>
          </a:p>
          <a:p>
            <a:r>
              <a:rPr lang="en-IN" dirty="0" err="1"/>
              <a:t>emp_name</a:t>
            </a:r>
            <a:r>
              <a:rPr lang="en-IN" dirty="0"/>
              <a:t> varchar(10));</a:t>
            </a:r>
          </a:p>
          <a:p>
            <a:endParaRPr lang="en-IN" dirty="0"/>
          </a:p>
          <a:p>
            <a:r>
              <a:rPr lang="en-IN" dirty="0"/>
              <a:t>insert into </a:t>
            </a:r>
            <a:r>
              <a:rPr lang="en-IN" dirty="0" err="1"/>
              <a:t>emp</a:t>
            </a:r>
            <a:r>
              <a:rPr lang="en-IN" dirty="0"/>
              <a:t>(101, '</a:t>
            </a:r>
            <a:r>
              <a:rPr lang="en-IN" dirty="0" err="1"/>
              <a:t>Arun</a:t>
            </a:r>
            <a:r>
              <a:rPr lang="en-IN" dirty="0"/>
              <a:t>');</a:t>
            </a:r>
          </a:p>
          <a:p>
            <a:r>
              <a:rPr lang="en-IN" dirty="0"/>
              <a:t>insert into </a:t>
            </a:r>
            <a:r>
              <a:rPr lang="en-IN" dirty="0" err="1"/>
              <a:t>emp</a:t>
            </a:r>
            <a:r>
              <a:rPr lang="en-IN" dirty="0"/>
              <a:t>(102, 'Ajay');</a:t>
            </a:r>
          </a:p>
          <a:p>
            <a:r>
              <a:rPr lang="en-IN" dirty="0" err="1"/>
              <a:t>savepoint</a:t>
            </a:r>
            <a:r>
              <a:rPr lang="en-IN" dirty="0"/>
              <a:t> a;</a:t>
            </a:r>
          </a:p>
          <a:p>
            <a:r>
              <a:rPr lang="en-IN" dirty="0"/>
              <a:t>insert into </a:t>
            </a:r>
            <a:r>
              <a:rPr lang="en-IN" dirty="0" err="1"/>
              <a:t>emp</a:t>
            </a:r>
            <a:r>
              <a:rPr lang="en-IN" dirty="0"/>
              <a:t>(103, 'Girish');</a:t>
            </a:r>
          </a:p>
          <a:p>
            <a:r>
              <a:rPr lang="en-IN" dirty="0" err="1"/>
              <a:t>savepoint</a:t>
            </a:r>
            <a:r>
              <a:rPr lang="en-IN" dirty="0"/>
              <a:t> b;</a:t>
            </a:r>
          </a:p>
          <a:p>
            <a:r>
              <a:rPr lang="en-IN" dirty="0"/>
              <a:t>update </a:t>
            </a:r>
            <a:r>
              <a:rPr lang="en-IN" dirty="0" err="1"/>
              <a:t>emp</a:t>
            </a:r>
            <a:r>
              <a:rPr lang="en-IN" dirty="0"/>
              <a:t> set </a:t>
            </a:r>
            <a:r>
              <a:rPr lang="en-IN" dirty="0" err="1"/>
              <a:t>emp_id</a:t>
            </a:r>
            <a:r>
              <a:rPr lang="en-IN" dirty="0"/>
              <a:t>=104 where </a:t>
            </a:r>
            <a:r>
              <a:rPr lang="en-IN" dirty="0" err="1"/>
              <a:t>emp_name</a:t>
            </a:r>
            <a:endParaRPr lang="en-IN" dirty="0"/>
          </a:p>
          <a:p>
            <a:r>
              <a:rPr lang="en-IN" dirty="0"/>
              <a:t>='Girish';</a:t>
            </a:r>
          </a:p>
          <a:p>
            <a:r>
              <a:rPr lang="en-IN" dirty="0" err="1"/>
              <a:t>savepoint</a:t>
            </a:r>
            <a:r>
              <a:rPr lang="en-IN" dirty="0"/>
              <a:t> c;</a:t>
            </a:r>
          </a:p>
          <a:p>
            <a:r>
              <a:rPr lang="en-IN" dirty="0"/>
              <a:t>rollback to b;</a:t>
            </a:r>
          </a:p>
          <a:p>
            <a:r>
              <a:rPr lang="en-IN" dirty="0"/>
              <a:t>commit;</a:t>
            </a:r>
          </a:p>
          <a:p>
            <a:r>
              <a:rPr lang="en-IN" dirty="0"/>
              <a:t>rollback to a;</a:t>
            </a:r>
          </a:p>
        </p:txBody>
      </p:sp>
    </p:spTree>
    <p:extLst>
      <p:ext uri="{BB962C8B-B14F-4D97-AF65-F5344CB8AC3E}">
        <p14:creationId xmlns:p14="http://schemas.microsoft.com/office/powerpoint/2010/main" val="56308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2"/>
                </a:solidFill>
              </a:rPr>
              <a:t>Data Control Language 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DCL</a:t>
            </a:r>
            <a:r>
              <a:rPr lang="en-US" dirty="0" smtClean="0"/>
              <a:t> includes commands such as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GRANT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REVOKE</a:t>
            </a:r>
            <a:r>
              <a:rPr lang="en-US" dirty="0" smtClean="0"/>
              <a:t> which mainly deals with the rights, permissions and other controls of the database system.</a:t>
            </a:r>
          </a:p>
          <a:p>
            <a:r>
              <a:rPr lang="en-US" dirty="0" smtClean="0"/>
              <a:t>Examples of DCL commands: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GRANT</a:t>
            </a:r>
            <a:r>
              <a:rPr lang="en-US" dirty="0" smtClean="0"/>
              <a:t>-gives user’s access privileges to database.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REVOKE</a:t>
            </a:r>
            <a:r>
              <a:rPr lang="en-US" dirty="0" smtClean="0"/>
              <a:t>-withdraw user’s access privileges given by using the GRANT command.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4725"/>
            <a:ext cx="960437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29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2"/>
                </a:solidFill>
              </a:rPr>
              <a:t>GRANT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Allow a User to create session</a:t>
            </a:r>
          </a:p>
          <a:p>
            <a:r>
              <a:rPr lang="en-US" dirty="0"/>
              <a:t>When we create a user in SQL, it is not even allowed to login and create a session until and unless proper </a:t>
            </a:r>
            <a:r>
              <a:rPr lang="en-US" dirty="0" smtClean="0"/>
              <a:t>permissions/privileges </a:t>
            </a:r>
            <a:r>
              <a:rPr lang="en-US" dirty="0"/>
              <a:t>are granted to the user.</a:t>
            </a:r>
          </a:p>
          <a:p>
            <a:r>
              <a:rPr lang="en-US" dirty="0"/>
              <a:t>Following command can be used to grant the session creating </a:t>
            </a:r>
            <a:r>
              <a:rPr lang="en-US" dirty="0" smtClean="0"/>
              <a:t>privileges.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smtClean="0">
                <a:solidFill>
                  <a:schemeClr val="accent1"/>
                </a:solidFill>
              </a:rPr>
              <a:t>GRANT CREATE SESSION </a:t>
            </a:r>
            <a:r>
              <a:rPr lang="en-IN" dirty="0" smtClean="0"/>
              <a:t>T</a:t>
            </a:r>
            <a:r>
              <a:rPr lang="en-IN" dirty="0"/>
              <a:t>O</a:t>
            </a:r>
            <a:r>
              <a:rPr lang="en-IN" dirty="0" smtClean="0"/>
              <a:t> username;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4725"/>
            <a:ext cx="960437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41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Allow a User to create table</a:t>
            </a:r>
          </a:p>
          <a:p>
            <a:r>
              <a:rPr lang="en-US" dirty="0"/>
              <a:t>To allow a user to create tables in the database, we can use the below </a:t>
            </a:r>
            <a:r>
              <a:rPr lang="en-US" dirty="0" smtClean="0"/>
              <a:t>command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1"/>
                </a:solidFill>
              </a:rPr>
              <a:t>GRANT CREATE TABLE </a:t>
            </a:r>
            <a:r>
              <a:rPr lang="en-US" dirty="0" smtClean="0"/>
              <a:t>T</a:t>
            </a:r>
            <a:r>
              <a:rPr lang="en-US" dirty="0"/>
              <a:t>O</a:t>
            </a:r>
            <a:r>
              <a:rPr lang="en-US" dirty="0" smtClean="0"/>
              <a:t> username;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Grant all privilege to a User</a:t>
            </a:r>
          </a:p>
          <a:p>
            <a:r>
              <a:rPr lang="en-US" dirty="0" err="1" smtClean="0"/>
              <a:t>sysdba</a:t>
            </a:r>
            <a:r>
              <a:rPr lang="en-US" dirty="0" smtClean="0"/>
              <a:t> is a set of </a:t>
            </a:r>
            <a:r>
              <a:rPr lang="en-US" dirty="0" err="1" smtClean="0"/>
              <a:t>priviliges</a:t>
            </a:r>
            <a:r>
              <a:rPr lang="en-US" dirty="0" smtClean="0"/>
              <a:t> which has all the permissions in it. So if we want to provide all the privileges to any user, we can simply grant them the </a:t>
            </a:r>
            <a:r>
              <a:rPr lang="en-US" dirty="0" err="1" smtClean="0"/>
              <a:t>sysdba</a:t>
            </a:r>
            <a:r>
              <a:rPr lang="en-US" dirty="0" smtClean="0"/>
              <a:t> permission.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chemeClr val="accent1"/>
                </a:solidFill>
              </a:rPr>
              <a:t>GRANT</a:t>
            </a:r>
            <a:r>
              <a:rPr lang="en-US" dirty="0" smtClean="0"/>
              <a:t> </a:t>
            </a:r>
            <a:r>
              <a:rPr lang="en-US" dirty="0" err="1" smtClean="0"/>
              <a:t>sysdba</a:t>
            </a:r>
            <a:r>
              <a:rPr lang="en-US" dirty="0" smtClean="0"/>
              <a:t> TO username;</a:t>
            </a:r>
            <a:endParaRPr lang="en-IN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4725"/>
            <a:ext cx="960437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059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Grant permission to create any table</a:t>
            </a:r>
          </a:p>
          <a:p>
            <a:r>
              <a:rPr lang="en-US" dirty="0"/>
              <a:t>Sometimes user is restricted from creating come tables with names which are reserved for system tables. But we can grant privileges to a user to create any table using the below command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		</a:t>
            </a:r>
            <a:r>
              <a:rPr lang="en-US" dirty="0" smtClean="0">
                <a:solidFill>
                  <a:schemeClr val="accent1"/>
                </a:solidFill>
              </a:rPr>
              <a:t>GRANT CREATE ANY TABLE </a:t>
            </a:r>
            <a:r>
              <a:rPr lang="en-US" dirty="0" smtClean="0"/>
              <a:t>TO username;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>
                <a:solidFill>
                  <a:schemeClr val="accent2"/>
                </a:solidFill>
              </a:rPr>
              <a:t>Grant permission to drop any table</a:t>
            </a:r>
          </a:p>
          <a:p>
            <a:r>
              <a:rPr lang="en-US" dirty="0"/>
              <a:t>As the title suggests, if you want to allow user to drop any table from the database, then grant this privilege to the user,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1"/>
                </a:solidFill>
              </a:rPr>
              <a:t>GRANT DROP ANY TABLE </a:t>
            </a:r>
            <a:r>
              <a:rPr lang="en-US" dirty="0" smtClean="0"/>
              <a:t>TO username;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4725"/>
            <a:ext cx="960437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68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2"/>
                </a:solidFill>
              </a:rPr>
              <a:t>REVOKE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take back Permissions</a:t>
            </a:r>
          </a:p>
          <a:p>
            <a:r>
              <a:rPr lang="en-US" dirty="0" smtClean="0"/>
              <a:t>And, if you want to take back the privileges from any user, use the </a:t>
            </a:r>
            <a:r>
              <a:rPr lang="en-US" dirty="0" smtClean="0">
                <a:solidFill>
                  <a:schemeClr val="accent2"/>
                </a:solidFill>
              </a:rPr>
              <a:t>REVOKE</a:t>
            </a:r>
            <a:r>
              <a:rPr lang="en-US" dirty="0" smtClean="0"/>
              <a:t> command.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1"/>
                </a:solidFill>
              </a:rPr>
              <a:t>REVOKE CREATE TABLE FROM </a:t>
            </a:r>
            <a:r>
              <a:rPr lang="en-US" dirty="0" smtClean="0"/>
              <a:t>username;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4725"/>
            <a:ext cx="960437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42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77" y="373833"/>
            <a:ext cx="10515600" cy="1325563"/>
          </a:xfrm>
        </p:spPr>
        <p:txBody>
          <a:bodyPr/>
          <a:lstStyle/>
          <a:p>
            <a:r>
              <a:rPr lang="en-IN" b="1" dirty="0" smtClean="0">
                <a:solidFill>
                  <a:schemeClr val="accent2"/>
                </a:solidFill>
              </a:rPr>
              <a:t>Transaction Control Language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 Control Language(TCL) commands are used to manage transactions in the database. These are used to manage the changes made to the data in a table by DML statements. It also allows statements to be grouped together into logical transactions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Three TCL commands are: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Commit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Rollback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Savepoint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4725"/>
            <a:ext cx="960437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12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2"/>
                </a:solidFill>
              </a:rPr>
              <a:t>COMMIT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COMMIT command is used to permanently save any transaction into the database.</a:t>
            </a:r>
          </a:p>
          <a:p>
            <a:endParaRPr lang="en-US" dirty="0" smtClean="0"/>
          </a:p>
          <a:p>
            <a:r>
              <a:rPr lang="en-US" dirty="0" smtClean="0"/>
              <a:t>When we use any DML command like </a:t>
            </a:r>
            <a:r>
              <a:rPr lang="en-US" dirty="0" smtClean="0">
                <a:solidFill>
                  <a:schemeClr val="accent1"/>
                </a:solidFill>
              </a:rPr>
              <a:t>INSERT, UPDATE or DELETE,</a:t>
            </a:r>
            <a:r>
              <a:rPr lang="en-US" dirty="0" smtClean="0"/>
              <a:t> the changes made by these commands are not permanent, until the current session is closed, the changes made by these commands can be rolled back.</a:t>
            </a:r>
          </a:p>
          <a:p>
            <a:endParaRPr lang="en-US" dirty="0" smtClean="0"/>
          </a:p>
          <a:p>
            <a:r>
              <a:rPr lang="en-US" dirty="0" smtClean="0"/>
              <a:t>To avoid that, we use the COMMIT command to mark the changes as permanent.</a:t>
            </a:r>
          </a:p>
          <a:p>
            <a:endParaRPr lang="en-US" dirty="0" smtClean="0"/>
          </a:p>
          <a:p>
            <a:r>
              <a:rPr lang="en-US" dirty="0" smtClean="0"/>
              <a:t>Following is commit command's 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smtClean="0">
                <a:solidFill>
                  <a:schemeClr val="accent1"/>
                </a:solidFill>
              </a:rPr>
              <a:t>commit;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4725"/>
            <a:ext cx="960437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069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2"/>
                </a:solidFill>
              </a:rPr>
              <a:t>SAVEPOINT AND ROLLBACK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command restores the database to last </a:t>
            </a:r>
            <a:r>
              <a:rPr lang="en-US" dirty="0" err="1" smtClean="0"/>
              <a:t>commited</a:t>
            </a:r>
            <a:r>
              <a:rPr lang="en-US" dirty="0" smtClean="0"/>
              <a:t> state. It is also used with </a:t>
            </a:r>
            <a:r>
              <a:rPr lang="en-US" dirty="0" smtClean="0">
                <a:solidFill>
                  <a:schemeClr val="accent2"/>
                </a:solidFill>
              </a:rPr>
              <a:t>SAVEPOINT</a:t>
            </a:r>
            <a:r>
              <a:rPr lang="en-US" dirty="0" smtClean="0"/>
              <a:t> command to jump to a </a:t>
            </a:r>
            <a:r>
              <a:rPr lang="en-US" dirty="0" err="1" smtClean="0"/>
              <a:t>savepoint</a:t>
            </a:r>
            <a:r>
              <a:rPr lang="en-US" dirty="0" smtClean="0"/>
              <a:t> in an ongoing transaction.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accent1"/>
                </a:solidFill>
              </a:rPr>
              <a:t>SAVEPOINT </a:t>
            </a:r>
            <a:r>
              <a:rPr lang="en-US" dirty="0" err="1" smtClean="0"/>
              <a:t>savepoint_name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If we have used the </a:t>
            </a:r>
            <a:r>
              <a:rPr lang="en-US" dirty="0" smtClean="0">
                <a:solidFill>
                  <a:schemeClr val="accent2"/>
                </a:solidFill>
              </a:rPr>
              <a:t>UPDATE</a:t>
            </a:r>
            <a:r>
              <a:rPr lang="en-US" dirty="0" smtClean="0"/>
              <a:t> command to make some changes into the database, and realize that those changes were not required, then we can use the </a:t>
            </a:r>
            <a:r>
              <a:rPr lang="en-US" dirty="0" smtClean="0">
                <a:solidFill>
                  <a:schemeClr val="accent2"/>
                </a:solidFill>
              </a:rPr>
              <a:t>ROLLBACK</a:t>
            </a:r>
            <a:r>
              <a:rPr lang="en-US" dirty="0" smtClean="0"/>
              <a:t> command to rollback those changes, if they were not </a:t>
            </a:r>
            <a:r>
              <a:rPr lang="en-US" dirty="0" err="1" smtClean="0"/>
              <a:t>commited</a:t>
            </a:r>
            <a:r>
              <a:rPr lang="en-US" dirty="0" smtClean="0"/>
              <a:t> using the </a:t>
            </a:r>
            <a:r>
              <a:rPr lang="en-US" dirty="0" smtClean="0">
                <a:solidFill>
                  <a:schemeClr val="accent2"/>
                </a:solidFill>
              </a:rPr>
              <a:t>COMMIT</a:t>
            </a:r>
            <a:r>
              <a:rPr lang="en-US" dirty="0" smtClean="0"/>
              <a:t> command.</a:t>
            </a:r>
          </a:p>
          <a:p>
            <a:endParaRPr lang="en-US" dirty="0" smtClean="0"/>
          </a:p>
          <a:p>
            <a:r>
              <a:rPr lang="en-US" dirty="0" smtClean="0"/>
              <a:t>Following is rollback command's syntax,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accent1"/>
                </a:solidFill>
              </a:rPr>
              <a:t>ROLLBACK TO </a:t>
            </a:r>
            <a:r>
              <a:rPr lang="en-US" dirty="0" err="1" smtClean="0"/>
              <a:t>savepoint_name</a:t>
            </a:r>
            <a:r>
              <a:rPr lang="en-US" dirty="0" smtClean="0"/>
              <a:t>;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4725"/>
            <a:ext cx="960437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37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583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Data control &amp; Transaction control language( DCL &amp; TCL)</vt:lpstr>
      <vt:lpstr>Data Control Language </vt:lpstr>
      <vt:lpstr>GRANT</vt:lpstr>
      <vt:lpstr>PowerPoint Presentation</vt:lpstr>
      <vt:lpstr>PowerPoint Presentation</vt:lpstr>
      <vt:lpstr>REVOKE</vt:lpstr>
      <vt:lpstr>Transaction Control Language</vt:lpstr>
      <vt:lpstr>COMMIT</vt:lpstr>
      <vt:lpstr>SAVEPOINT AND ROLLBACK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control &amp; Transaction control language( DCL &amp; TCL)</dc:title>
  <dc:creator>Sandeep Kaur</dc:creator>
  <cp:lastModifiedBy>HP INDIA</cp:lastModifiedBy>
  <cp:revision>7</cp:revision>
  <dcterms:created xsi:type="dcterms:W3CDTF">2018-08-27T03:50:52Z</dcterms:created>
  <dcterms:modified xsi:type="dcterms:W3CDTF">2022-09-29T10:51:59Z</dcterms:modified>
</cp:coreProperties>
</file>