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1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DFE5-50B9-4AC9-BDF1-8026307AC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589C9-72FE-460B-B598-0708641BA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D8109-C4FE-410D-B5AE-51E8781E6FBE}"/>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FDA86CBE-8B4C-404A-B7D4-99D28A237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7FF70-AB9B-4B1B-B65A-B583CC08D8A5}"/>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311640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DEAC-FA80-49FA-8052-A9E3FCB3C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DE36A-8CE3-4C97-A791-81AD06F7F0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023B8-3173-429F-8E85-68BE50578341}"/>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4C02D16D-65E5-4464-B4B4-EB26F0060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DECD0-00EB-4F6D-89DD-749638F4FFEA}"/>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58699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458AB-8E82-4D13-B02D-D1F793F90F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0F9AD-6DC3-4EDA-8799-80050E77DC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1683A-873E-4B6B-82A0-3E0C6EC2EA48}"/>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296A06A6-C621-4DB2-B7BA-966456732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07F5F-CD3C-4450-80DF-0F7ED3189544}"/>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24978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041A-97A7-468C-8CC1-8CA12ABF2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36082-6058-45D5-B708-7979475AB7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1A8D7-FADC-4073-8181-9E7D0FAB99D6}"/>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9F5AF4BE-C6AA-40EA-8FD4-565C48FD8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63C61-55BA-4714-95A2-9A2BD9DAA55A}"/>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98021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162B-2AFA-4409-B6AA-CF1065593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55B15-B856-4122-96AA-7A74B3693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75155C-A3FE-495E-AE6E-8766CEE2A118}"/>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F46B1E34-8330-4F82-86FF-71858A003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78EF-C7B0-4E27-BEF5-57333A4CCE59}"/>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41538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D658-F96B-44CF-AFD2-82C2F00D7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05633-F475-47B0-A7D1-753353777E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DCF5C-FA44-4EAE-9009-848998568E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3EB14B-5112-49DE-ABC7-E4EAADE20B02}"/>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6" name="Footer Placeholder 5">
            <a:extLst>
              <a:ext uri="{FF2B5EF4-FFF2-40B4-BE49-F238E27FC236}">
                <a16:creationId xmlns:a16="http://schemas.microsoft.com/office/drawing/2014/main" id="{8FD4012A-5D08-4307-A960-454F673E0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25ED-9EE6-4CEE-B85F-B850BC63A714}"/>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8909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D87F-BFA3-4EB7-B1B8-B364D0DFC8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E03E5-2A28-4EC3-94C5-90660133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60B7F0-1CC5-4C1A-970A-232C910388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270C12-F8CE-49AB-AEAD-975D72A5D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9015CE-46CE-4949-A6D9-24C5292A44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CC912-3270-4965-A1BC-5E318A9519F8}"/>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8" name="Footer Placeholder 7">
            <a:extLst>
              <a:ext uri="{FF2B5EF4-FFF2-40B4-BE49-F238E27FC236}">
                <a16:creationId xmlns:a16="http://schemas.microsoft.com/office/drawing/2014/main" id="{D699DB60-6EFC-4EC6-9783-50BD7CC32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05048-BB55-4F6A-A4B9-F11E530F1972}"/>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263242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33A1-4E30-4CDF-BD08-C1183809B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7E8AA-66E9-4928-913C-F22E6FEB213A}"/>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4" name="Footer Placeholder 3">
            <a:extLst>
              <a:ext uri="{FF2B5EF4-FFF2-40B4-BE49-F238E27FC236}">
                <a16:creationId xmlns:a16="http://schemas.microsoft.com/office/drawing/2014/main" id="{48351739-8DAE-4682-865E-F52DB1D9D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26CB6-C4A1-406E-977C-5B02D90149DE}"/>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166803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4-1C2C-4A44-91FF-1F5BCB39F06C}"/>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3" name="Footer Placeholder 2">
            <a:extLst>
              <a:ext uri="{FF2B5EF4-FFF2-40B4-BE49-F238E27FC236}">
                <a16:creationId xmlns:a16="http://schemas.microsoft.com/office/drawing/2014/main" id="{2EF78D45-F9B6-4696-80B5-55B707A97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458A2F-CAFF-4379-9C0F-35AA06900BF0}"/>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82597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C50C-876A-4AFB-B8F2-625A097E4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ECE95-C19A-4F00-BCE5-1A74F6DB2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FBE56-64FE-4968-8CE1-E73B3C1ED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8A9557-EE2D-41EE-BF37-C0BEBEC74CC8}"/>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6" name="Footer Placeholder 5">
            <a:extLst>
              <a:ext uri="{FF2B5EF4-FFF2-40B4-BE49-F238E27FC236}">
                <a16:creationId xmlns:a16="http://schemas.microsoft.com/office/drawing/2014/main" id="{D35E41AF-3673-4C16-92FF-7B29EDF15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38360-3A22-4A61-A3C9-658C8120B675}"/>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284792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C701-9E29-42C4-AB32-BE5E30C27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BA911-39EA-4183-B7AD-D7C28F005F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8D47E8-84F2-48A9-9BEE-F86DB547F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CCB30A-86CF-47C3-BBDA-767F16F5EC33}"/>
              </a:ext>
            </a:extLst>
          </p:cNvPr>
          <p:cNvSpPr>
            <a:spLocks noGrp="1"/>
          </p:cNvSpPr>
          <p:nvPr>
            <p:ph type="dt" sz="half" idx="10"/>
          </p:nvPr>
        </p:nvSpPr>
        <p:spPr/>
        <p:txBody>
          <a:bodyPr/>
          <a:lstStyle/>
          <a:p>
            <a:fld id="{CAF8BA4C-4A5F-42C8-AB35-9E239AB672EE}" type="datetimeFigureOut">
              <a:rPr lang="en-US" smtClean="0"/>
              <a:t>5/9/2023</a:t>
            </a:fld>
            <a:endParaRPr lang="en-US"/>
          </a:p>
        </p:txBody>
      </p:sp>
      <p:sp>
        <p:nvSpPr>
          <p:cNvPr id="6" name="Footer Placeholder 5">
            <a:extLst>
              <a:ext uri="{FF2B5EF4-FFF2-40B4-BE49-F238E27FC236}">
                <a16:creationId xmlns:a16="http://schemas.microsoft.com/office/drawing/2014/main" id="{D31F5D12-170C-4084-B8B6-651A6AD98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4FC81-7808-45F6-B284-54DFA7CBE881}"/>
              </a:ext>
            </a:extLst>
          </p:cNvPr>
          <p:cNvSpPr>
            <a:spLocks noGrp="1"/>
          </p:cNvSpPr>
          <p:nvPr>
            <p:ph type="sldNum" sz="quarter" idx="12"/>
          </p:nvPr>
        </p:nvSpPr>
        <p:spPr/>
        <p:txBody>
          <a:bodyPr/>
          <a:lstStyle/>
          <a:p>
            <a:fld id="{54731C86-CF18-4813-A766-C051F4B27596}" type="slidenum">
              <a:rPr lang="en-US" smtClean="0"/>
              <a:t>‹#›</a:t>
            </a:fld>
            <a:endParaRPr lang="en-US"/>
          </a:p>
        </p:txBody>
      </p:sp>
    </p:spTree>
    <p:extLst>
      <p:ext uri="{BB962C8B-B14F-4D97-AF65-F5344CB8AC3E}">
        <p14:creationId xmlns:p14="http://schemas.microsoft.com/office/powerpoint/2010/main" val="234760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0BE2C-0485-492E-9C41-8DC3459AE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E0D64-5599-4EEF-A951-3666BA562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10612-E497-42C9-87D8-2E823D715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BA4C-4A5F-42C8-AB35-9E239AB672EE}" type="datetimeFigureOut">
              <a:rPr lang="en-US" smtClean="0"/>
              <a:t>5/9/2023</a:t>
            </a:fld>
            <a:endParaRPr lang="en-US"/>
          </a:p>
        </p:txBody>
      </p:sp>
      <p:sp>
        <p:nvSpPr>
          <p:cNvPr id="5" name="Footer Placeholder 4">
            <a:extLst>
              <a:ext uri="{FF2B5EF4-FFF2-40B4-BE49-F238E27FC236}">
                <a16:creationId xmlns:a16="http://schemas.microsoft.com/office/drawing/2014/main" id="{1D02312D-7819-4B33-A727-3E899DFDC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56C79B-B8FE-4232-B916-4EEF33DA9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31C86-CF18-4813-A766-C051F4B27596}" type="slidenum">
              <a:rPr lang="en-US" smtClean="0"/>
              <a:t>‹#›</a:t>
            </a:fld>
            <a:endParaRPr lang="en-US"/>
          </a:p>
        </p:txBody>
      </p:sp>
    </p:spTree>
    <p:extLst>
      <p:ext uri="{BB962C8B-B14F-4D97-AF65-F5344CB8AC3E}">
        <p14:creationId xmlns:p14="http://schemas.microsoft.com/office/powerpoint/2010/main" val="39521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E49F-E9A3-4050-B344-1A290E9B4B81}"/>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EB1EE966-7E37-4B5F-ACE8-53E1D4B3F8E4}"/>
              </a:ext>
            </a:extLst>
          </p:cNvPr>
          <p:cNvSpPr>
            <a:spLocks noGrp="1"/>
          </p:cNvSpPr>
          <p:nvPr>
            <p:ph idx="1"/>
          </p:nvPr>
        </p:nvSpPr>
        <p:spPr/>
        <p:txBody>
          <a:bodyPr/>
          <a:lstStyle/>
          <a:p>
            <a:pPr algn="just"/>
            <a:r>
              <a:rPr lang="en-US" dirty="0"/>
              <a:t>Create a Login Table that contains four attributes FirstName, </a:t>
            </a:r>
            <a:r>
              <a:rPr lang="en-US" dirty="0" err="1"/>
              <a:t>LastName</a:t>
            </a:r>
            <a:r>
              <a:rPr lang="en-US" dirty="0"/>
              <a:t>, </a:t>
            </a:r>
            <a:r>
              <a:rPr lang="en-US" dirty="0" err="1"/>
              <a:t>UserName</a:t>
            </a:r>
            <a:r>
              <a:rPr lang="en-US" dirty="0"/>
              <a:t>, password where username must be unique. All attributes must be NOT NULL.</a:t>
            </a:r>
          </a:p>
          <a:p>
            <a:pPr algn="just"/>
            <a:r>
              <a:rPr lang="en-US" dirty="0"/>
              <a:t>Create first stored procedure that will insert data into the login table. Assume your own data (Insert minimum of 4 records).</a:t>
            </a:r>
          </a:p>
          <a:p>
            <a:pPr algn="just"/>
            <a:r>
              <a:rPr lang="en-US" dirty="0"/>
              <a:t>Create second stored procedure that takes username and password as input parameters and authenticates against the login table. If authentication is successful the procedure will print success otherwise the procedure prints failure.</a:t>
            </a:r>
          </a:p>
          <a:p>
            <a:pPr algn="just"/>
            <a:endParaRPr lang="en-US" dirty="0"/>
          </a:p>
        </p:txBody>
      </p:sp>
    </p:spTree>
    <p:extLst>
      <p:ext uri="{BB962C8B-B14F-4D97-AF65-F5344CB8AC3E}">
        <p14:creationId xmlns:p14="http://schemas.microsoft.com/office/powerpoint/2010/main" val="328647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E91F-6F3E-4858-A14B-FA48FAC48BD3}"/>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11E77F15-9892-4B18-939B-0D31EFFC5512}"/>
              </a:ext>
            </a:extLst>
          </p:cNvPr>
          <p:cNvSpPr>
            <a:spLocks noGrp="1"/>
          </p:cNvSpPr>
          <p:nvPr>
            <p:ph idx="1"/>
          </p:nvPr>
        </p:nvSpPr>
        <p:spPr/>
        <p:txBody>
          <a:bodyPr/>
          <a:lstStyle/>
          <a:p>
            <a:pPr algn="just"/>
            <a:r>
              <a:rPr lang="en-US" dirty="0"/>
              <a:t>Create an Employee Table that has attributes </a:t>
            </a:r>
            <a:r>
              <a:rPr lang="en-US" dirty="0" err="1"/>
              <a:t>Emp_Id</a:t>
            </a:r>
            <a:r>
              <a:rPr lang="en-US" dirty="0"/>
              <a:t>, </a:t>
            </a:r>
            <a:r>
              <a:rPr lang="en-US" dirty="0" err="1"/>
              <a:t>Emp_Name</a:t>
            </a:r>
            <a:r>
              <a:rPr lang="en-US" dirty="0"/>
              <a:t>, </a:t>
            </a:r>
            <a:r>
              <a:rPr lang="en-US" dirty="0" err="1"/>
              <a:t>Emp_Salary</a:t>
            </a:r>
            <a:r>
              <a:rPr lang="en-US" dirty="0"/>
              <a:t>, </a:t>
            </a:r>
            <a:r>
              <a:rPr lang="en-US" dirty="0" err="1"/>
              <a:t>Job_Title</a:t>
            </a:r>
            <a:r>
              <a:rPr lang="en-US" dirty="0"/>
              <a:t>? Assume your own data (Insert minimum of 5 records).</a:t>
            </a:r>
          </a:p>
          <a:p>
            <a:pPr algn="just"/>
            <a:r>
              <a:rPr lang="en-US" dirty="0"/>
              <a:t>Suppose now you are working for a company that has a database containing information about its employees. Write a subquery to retrieve the names of all employees who earn more than the average salary for their job title.</a:t>
            </a:r>
          </a:p>
          <a:p>
            <a:pPr algn="just"/>
            <a:endParaRPr lang="en-US" dirty="0"/>
          </a:p>
        </p:txBody>
      </p:sp>
    </p:spTree>
    <p:extLst>
      <p:ext uri="{BB962C8B-B14F-4D97-AF65-F5344CB8AC3E}">
        <p14:creationId xmlns:p14="http://schemas.microsoft.com/office/powerpoint/2010/main" val="1878697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Practice Question</vt:lpstr>
      <vt:lpstr>Practice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dc:title>
  <dc:creator>HP</dc:creator>
  <cp:lastModifiedBy>HP</cp:lastModifiedBy>
  <cp:revision>1</cp:revision>
  <dcterms:created xsi:type="dcterms:W3CDTF">2023-05-09T07:49:22Z</dcterms:created>
  <dcterms:modified xsi:type="dcterms:W3CDTF">2023-05-09T07:49:30Z</dcterms:modified>
</cp:coreProperties>
</file>