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B768FB-A16D-4F0B-ADDF-4983731F85A1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406640" cy="2120256"/>
          </a:xfrm>
        </p:spPr>
        <p:txBody>
          <a:bodyPr>
            <a:normAutofit/>
          </a:bodyPr>
          <a:lstStyle/>
          <a:p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SQL Constraints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  <a:latin typeface="Times New Roman" pitchFamily="18" charset="0"/>
                <a:cs typeface="Times New Roman" pitchFamily="18" charset="0"/>
              </a:rPr>
              <a:t>PRIMARY KEY Constraint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PRIMARY KEY constraint uniquely identifies each record in a database table.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Primary keys must contain UNIQUE values, and cannot contain NULL values.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 table can have only one primary key, which may consist of single or multiple fields.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76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5915744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NOT NULL PRIMARY KEY,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On Alter Table</a:t>
            </a:r>
          </a:p>
          <a:p>
            <a:pPr marL="82296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ALTER TABLE Persons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ADD PRIMARY KEY (ID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Drop Primary Key</a:t>
            </a:r>
          </a:p>
          <a:p>
            <a:pPr marL="82296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ALTER TABLE Persons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DROP PRIMARY KEY;</a:t>
            </a:r>
          </a:p>
        </p:txBody>
      </p:sp>
    </p:spTree>
    <p:extLst>
      <p:ext uri="{BB962C8B-B14F-4D97-AF65-F5344CB8AC3E}">
        <p14:creationId xmlns:p14="http://schemas.microsoft.com/office/powerpoint/2010/main" val="360673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effectLst/>
                <a:latin typeface="Times New Roman" pitchFamily="18" charset="0"/>
                <a:cs typeface="Times New Roman" pitchFamily="18" charset="0"/>
              </a:rPr>
              <a:t>FOREIGN KEY Constraint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FOREIGN KEY is a key used to link two tables together.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FOREIGN KEY is a field (or collection of fields) in one table that refers to the PRIMARY KEY in another table.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table containing the foreign key is called the child table, and the table containing the candidate key is called the referenced or parent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59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5616" y="359898"/>
            <a:ext cx="7723584" cy="580540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3113393"/>
              </p:ext>
            </p:extLst>
          </p:nvPr>
        </p:nvGraphicFramePr>
        <p:xfrm>
          <a:off x="1259632" y="1340768"/>
          <a:ext cx="7499348" cy="1503952"/>
        </p:xfrm>
        <a:graphic>
          <a:graphicData uri="http://schemas.openxmlformats.org/drawingml/2006/table">
            <a:tbl>
              <a:tblPr/>
              <a:tblGrid>
                <a:gridCol w="18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PersonID</a:t>
                      </a:r>
                      <a:endParaRPr lang="en-IN" sz="1600" dirty="0">
                        <a:effectLst/>
                      </a:endParaRP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LastName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FirstName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Age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Hansen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Ola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30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Svendson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Tove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23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Pettersen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Kari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20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44668"/>
              </p:ext>
            </p:extLst>
          </p:nvPr>
        </p:nvGraphicFramePr>
        <p:xfrm>
          <a:off x="1403648" y="3284984"/>
          <a:ext cx="6840759" cy="2133600"/>
        </p:xfrm>
        <a:graphic>
          <a:graphicData uri="http://schemas.openxmlformats.org/drawingml/2006/table">
            <a:tbl>
              <a:tblPr/>
              <a:tblGrid>
                <a:gridCol w="228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OrderID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OrderNumber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PersonID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77895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44678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22456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24562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6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CREATE TABLE Orders (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OrderID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OrderNumber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 PRIMARY KEY 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OrderID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 FOREIGN KEY 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 REFERENCES Persons(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69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effectLst/>
                <a:latin typeface="Times New Roman" pitchFamily="18" charset="0"/>
                <a:cs typeface="Times New Roman" pitchFamily="18" charset="0"/>
              </a:rPr>
              <a:t>CHECK Constraint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CHECK constraint is used to limit the value range that can be placed in a column.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If you define a CHECK constraint on a single column it allows only certain values for this column.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If you define a CHECK constraint on a table it can limit the values in certain columns based on values in other columns in the row.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2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48680"/>
            <a:ext cx="7498080" cy="604867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CHECK (Age&gt;=18)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City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CONSTRAINT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CHK_Person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CHECK (Age&gt;=18 AND City='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Sandnes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')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57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 smtClean="0"/>
              <a:t>With Alter</a:t>
            </a:r>
          </a:p>
          <a:p>
            <a:pPr marL="82296" indent="0">
              <a:buNone/>
            </a:pPr>
            <a:r>
              <a:rPr lang="en-IN" sz="2800" dirty="0"/>
              <a:t>ALTER TABLE Persons</a:t>
            </a:r>
            <a:br>
              <a:rPr lang="en-IN" sz="2800" dirty="0"/>
            </a:br>
            <a:r>
              <a:rPr lang="en-IN" sz="2800" dirty="0"/>
              <a:t>ADD CONSTRAINT </a:t>
            </a:r>
            <a:r>
              <a:rPr lang="en-IN" sz="2800" dirty="0" err="1"/>
              <a:t>CHK_PersonAge</a:t>
            </a:r>
            <a:r>
              <a:rPr lang="en-IN" sz="2800" dirty="0"/>
              <a:t> CHECK (Age&gt;=18 AND City='</a:t>
            </a:r>
            <a:r>
              <a:rPr lang="en-IN" sz="2800" dirty="0" err="1"/>
              <a:t>Sandnes</a:t>
            </a:r>
            <a:r>
              <a:rPr lang="en-IN" sz="2800" dirty="0" smtClean="0"/>
              <a:t>');</a:t>
            </a:r>
          </a:p>
          <a:p>
            <a:pPr marL="82296" indent="0">
              <a:buNone/>
            </a:pPr>
            <a:r>
              <a:rPr lang="en-IN" dirty="0" smtClean="0"/>
              <a:t>Drop</a:t>
            </a:r>
          </a:p>
          <a:p>
            <a:pPr marL="82296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ALTER TABLE 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Persons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800" dirty="0">
                <a:latin typeface="Times New Roman" pitchFamily="18" charset="0"/>
                <a:cs typeface="Times New Roman" pitchFamily="18" charset="0"/>
              </a:rPr>
            </a:b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DROP CONSTRAINT 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CHK_PersonAge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1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  <a:latin typeface="Times New Roman" pitchFamily="18" charset="0"/>
                <a:cs typeface="Times New Roman" pitchFamily="18" charset="0"/>
              </a:rPr>
              <a:t>DEFAULT Constraint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DEFAULT constraint is used to provide a default value for a column.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default value will be added to all new records IF no other value is specified.</a:t>
            </a:r>
          </a:p>
          <a:p>
            <a:pPr marL="82296" indent="0"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TABLE Persons (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City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(255) DEFAULT '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Sandnes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'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153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692696"/>
            <a:ext cx="7498080" cy="48006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Alter</a:t>
            </a:r>
          </a:p>
          <a:p>
            <a:r>
              <a:rPr lang="en-IN" dirty="0" smtClean="0"/>
              <a:t>ALTER</a:t>
            </a:r>
            <a:r>
              <a:rPr lang="en-IN" dirty="0"/>
              <a:t> TABLE Persons</a:t>
            </a:r>
            <a:br>
              <a:rPr lang="en-IN" dirty="0"/>
            </a:br>
            <a:r>
              <a:rPr lang="en-IN" dirty="0"/>
              <a:t>MODIFY City DEFAULT '</a:t>
            </a:r>
            <a:r>
              <a:rPr lang="en-IN" dirty="0" err="1"/>
              <a:t>Sandnes</a:t>
            </a:r>
            <a:r>
              <a:rPr lang="en-IN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10290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Constraints can be specified when the table is created with the CREATE TABLE statement, or after the table is created with the ALTER TABLE statement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SQL constraints are used to specify rules for the data in a table.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Constraints are used to limit the type of data that can go into a table. This ensures the accuracy and reliability of the data in the table.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836712"/>
            <a:ext cx="7498080" cy="4800600"/>
          </a:xfrm>
        </p:spPr>
        <p:txBody>
          <a:bodyPr/>
          <a:lstStyle/>
          <a:p>
            <a:r>
              <a:rPr lang="en-IN" dirty="0"/>
              <a:t>CREATE TABLE </a:t>
            </a:r>
            <a:r>
              <a:rPr lang="en-IN" i="1" dirty="0" err="1"/>
              <a:t>table_name</a:t>
            </a:r>
            <a:r>
              <a:rPr lang="en-IN" i="1" dirty="0"/>
              <a:t> </a:t>
            </a:r>
            <a:r>
              <a:rPr lang="en-IN" dirty="0"/>
              <a:t>(</a:t>
            </a:r>
            <a:br>
              <a:rPr lang="en-IN" dirty="0"/>
            </a:br>
            <a:r>
              <a:rPr lang="en-IN" i="1" dirty="0"/>
              <a:t>    column1 </a:t>
            </a:r>
            <a:r>
              <a:rPr lang="en-IN" i="1" dirty="0" err="1"/>
              <a:t>datatype</a:t>
            </a:r>
            <a:r>
              <a:rPr lang="en-IN" dirty="0"/>
              <a:t> </a:t>
            </a:r>
            <a:r>
              <a:rPr lang="en-IN" i="1" dirty="0"/>
              <a:t>constraint</a:t>
            </a:r>
            <a:r>
              <a:rPr lang="en-IN" dirty="0"/>
              <a:t>,</a:t>
            </a:r>
            <a:br>
              <a:rPr lang="en-IN" dirty="0"/>
            </a:br>
            <a:r>
              <a:rPr lang="en-IN" i="1" dirty="0"/>
              <a:t>    column2 </a:t>
            </a:r>
            <a:r>
              <a:rPr lang="en-IN" i="1" dirty="0" err="1"/>
              <a:t>datatype</a:t>
            </a:r>
            <a:r>
              <a:rPr lang="en-IN" dirty="0"/>
              <a:t> </a:t>
            </a:r>
            <a:r>
              <a:rPr lang="en-IN" i="1" dirty="0"/>
              <a:t>constraint</a:t>
            </a:r>
            <a:r>
              <a:rPr lang="en-IN" dirty="0"/>
              <a:t>,</a:t>
            </a:r>
            <a:br>
              <a:rPr lang="en-IN" dirty="0"/>
            </a:br>
            <a:r>
              <a:rPr lang="en-IN" i="1" dirty="0"/>
              <a:t>    column3 </a:t>
            </a:r>
            <a:r>
              <a:rPr lang="en-IN" i="1" dirty="0" err="1"/>
              <a:t>datatype</a:t>
            </a:r>
            <a:r>
              <a:rPr lang="en-IN" dirty="0"/>
              <a:t> </a:t>
            </a:r>
            <a:r>
              <a:rPr lang="en-IN" i="1" dirty="0"/>
              <a:t>constraint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    ....</a:t>
            </a:r>
            <a:br>
              <a:rPr lang="en-IN" dirty="0"/>
            </a:b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87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4868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2"/>
              </a:rPr>
              <a:t>NOT NULL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Ensures that a column cannot have a NULL value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3"/>
              </a:rPr>
              <a:t>UNIQUE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Ensures that all values in a column are different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4"/>
              </a:rPr>
              <a:t>PRIMARY KEY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A combination of a NOT NULL and UNIQUE. Uniquely identifies each row in a table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5"/>
              </a:rPr>
              <a:t>FOREIGN KEY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Uniquely identifies a row/record in another table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6"/>
              </a:rPr>
              <a:t>CHECK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Ensures that all values in a column satisfies a specific condition</a:t>
            </a:r>
          </a:p>
          <a:p>
            <a:pPr marL="82296" indent="0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6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By default, a column can hold NULL values.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NOT NULL constraint enforces a column to NOT accept NULL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By default, a column can hold NULL values.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NOT NULL constraint enforces a column to NOT accept NULL values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54868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CREATE TABLE Employees09(</a:t>
            </a:r>
          </a:p>
          <a:p>
            <a:pPr marL="82296" indent="0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Emp_ID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NOT NULL,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NULL,</a:t>
            </a:r>
          </a:p>
          <a:p>
            <a:pPr marL="82296" indent="0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NULL,</a:t>
            </a:r>
          </a:p>
          <a:p>
            <a:pPr marL="82296" indent="0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Deparment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Acct_No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8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Times New Roman" pitchFamily="18" charset="0"/>
                <a:cs typeface="Times New Roman" pitchFamily="18" charset="0"/>
              </a:rPr>
              <a:t>UNIQUE Constraint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UNIQUE constraint ensures that all values in a column are different.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Both the UNIQUE and PRIMARY KEY constraints provide a guarantee for uniqueness for a column or set of columns.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 PRIMARY KEY constraint automatically has a UNIQUE constraint.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However, you can have many UNIQUE constraints per table, but only one PRIMARY KEY constraint per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84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692696"/>
            <a:ext cx="7498080" cy="4800600"/>
          </a:xfrm>
        </p:spPr>
        <p:txBody>
          <a:bodyPr/>
          <a:lstStyle/>
          <a:p>
            <a:pPr marL="82296" indent="0"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82296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TABLE Person20 (</a:t>
            </a:r>
          </a:p>
          <a:p>
            <a:pPr marL="82296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NOT NULL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varchar(255) NOT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NULL,</a:t>
            </a:r>
          </a:p>
          <a:p>
            <a:pPr marL="82296" indent="0" algn="just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(255),</a:t>
            </a:r>
          </a:p>
          <a:p>
            <a:pPr marL="82296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72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32656"/>
            <a:ext cx="7498080" cy="6165304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Multiple Columns 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TABLE Persons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82296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 NULL,</a:t>
            </a:r>
          </a:p>
          <a:p>
            <a:pPr marL="82296" indent="0" algn="just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(255) NOT NULL,</a:t>
            </a:r>
          </a:p>
          <a:p>
            <a:pPr marL="82296" indent="0" algn="just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(255),</a:t>
            </a:r>
          </a:p>
          <a:p>
            <a:pPr marL="82296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int,CONSTRAINT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UC_Person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UNIQUE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ID,LastName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Alter Command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ALTER TABLE Persons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UNIQUE (ID);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Drop Unique Constraint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ALTER TABLE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Persons</a:t>
            </a:r>
          </a:p>
          <a:p>
            <a:pPr marL="82296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DROP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CONSTRAINT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UC_Person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553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1274</TotalTime>
  <Words>551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Gill Sans MT</vt:lpstr>
      <vt:lpstr>Times New Roman</vt:lpstr>
      <vt:lpstr>Verdana</vt:lpstr>
      <vt:lpstr>Wingdings 2</vt:lpstr>
      <vt:lpstr>Solstice</vt:lpstr>
      <vt:lpstr>SQL Constraints</vt:lpstr>
      <vt:lpstr>PowerPoint Presentation</vt:lpstr>
      <vt:lpstr>PowerPoint Presentation</vt:lpstr>
      <vt:lpstr>PowerPoint Presentation</vt:lpstr>
      <vt:lpstr>NOT NULL</vt:lpstr>
      <vt:lpstr>PowerPoint Presentation</vt:lpstr>
      <vt:lpstr>UNIQUE Constraint </vt:lpstr>
      <vt:lpstr>PowerPoint Presentation</vt:lpstr>
      <vt:lpstr>PowerPoint Presentation</vt:lpstr>
      <vt:lpstr>PRIMARY KEY Constraint </vt:lpstr>
      <vt:lpstr>PowerPoint Presentation</vt:lpstr>
      <vt:lpstr>FOREIGN KEY Constraint </vt:lpstr>
      <vt:lpstr>PowerPoint Presentation</vt:lpstr>
      <vt:lpstr>PowerPoint Presentation</vt:lpstr>
      <vt:lpstr>CHECK Constraint </vt:lpstr>
      <vt:lpstr>PowerPoint Presentation</vt:lpstr>
      <vt:lpstr>PowerPoint Presentation</vt:lpstr>
      <vt:lpstr>DEFAULT Constraint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Constraints</dc:title>
  <dc:creator>Bhavneet Kaur</dc:creator>
  <cp:lastModifiedBy>Pardeep</cp:lastModifiedBy>
  <cp:revision>9</cp:revision>
  <dcterms:created xsi:type="dcterms:W3CDTF">2017-08-20T17:28:04Z</dcterms:created>
  <dcterms:modified xsi:type="dcterms:W3CDTF">2017-08-30T05:19:46Z</dcterms:modified>
</cp:coreProperties>
</file>