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7" r:id="rId5"/>
    <p:sldId id="272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50" d="100"/>
          <a:sy n="50" d="100"/>
        </p:scale>
        <p:origin x="150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EC8D-C3F3-4101-8FC9-902F9EFA5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9A6EE-7EF1-40D9-83F1-626DD4FCC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12C0-34E7-4D3D-84F5-5D854753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2170A-4693-4C66-88DF-8336F837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DE182-8E72-46AC-B187-6868CE3B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73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2B76-C2A9-4B97-88AA-BABBDC86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A7DA3-F330-497F-AF1B-395BF3375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22ED5-F0AD-431D-B08A-72B57DC5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C7A6E-60E4-4E39-8A86-733EAB2D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8A8E2-66A5-452C-93C4-4966245F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5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D2027-2C0A-49B9-913C-17EF556D6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E83F3-ED17-4154-89B4-D7034006B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F9D4-D57F-4718-B278-A2B4B2E1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64764-1470-47EE-AD4F-266CDE7C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0C54-22A6-4BD7-BC66-5CF17129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56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6875-4738-4F8F-93ED-E675D72A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3EAB-BDC1-4F5F-AE77-AB8F37E5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E0CE-7266-4CA3-8310-CDCC3A7E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3B4D9-CE04-4EDF-80C7-EDBBA06C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7F4E9-0521-4602-9D69-B6074F1D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16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CA9E-A71A-4B25-A399-33AA9600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F2B3A-C286-4290-8DA4-7B11A82E7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52388-363D-4ACC-B7AB-E7780F0A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328F4-5BFF-472C-ADD9-B435CCA1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3CA2-9047-4BB6-995B-EA87C3F6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09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0799-7398-49D1-9C49-F7CFD5BF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78809-81E4-44DA-8C56-96CEB55AA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E5AAE-3027-4546-A0C0-3C98F2D2A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E70CD-6657-4E2E-AD52-AC47D310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B9907-CA91-46CE-8CE8-69F4A53D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9C704-12C7-4EF6-A0E3-624F9BC8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44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6F0E-3BE6-4F96-977A-79645AA1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3C811-3A02-4B6D-9CE1-87506912B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D305-2B9A-498F-8C54-8B4EA1926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E028-0BAE-44FE-B497-4634D3B59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C3159-5C76-4F6D-8A92-B224E41DB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F8B70-D214-4A09-8D9C-2F02B99C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72D30-917F-466E-B700-87CD69F9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06EB1-8D35-4C7B-84D9-8BA1A8EA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49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1086-6FD5-4D21-8862-2D1E6AC4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BDC39-3ED3-4F99-A929-E4848626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82E01-84F7-4337-AA21-C6AE2FF9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83C13-78EC-4D0C-AD17-D0CDE7FE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11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CFA1B-2ECA-4F85-AD65-E3720B64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8C8A3-2B86-4EE1-BBB5-6191154F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10EE1-74B2-4FE9-B439-A4007C5B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24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3A10-A20E-42B3-B794-E59E21BC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B985-C55E-4BB8-A99F-673EFF9A2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EE89-DC88-46B5-8935-F4E1CA2F0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AE198-760D-4E1B-BA38-82548274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A2028-CF0A-47E0-974C-C85F4F2A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97E6D-6C6F-4118-8BE1-32CB648F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75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1D2F-C584-418D-8977-D1BE0C31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A7725-E3A1-44F7-9F2F-85C210D48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1CAA2-BA8D-4790-821E-4F1B73613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6B673-4CB9-4E7D-A492-8BEA7D1E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9438-6CB8-48CC-B3E3-C4CC8FC73A4C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B4535-E394-440D-88F2-9675D16C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785E7-01BA-4D9D-8A66-1C933922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2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CB502-91E5-46E6-981F-DBBB612C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443AA-4A20-4345-B1C4-5D4CD634F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C90C3-7005-4D18-9AF0-28C1CEC6F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C9438-6CB8-48CC-B3E3-C4CC8FC73A4C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6F86-3652-4612-B36D-780E1D16C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6B713-BC31-4B8D-9D63-C3F4D0B9F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486CC-581C-4A23-848B-75FA9313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39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1570-9C42-4D2C-B36B-CB5BEC194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Sub-Query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E62EB-E935-41FE-ACC3-3E2738A26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6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6C5B-8B4D-42CC-B21B-F6E80742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9CAF36-A8B9-46A5-80CE-F23874392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640" y="2062480"/>
            <a:ext cx="9885680" cy="3911600"/>
          </a:xfrm>
        </p:spPr>
      </p:pic>
    </p:spTree>
    <p:extLst>
      <p:ext uri="{BB962C8B-B14F-4D97-AF65-F5344CB8AC3E}">
        <p14:creationId xmlns:p14="http://schemas.microsoft.com/office/powerpoint/2010/main" val="172773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9AF5-BCAC-46A5-B34C-BEE10807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DDD4E3-7FC1-4A4C-812E-5370F2850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2245360"/>
            <a:ext cx="9448799" cy="3749039"/>
          </a:xfrm>
        </p:spPr>
      </p:pic>
    </p:spTree>
    <p:extLst>
      <p:ext uri="{BB962C8B-B14F-4D97-AF65-F5344CB8AC3E}">
        <p14:creationId xmlns:p14="http://schemas.microsoft.com/office/powerpoint/2010/main" val="248925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C7D2-4C4C-48B2-9636-EC384377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2FED3F-C572-45BE-84C1-C7BC66063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1853406"/>
            <a:ext cx="9448800" cy="4486434"/>
          </a:xfrm>
        </p:spPr>
      </p:pic>
    </p:spTree>
    <p:extLst>
      <p:ext uri="{BB962C8B-B14F-4D97-AF65-F5344CB8AC3E}">
        <p14:creationId xmlns:p14="http://schemas.microsoft.com/office/powerpoint/2010/main" val="302534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C34-02FD-4DED-A17E-19286504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7F1162-919F-4D76-A296-C32166B64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080" y="1930400"/>
            <a:ext cx="8696960" cy="4175760"/>
          </a:xfrm>
        </p:spPr>
      </p:pic>
    </p:spTree>
    <p:extLst>
      <p:ext uri="{BB962C8B-B14F-4D97-AF65-F5344CB8AC3E}">
        <p14:creationId xmlns:p14="http://schemas.microsoft.com/office/powerpoint/2010/main" val="350618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066D-2E9C-427F-B28B-2710275C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3F537-6E18-4FAD-973B-4F2A0E393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1962944"/>
            <a:ext cx="9286239" cy="4681696"/>
          </a:xfrm>
        </p:spPr>
      </p:pic>
    </p:spTree>
    <p:extLst>
      <p:ext uri="{BB962C8B-B14F-4D97-AF65-F5344CB8AC3E}">
        <p14:creationId xmlns:p14="http://schemas.microsoft.com/office/powerpoint/2010/main" val="360354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B39C-0F7B-4B13-B244-943CF566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7BF75-3DE9-4BCB-8B44-608A77812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80" y="1877218"/>
            <a:ext cx="8991600" cy="4503261"/>
          </a:xfrm>
        </p:spPr>
      </p:pic>
    </p:spTree>
    <p:extLst>
      <p:ext uri="{BB962C8B-B14F-4D97-AF65-F5344CB8AC3E}">
        <p14:creationId xmlns:p14="http://schemas.microsoft.com/office/powerpoint/2010/main" val="318019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CBF9-E9D6-4E6F-AD06-3BFFA715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B6FDE7-E845-48CC-B966-42FB735A2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440" y="2021840"/>
            <a:ext cx="9265920" cy="4145279"/>
          </a:xfrm>
        </p:spPr>
      </p:pic>
    </p:spTree>
    <p:extLst>
      <p:ext uri="{BB962C8B-B14F-4D97-AF65-F5344CB8AC3E}">
        <p14:creationId xmlns:p14="http://schemas.microsoft.com/office/powerpoint/2010/main" val="1871914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FF7F-18AA-4595-8F40-7BBC9EB3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1BC80-CBF0-45F0-A5A3-8BF93B090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520" y="1869440"/>
            <a:ext cx="9123680" cy="4297679"/>
          </a:xfrm>
        </p:spPr>
      </p:pic>
    </p:spTree>
    <p:extLst>
      <p:ext uri="{BB962C8B-B14F-4D97-AF65-F5344CB8AC3E}">
        <p14:creationId xmlns:p14="http://schemas.microsoft.com/office/powerpoint/2010/main" val="159679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31D1-3F5E-4026-9BB8-4B6EE8EC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03DED-8A0F-481F-BB24-1560879FD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2110581"/>
            <a:ext cx="9011920" cy="4168299"/>
          </a:xfrm>
        </p:spPr>
      </p:pic>
    </p:spTree>
    <p:extLst>
      <p:ext uri="{BB962C8B-B14F-4D97-AF65-F5344CB8AC3E}">
        <p14:creationId xmlns:p14="http://schemas.microsoft.com/office/powerpoint/2010/main" val="182524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18" t="18229" r="27160" b="46875"/>
          <a:stretch/>
        </p:blipFill>
        <p:spPr>
          <a:xfrm>
            <a:off x="304799" y="419100"/>
            <a:ext cx="7315201" cy="255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375" t="30469" r="27305" b="29427"/>
          <a:stretch/>
        </p:blipFill>
        <p:spPr>
          <a:xfrm>
            <a:off x="3486149" y="3181350"/>
            <a:ext cx="7067551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8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Write an SQL query to fetch the different projects available from the </a:t>
            </a:r>
            <a:r>
              <a:rPr lang="en-US" b="1" dirty="0" err="1"/>
              <a:t>EmployeeSalary</a:t>
            </a:r>
            <a:r>
              <a:rPr lang="en-US" b="1" dirty="0"/>
              <a:t> table.</a:t>
            </a:r>
          </a:p>
          <a:p>
            <a:r>
              <a:rPr lang="en-US" b="1" dirty="0"/>
              <a:t>Write an SQL query to fetch the different projects available from the </a:t>
            </a:r>
            <a:r>
              <a:rPr lang="en-US" b="1" dirty="0" err="1"/>
              <a:t>EmployeeSalary</a:t>
            </a:r>
            <a:r>
              <a:rPr lang="en-US" b="1" dirty="0"/>
              <a:t> table.</a:t>
            </a:r>
          </a:p>
          <a:p>
            <a:r>
              <a:rPr lang="en-US" b="1" dirty="0"/>
              <a:t>Write an SQL query to fetch the count of employees working in project ‘P1’.</a:t>
            </a:r>
          </a:p>
          <a:p>
            <a:r>
              <a:rPr lang="en-US" b="1" dirty="0"/>
              <a:t>Write an SQL query to find the maximum, minimum, and average salary of the employees.</a:t>
            </a:r>
          </a:p>
          <a:p>
            <a:r>
              <a:rPr lang="en-US" b="1" dirty="0"/>
              <a:t>Write an SQL query to find the employee id whose salary lies in the range of 9000 and 15000.</a:t>
            </a:r>
          </a:p>
          <a:p>
            <a:r>
              <a:rPr lang="en-US" b="1" dirty="0"/>
              <a:t>Write an SQL query to fetch those employees who live in Toronto and work under the manager with </a:t>
            </a:r>
            <a:r>
              <a:rPr lang="en-US" b="1" dirty="0" err="1"/>
              <a:t>ManagerId</a:t>
            </a:r>
            <a:r>
              <a:rPr lang="en-US" b="1" dirty="0"/>
              <a:t> – 321.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1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17DF2B-C92D-438A-9F3C-15F3489AD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5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EA885B-9A74-15D1-9971-8A62E9E81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28" y="712441"/>
            <a:ext cx="10717070" cy="5436567"/>
          </a:xfrm>
        </p:spPr>
      </p:pic>
    </p:spTree>
    <p:extLst>
      <p:ext uri="{BB962C8B-B14F-4D97-AF65-F5344CB8AC3E}">
        <p14:creationId xmlns:p14="http://schemas.microsoft.com/office/powerpoint/2010/main" val="328422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8533EB-2EF1-4F72-8C4B-C304BE582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980" y="998876"/>
            <a:ext cx="10905066" cy="542527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B3D65-31B1-4410-B1A8-825A8DC5E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3" y="643467"/>
            <a:ext cx="1046209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9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92CDD-88A0-474E-BD49-278460DF5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0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3E3C5930-0258-4967-A7AA-824ED86C6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08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7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107</Words>
  <Application>Microsoft Office PowerPoint</Application>
  <PresentationFormat>Widescreen</PresentationFormat>
  <Paragraphs>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Sub-Query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Sub-Query</dc:title>
  <dc:creator>Tanima Thakur</dc:creator>
  <cp:lastModifiedBy>Admin</cp:lastModifiedBy>
  <cp:revision>7</cp:revision>
  <dcterms:created xsi:type="dcterms:W3CDTF">2022-02-09T16:27:21Z</dcterms:created>
  <dcterms:modified xsi:type="dcterms:W3CDTF">2023-02-24T11:17:45Z</dcterms:modified>
</cp:coreProperties>
</file>