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392E-DA8B-4679-89DD-5F271A82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6AE8-A02B-4118-84A1-19C16800A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F758-F7CC-4442-B547-9B02F712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91D8-46DC-4EF9-8BC2-075528F0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A861-BAC8-4605-903F-B5702DAF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CC69-4747-45ED-B1A6-4926DA46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767A3-7CA8-4804-A318-0C14C795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2D95-F310-4D62-A137-7F0B33CC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CA1B-BA00-4C54-B791-CC5646A2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E2E6-5C63-4C89-B4F3-D7DE8786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8D522-0086-4730-848D-AD95C513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8D507-D4E5-4A3A-BE82-970A9FCD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5D41-6459-44EC-9871-5A6B5444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BA53-EF45-432B-BB16-025177B4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F4AE-4FBB-468B-A0B5-A1BD79F3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71D9-B088-46E6-889F-D799621C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3D3E-DE5E-4154-8281-9B5A1D58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7341-F1F9-4487-96C1-9BE9E558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C5D4-6A46-490E-A024-C7AF984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9D0D-7C44-4F83-920F-EB64F877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275E-B683-432F-9BA5-24D7FDF0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2DB34-1408-47CD-A1B2-010948AF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E676-1923-4A13-923A-962DA8C6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A74B-7DC1-49F0-A0A8-4B38529B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AADC-21B8-495D-863F-6850F52C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5812-9043-4155-9C57-5C43C47D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0F86-99AE-4737-A491-0E34D74D0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459E4-92CB-434E-A053-BC3DCF2CB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8531-F51B-4F9F-B13B-608A7868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E696E-E8A8-474C-9638-E0D3F2AC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E62A9-EB9E-4119-8829-54D2CBAA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D1A-2EBC-4CD0-9B95-C3C81B0F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72F41-6EE8-4EAC-BEA7-7EF5694A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B2D30-6778-45B0-B3A4-3D52262C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EAA50-D6DF-469A-9C56-CA8AC20EB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E09D3-C99E-4AC7-838C-F6A805831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BBD34-83FE-444C-911C-1B64CE9D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D7427-96A4-43CF-B68A-0E536EF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6EEE3-BCF0-479C-8A2E-D44F3303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D368-6A00-41E8-B5A5-DD1C1E95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3D215-E6D4-4517-9A31-C93BFAD3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1C98E-D54C-4697-AEA3-8BE729E6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D99E9-4BF0-4239-9875-4C562A6D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33AA0-F311-4344-A114-87932C57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0A256-5CEC-4082-980D-FCDF7EC9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77AD2-AB42-4EBD-AFD2-152FEFAA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D904-C924-461C-8C59-007DC0B4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DBAC-22F3-4922-A3CA-0FD44D18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966F0-EFCA-44D7-85F7-51463BF7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7C842-EDA5-4F45-A302-853EA90A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DD19E-E63B-4F53-9653-2446F978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42C07-11C2-42E0-8419-086C982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FDB9-0B29-4315-8382-FF322E4A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E57F8-76C7-4CE5-B2CE-B21AD5AFF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3953-7F67-4D72-8CF8-238FB654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521B4-C640-4332-9919-87DEFFC2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49043-51D9-4B6B-9410-EDF65BF5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51312-CAD4-433A-A567-FBF3009D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9C887-72E9-4244-9CF8-D054ECF1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C12D7-9E34-4A76-B64D-A670A76D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A6D3-0F17-49F6-A433-19866E3DF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5393-C6CA-4C5B-A92A-B87FD44AFAE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3B53-5849-4F4B-8D97-58394757B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E35C-835A-48CE-BEA0-546274016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8875-02F8-4B17-937D-9007011C9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 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6D16E-AA34-4F1E-B681-11FC06BF1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B2BA-3200-4EB7-8FB6-17E69A8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OUTER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6B8E-64BF-4459-86BC-9CD8891F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Outer Join is based on both matched and unmatched data. Outer Joins subdivide further into,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Left Outer Join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Right Outer Join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Full Outer 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0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6C8F-A165-462C-BAB3-629EC8A8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LEFT Outer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3D8D-CFF1-4CC0-917C-9654EF1C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The left outer join returns a result set table with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matched data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from the two tables and then the remaining rows of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 and null from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right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table's columns.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Syntax for Left Outer Join is,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589042-583B-4BA3-B572-C7CA75E3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698" y="3785744"/>
            <a:ext cx="9994604" cy="156188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2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F2C3-489A-40F8-BD0C-A2441343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RIGHT Outer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76E9-1D06-45E7-B537-0B7B0F06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The right outer join returns a result set table with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matched data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from the two tables being joined, then the remaining rows of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right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 and null for the remaining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table's columns.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Syntax for Right Outer Join is,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65D142-97E6-43EC-80BF-CE8BFCDE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56" y="4001294"/>
            <a:ext cx="8165805" cy="1992768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6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0BC2-D5C5-4FFD-97D3-5717B1D5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Full Outer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41BF-311A-41CD-A7D7-E791206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The full outer join returns a result set table with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matched data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of two table then remaining rows of both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 and then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right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Syntax of Full Outer Join is,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3B1101-6A24-4A7D-80D8-9940A664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3762"/>
            <a:ext cx="8752367" cy="1377215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A9F5-31DB-464E-86DE-FD1B1384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MySQL UNION Operator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35BE6-FC4A-4DAF-8E20-EB843563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67" t="45452" r="14898" b="10388"/>
          <a:stretch/>
        </p:blipFill>
        <p:spPr>
          <a:xfrm>
            <a:off x="980661" y="1507434"/>
            <a:ext cx="10514341" cy="38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8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A9F5-31DB-464E-86DE-FD1B1384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MySQL UNION Operator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D40A4-D81A-4D81-BE77-2CE3162C0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1" t="21436" r="15109" b="41445"/>
          <a:stretch/>
        </p:blipFill>
        <p:spPr>
          <a:xfrm>
            <a:off x="424070" y="1470991"/>
            <a:ext cx="11063216" cy="4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1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E2EA-BFD9-4E3D-A6D6-50137A68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F6AEFF-AB52-4E4D-8F80-A08FFC8B8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40" t="21696" r="15926" b="11606"/>
          <a:stretch/>
        </p:blipFill>
        <p:spPr>
          <a:xfrm>
            <a:off x="980661" y="1497494"/>
            <a:ext cx="9024730" cy="50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9D11-FBA9-4B45-9881-079FF049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40E0-0A9F-43AB-BE9C-A359A613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City FROM Customers UNION SELECT City FROM Suppliers</a:t>
            </a:r>
            <a:br>
              <a:rPr lang="en-US" dirty="0"/>
            </a:br>
            <a:r>
              <a:rPr lang="en-US" dirty="0"/>
              <a:t>ORDER BY City;</a:t>
            </a:r>
          </a:p>
          <a:p>
            <a:r>
              <a:rPr lang="en-US" dirty="0"/>
              <a:t>SELECT City FROM Customers UNION ALL SELECT City FROM Suppliers</a:t>
            </a:r>
            <a:br>
              <a:rPr lang="en-US" dirty="0"/>
            </a:br>
            <a:r>
              <a:rPr lang="en-US" dirty="0"/>
              <a:t>ORDER BY City;</a:t>
            </a:r>
          </a:p>
          <a:p>
            <a:r>
              <a:rPr lang="en-US" dirty="0"/>
              <a:t>SELECT City, Country FROM Customers</a:t>
            </a:r>
            <a:br>
              <a:rPr lang="en-US" dirty="0"/>
            </a:br>
            <a:r>
              <a:rPr lang="en-US" dirty="0"/>
              <a:t>WHERE Country='Germany'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SELECT City, Country FROM Suppliers</a:t>
            </a:r>
            <a:br>
              <a:rPr lang="en-US" dirty="0"/>
            </a:br>
            <a:r>
              <a:rPr lang="en-US" dirty="0"/>
              <a:t>WHERE Country='Germany'</a:t>
            </a:r>
            <a:br>
              <a:rPr lang="en-US" dirty="0"/>
            </a:br>
            <a:r>
              <a:rPr lang="en-US" dirty="0"/>
              <a:t>ORDER BY City;</a:t>
            </a:r>
          </a:p>
        </p:txBody>
      </p:sp>
    </p:spTree>
    <p:extLst>
      <p:ext uri="{BB962C8B-B14F-4D97-AF65-F5344CB8AC3E}">
        <p14:creationId xmlns:p14="http://schemas.microsoft.com/office/powerpoint/2010/main" val="23200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6B54-3BCB-459F-8C5C-94C9CA3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23E7-632F-4AB5-BF00-5367055E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SQL Join is used to fetch data from two or more tables, which is joined to appear as single set of data.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It is used for combining column from two or more tables by using values common to both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4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BAB2-1A67-4842-AD44-68082F00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98783"/>
            <a:ext cx="11979965" cy="6546574"/>
          </a:xfrm>
        </p:spPr>
        <p:txBody>
          <a:bodyPr numCol="2">
            <a:norm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SQL JOIN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 JOIN is a simple SQL join.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the equal sign(=) as the comparison operator for the condition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 EQUI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 EQUI JOIN uses comparison operator other than the equal 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operators uses like &gt;, &lt;, &gt;=, &lt;= with the condition.</a:t>
            </a:r>
          </a:p>
          <a:p>
            <a:pPr algn="l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SQL EQUI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only matched rows from the participating tables.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 happened only at the key record of participating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all rows from one table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Matching rows from the secondary table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columns should be equal in both the tables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SQL JOINS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JOIN OR LEFT OUTER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JOIN OR RIGHT OUTER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 JOIN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5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BAF4-7B33-4797-A646-25AE6C8E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F3D4-05EC-4818-BFBF-4C7D675C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Following are the types of JOIN that we can use in SQL: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Inner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Outer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Left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93AF-B7D9-479F-939E-E4533401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Cross JOIN or Cartesian Product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35B4-5B2E-4521-B404-3CC87F0B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This type of JOIN returns the cartesian product of rows from the tables in Join. It will return a table which consists of records which combines each row from the first table with each row of the second table.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Cross JOIN Syntax is,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noto sans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35A0DF-47F9-43A5-867E-55B2CB79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9" y="4247408"/>
            <a:ext cx="11867031" cy="638552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CE8781-E355-4DE1-A12E-18FE306D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9" y="5598310"/>
            <a:ext cx="9103454" cy="700107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class_info;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45EC0-3834-41C4-8B7B-D226B7386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42" y="284229"/>
            <a:ext cx="1981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89E2-3959-41B7-A863-9D0EAE5A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2CC5-7DF5-4CA0-8F1A-36B5D50F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0251"/>
            <a:ext cx="10515600" cy="1141137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r>
              <a:rPr lang="en-US" dirty="0"/>
              <a:t> FROM Customers</a:t>
            </a:r>
            <a:br>
              <a:rPr lang="en-US" dirty="0"/>
            </a:br>
            <a:r>
              <a:rPr lang="en-US" dirty="0"/>
              <a:t>CROSS JOIN Orders;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92B5A-4125-4B87-8267-9CCAE2E9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8" t="24640" r="16848" b="7226"/>
          <a:stretch/>
        </p:blipFill>
        <p:spPr>
          <a:xfrm>
            <a:off x="3362739" y="471488"/>
            <a:ext cx="7991061" cy="46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ABCA-586E-48AC-ADCA-787271F7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INNER Join or EQUI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BC89-022D-4AE8-9F8E-B19A6FE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This is a simple JOIN in which the result is based on matched data as per the equality condition specified in the SQL query.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Inner Join Syntax is,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E7C5E-8854-4A0B-B121-CECE47EC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3144430"/>
            <a:ext cx="10846246" cy="1377215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D83C90-DA86-4D88-AEDA-5EA8ED96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4930994"/>
            <a:ext cx="7719237" cy="156188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class_info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class.id = class_info.id;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5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89E2-3959-41B7-A863-9D0EAE5A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2CC5-7DF5-4CA0-8F1A-36B5D50F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20251"/>
            <a:ext cx="11128513" cy="1141137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r>
              <a:rPr lang="en-US" dirty="0"/>
              <a:t> FROM Customers</a:t>
            </a:r>
            <a:br>
              <a:rPr lang="en-US" dirty="0"/>
            </a:br>
            <a:r>
              <a:rPr lang="en-US" dirty="0"/>
              <a:t>CROSS JOIN Orders WHERE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r>
              <a:rPr lang="en-US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92B5A-4125-4B87-8267-9CCAE2E9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8" t="24640" r="16848" b="7226"/>
          <a:stretch/>
        </p:blipFill>
        <p:spPr>
          <a:xfrm>
            <a:off x="3362739" y="471488"/>
            <a:ext cx="7991061" cy="46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A363-716B-40FB-BEEA-B1A7582F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Natural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E59A-A8FA-4A4D-8FFD-4E83C71F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Natural Join is a type of Inner join which is based on column having same name and same datatype present in both the tables to be joined.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The syntax for Natural Join is,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9A030E-E8F0-41EB-A1FA-8CB81299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25749"/>
            <a:ext cx="8803758" cy="1130994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-name2;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0C2E9E-14BA-40FA-B35B-AC3F2609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36912"/>
            <a:ext cx="9666108" cy="700107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class_info;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722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neue</vt:lpstr>
      <vt:lpstr>noto sans</vt:lpstr>
      <vt:lpstr>Times New Roman</vt:lpstr>
      <vt:lpstr>Office Theme</vt:lpstr>
      <vt:lpstr>Joins in SQL</vt:lpstr>
      <vt:lpstr>Joins</vt:lpstr>
      <vt:lpstr>PowerPoint Presentation</vt:lpstr>
      <vt:lpstr>Types of JOIN</vt:lpstr>
      <vt:lpstr>Cross JOIN or Cartesian Product </vt:lpstr>
      <vt:lpstr>EXAMPLE</vt:lpstr>
      <vt:lpstr>INNER Join or EQUI Join </vt:lpstr>
      <vt:lpstr>EXAMPLE</vt:lpstr>
      <vt:lpstr>Natural JOIN </vt:lpstr>
      <vt:lpstr>OUTER JOIN </vt:lpstr>
      <vt:lpstr>LEFT Outer Join </vt:lpstr>
      <vt:lpstr>RIGHT Outer Join </vt:lpstr>
      <vt:lpstr>Full Outer Join </vt:lpstr>
      <vt:lpstr>The MySQL UNION Operator</vt:lpstr>
      <vt:lpstr>The MySQL UNION Operator</vt:lpstr>
      <vt:lpstr>EXAMPLE</vt:lpstr>
      <vt:lpstr>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in SQL</dc:title>
  <dc:creator>Dell</dc:creator>
  <cp:lastModifiedBy>Admin</cp:lastModifiedBy>
  <cp:revision>6</cp:revision>
  <dcterms:created xsi:type="dcterms:W3CDTF">2021-03-30T05:36:36Z</dcterms:created>
  <dcterms:modified xsi:type="dcterms:W3CDTF">2023-02-18T08:34:45Z</dcterms:modified>
</cp:coreProperties>
</file>