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97" d="100"/>
          <a:sy n="97" d="100"/>
        </p:scale>
        <p:origin x="-522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5A942-E122-4C9E-A772-8B8203A80EEB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763F-B8C8-4EA0-8D0C-FD896E45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9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r="3408" b="35214"/>
          <a:stretch/>
        </p:blipFill>
        <p:spPr>
          <a:xfrm>
            <a:off x="1563329" y="491613"/>
            <a:ext cx="5869858" cy="29496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r="1466" b="6924"/>
          <a:stretch/>
        </p:blipFill>
        <p:spPr>
          <a:xfrm>
            <a:off x="1455174" y="285135"/>
            <a:ext cx="5987845" cy="42377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r="1305" b="5844"/>
          <a:stretch/>
        </p:blipFill>
        <p:spPr>
          <a:xfrm>
            <a:off x="1317522" y="285135"/>
            <a:ext cx="5997678" cy="4286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924"/>
          <a:stretch/>
        </p:blipFill>
        <p:spPr>
          <a:xfrm>
            <a:off x="1435509" y="186813"/>
            <a:ext cx="6076950" cy="42377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r="2114" b="9947"/>
          <a:stretch/>
        </p:blipFill>
        <p:spPr>
          <a:xfrm>
            <a:off x="1514168" y="275303"/>
            <a:ext cx="5948516" cy="4100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8004"/>
          <a:stretch/>
        </p:blipFill>
        <p:spPr>
          <a:xfrm>
            <a:off x="1514168" y="412955"/>
            <a:ext cx="6076950" cy="41885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r="-1284" b="8435"/>
          <a:stretch/>
        </p:blipFill>
        <p:spPr>
          <a:xfrm>
            <a:off x="1455174" y="157316"/>
            <a:ext cx="6154994" cy="41688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8867"/>
          <a:stretch/>
        </p:blipFill>
        <p:spPr>
          <a:xfrm>
            <a:off x="1366684" y="275303"/>
            <a:ext cx="6076950" cy="4149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7788"/>
          <a:stretch/>
        </p:blipFill>
        <p:spPr>
          <a:xfrm>
            <a:off x="1484671" y="353962"/>
            <a:ext cx="6076950" cy="41983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276"/>
          <a:stretch/>
        </p:blipFill>
        <p:spPr>
          <a:xfrm>
            <a:off x="1376517" y="334297"/>
            <a:ext cx="607695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7356"/>
          <a:stretch/>
        </p:blipFill>
        <p:spPr>
          <a:xfrm>
            <a:off x="1268361" y="226142"/>
            <a:ext cx="6076950" cy="42180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r="1305" b="8867"/>
          <a:stretch/>
        </p:blipFill>
        <p:spPr>
          <a:xfrm>
            <a:off x="1366684" y="206478"/>
            <a:ext cx="5997677" cy="41492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r="1628" b="8220"/>
          <a:stretch/>
        </p:blipFill>
        <p:spPr>
          <a:xfrm>
            <a:off x="1465006" y="314632"/>
            <a:ext cx="5978013" cy="4178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</Words>
  <Application>Microsoft Office PowerPoint</Application>
  <PresentationFormat>On-screen Show (16:9)</PresentationFormat>
  <Paragraphs>13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3</cp:revision>
  <dcterms:created xsi:type="dcterms:W3CDTF">2022-11-04T05:11:13Z</dcterms:created>
  <dcterms:modified xsi:type="dcterms:W3CDTF">2022-11-09T03:57:08Z</dcterms:modified>
</cp:coreProperties>
</file>