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5C3C2-402C-435F-B702-9DDE34F508CA}" type="datetimeFigureOut">
              <a:rPr lang="en-IN" smtClean="0"/>
              <a:t>30-11-2022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5D8E554-5D9A-4C02-8307-D3C9A60CC1A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99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C3C2-402C-435F-B702-9DDE34F508C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8E554-5D9A-4C02-8307-D3C9A60CC1A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404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C3C2-402C-435F-B702-9DDE34F508C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8E554-5D9A-4C02-8307-D3C9A60CC1A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93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C3C2-402C-435F-B702-9DDE34F508C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8E554-5D9A-4C02-8307-D3C9A60CC1A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65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C3C2-402C-435F-B702-9DDE34F508CA}"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8E554-5D9A-4C02-8307-D3C9A60CC1A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07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5C3C2-402C-435F-B702-9DDE34F508CA}"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D8E554-5D9A-4C02-8307-D3C9A60CC1A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790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5C3C2-402C-435F-B702-9DDE34F508CA}"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D8E554-5D9A-4C02-8307-D3C9A60CC1A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693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55C3C2-402C-435F-B702-9DDE34F508CA}"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D8E554-5D9A-4C02-8307-D3C9A60CC1A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463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5C3C2-402C-435F-B702-9DDE34F508CA}"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D8E554-5D9A-4C02-8307-D3C9A60CC1A9}" type="slidenum">
              <a:rPr lang="en-IN" smtClean="0"/>
              <a:t>‹#›</a:t>
            </a:fld>
            <a:endParaRPr lang="en-IN"/>
          </a:p>
        </p:txBody>
      </p:sp>
    </p:spTree>
    <p:extLst>
      <p:ext uri="{BB962C8B-B14F-4D97-AF65-F5344CB8AC3E}">
        <p14:creationId xmlns:p14="http://schemas.microsoft.com/office/powerpoint/2010/main" val="290900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C3C2-402C-435F-B702-9DDE34F508CA}"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D8E554-5D9A-4C02-8307-D3C9A60CC1A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44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F55C3C2-402C-435F-B702-9DDE34F508CA}" type="datetimeFigureOut">
              <a:rPr lang="en-IN" smtClean="0"/>
              <a:t>30-11-2022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5D8E554-5D9A-4C02-8307-D3C9A60CC1A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606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F55C3C2-402C-435F-B702-9DDE34F508CA}" type="datetimeFigureOut">
              <a:rPr lang="en-IN" smtClean="0"/>
              <a:t>30-11-2022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5D8E554-5D9A-4C02-8307-D3C9A60CC1A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874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01D-BB43-44F9-227E-55A0FC8548F3}"/>
              </a:ext>
            </a:extLst>
          </p:cNvPr>
          <p:cNvSpPr>
            <a:spLocks noGrp="1"/>
          </p:cNvSpPr>
          <p:nvPr>
            <p:ph type="ctrTitle"/>
          </p:nvPr>
        </p:nvSpPr>
        <p:spPr/>
        <p:txBody>
          <a:bodyPr>
            <a:normAutofit fontScale="90000"/>
          </a:bodyPr>
          <a:lstStyle/>
          <a:p>
            <a:r>
              <a:rPr lang="en-IN" b="0" i="0">
                <a:solidFill>
                  <a:srgbClr val="424242"/>
                </a:solidFill>
                <a:effectLst/>
                <a:latin typeface="Poppins" panose="00000500000000000000" pitchFamily="2" charset="0"/>
              </a:rPr>
              <a:t>Software Cloning</a:t>
            </a:r>
            <a:br>
              <a:rPr lang="en-IN" b="0" i="0">
                <a:solidFill>
                  <a:srgbClr val="424242"/>
                </a:solidFill>
                <a:effectLst/>
                <a:latin typeface="Poppins" panose="00000500000000000000" pitchFamily="2" charset="0"/>
              </a:rPr>
            </a:br>
            <a:br>
              <a:rPr lang="en-IN" b="0" i="0">
                <a:solidFill>
                  <a:srgbClr val="424242"/>
                </a:solidFill>
                <a:effectLst/>
                <a:latin typeface="Verdana" panose="020B0604030504040204" pitchFamily="34" charset="0"/>
              </a:rPr>
            </a:br>
            <a:endParaRPr lang="en-IN"/>
          </a:p>
        </p:txBody>
      </p:sp>
      <p:sp>
        <p:nvSpPr>
          <p:cNvPr id="3" name="Subtitle 2">
            <a:extLst>
              <a:ext uri="{FF2B5EF4-FFF2-40B4-BE49-F238E27FC236}">
                <a16:creationId xmlns:a16="http://schemas.microsoft.com/office/drawing/2014/main" id="{21DE3573-F3AA-311A-2C45-57D03633A8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566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CC9B-BB1B-4531-0851-9678DD34B709}"/>
              </a:ext>
            </a:extLst>
          </p:cNvPr>
          <p:cNvSpPr>
            <a:spLocks noGrp="1"/>
          </p:cNvSpPr>
          <p:nvPr>
            <p:ph type="title"/>
          </p:nvPr>
        </p:nvSpPr>
        <p:spPr/>
        <p:txBody>
          <a:bodyPr/>
          <a:lstStyle/>
          <a:p>
            <a:r>
              <a:rPr lang="en-IN"/>
              <a:t>Cloning</a:t>
            </a:r>
          </a:p>
        </p:txBody>
      </p:sp>
      <p:sp>
        <p:nvSpPr>
          <p:cNvPr id="3" name="Content Placeholder 2">
            <a:extLst>
              <a:ext uri="{FF2B5EF4-FFF2-40B4-BE49-F238E27FC236}">
                <a16:creationId xmlns:a16="http://schemas.microsoft.com/office/drawing/2014/main" id="{20790891-087B-2DF4-DA54-42BD1C1300FC}"/>
              </a:ext>
            </a:extLst>
          </p:cNvPr>
          <p:cNvSpPr>
            <a:spLocks noGrp="1"/>
          </p:cNvSpPr>
          <p:nvPr>
            <p:ph idx="1"/>
          </p:nvPr>
        </p:nvSpPr>
        <p:spPr/>
        <p:txBody>
          <a:bodyPr/>
          <a:lstStyle/>
          <a:p>
            <a:r>
              <a:rPr lang="en-US" b="0" i="0">
                <a:solidFill>
                  <a:srgbClr val="424242"/>
                </a:solidFill>
                <a:effectLst/>
                <a:latin typeface="Verdana" panose="020B0604030504040204" pitchFamily="34" charset="0"/>
              </a:rPr>
              <a:t>In computer science, cloning is the process of creating an exact copy of another application program or object.</a:t>
            </a:r>
          </a:p>
          <a:p>
            <a:r>
              <a:rPr lang="en-US" b="0" i="0">
                <a:solidFill>
                  <a:srgbClr val="424242"/>
                </a:solidFill>
                <a:effectLst/>
                <a:latin typeface="Verdana" panose="020B0604030504040204" pitchFamily="34" charset="0"/>
              </a:rPr>
              <a:t> </a:t>
            </a:r>
            <a:endParaRPr lang="en-IN"/>
          </a:p>
        </p:txBody>
      </p:sp>
    </p:spTree>
    <p:extLst>
      <p:ext uri="{BB962C8B-B14F-4D97-AF65-F5344CB8AC3E}">
        <p14:creationId xmlns:p14="http://schemas.microsoft.com/office/powerpoint/2010/main" val="26927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57CC-1F41-BEF7-C376-5C4E82955D61}"/>
              </a:ext>
            </a:extLst>
          </p:cNvPr>
          <p:cNvSpPr>
            <a:spLocks noGrp="1"/>
          </p:cNvSpPr>
          <p:nvPr>
            <p:ph type="title"/>
          </p:nvPr>
        </p:nvSpPr>
        <p:spPr/>
        <p:txBody>
          <a:bodyPr/>
          <a:lstStyle/>
          <a:p>
            <a:r>
              <a:rPr lang="en-IN"/>
              <a:t>Cloning</a:t>
            </a:r>
          </a:p>
        </p:txBody>
      </p:sp>
      <p:sp>
        <p:nvSpPr>
          <p:cNvPr id="3" name="Content Placeholder 2">
            <a:extLst>
              <a:ext uri="{FF2B5EF4-FFF2-40B4-BE49-F238E27FC236}">
                <a16:creationId xmlns:a16="http://schemas.microsoft.com/office/drawing/2014/main" id="{7CE26E1F-A6E9-0852-5640-3505ED4C62CD}"/>
              </a:ext>
            </a:extLst>
          </p:cNvPr>
          <p:cNvSpPr>
            <a:spLocks noGrp="1"/>
          </p:cNvSpPr>
          <p:nvPr>
            <p:ph idx="1"/>
          </p:nvPr>
        </p:nvSpPr>
        <p:spPr/>
        <p:txBody>
          <a:bodyPr/>
          <a:lstStyle/>
          <a:p>
            <a:r>
              <a:rPr lang="en-US" b="0" i="0">
                <a:solidFill>
                  <a:srgbClr val="424242"/>
                </a:solidFill>
                <a:effectLst/>
                <a:latin typeface="Verdana" panose="020B0604030504040204" pitchFamily="34" charset="0"/>
              </a:rPr>
              <a:t>The term can be used to refer an object, programming or an application that has similar functions and behaviour to another object or application program but does not contain the original source code from the concerned object or program. </a:t>
            </a:r>
          </a:p>
          <a:p>
            <a:endParaRPr lang="en-US">
              <a:solidFill>
                <a:srgbClr val="424242"/>
              </a:solidFill>
              <a:latin typeface="Verdana" panose="020B0604030504040204" pitchFamily="34" charset="0"/>
            </a:endParaRPr>
          </a:p>
          <a:p>
            <a:r>
              <a:rPr lang="en-US" b="0" i="0">
                <a:solidFill>
                  <a:srgbClr val="424242"/>
                </a:solidFill>
                <a:effectLst/>
                <a:latin typeface="Verdana" panose="020B0604030504040204" pitchFamily="34" charset="0"/>
              </a:rPr>
              <a:t>Cloning is also used to describe the act of making the exact copy of a directory file or disk inclusive of any subdirectories or files within the disk or directory.</a:t>
            </a:r>
            <a:endParaRPr lang="en-IN"/>
          </a:p>
        </p:txBody>
      </p:sp>
    </p:spTree>
    <p:extLst>
      <p:ext uri="{BB962C8B-B14F-4D97-AF65-F5344CB8AC3E}">
        <p14:creationId xmlns:p14="http://schemas.microsoft.com/office/powerpoint/2010/main" val="329147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17BC-F7FF-3ED0-D1DE-7BD047B1DF1C}"/>
              </a:ext>
            </a:extLst>
          </p:cNvPr>
          <p:cNvSpPr>
            <a:spLocks noGrp="1"/>
          </p:cNvSpPr>
          <p:nvPr>
            <p:ph type="title"/>
          </p:nvPr>
        </p:nvSpPr>
        <p:spPr/>
        <p:txBody>
          <a:bodyPr/>
          <a:lstStyle/>
          <a:p>
            <a:r>
              <a:rPr lang="en-IN"/>
              <a:t>Software Cloning example</a:t>
            </a:r>
          </a:p>
        </p:txBody>
      </p:sp>
      <p:sp>
        <p:nvSpPr>
          <p:cNvPr id="3" name="Content Placeholder 2">
            <a:extLst>
              <a:ext uri="{FF2B5EF4-FFF2-40B4-BE49-F238E27FC236}">
                <a16:creationId xmlns:a16="http://schemas.microsoft.com/office/drawing/2014/main" id="{E6EA5862-BE1C-4A00-B3EB-E444BE24E378}"/>
              </a:ext>
            </a:extLst>
          </p:cNvPr>
          <p:cNvSpPr>
            <a:spLocks noGrp="1"/>
          </p:cNvSpPr>
          <p:nvPr>
            <p:ph idx="1"/>
          </p:nvPr>
        </p:nvSpPr>
        <p:spPr/>
        <p:txBody>
          <a:bodyPr>
            <a:normAutofit fontScale="92500" lnSpcReduction="10000"/>
          </a:bodyPr>
          <a:lstStyle/>
          <a:p>
            <a:r>
              <a:rPr lang="en-US" b="0" i="0">
                <a:solidFill>
                  <a:srgbClr val="424242"/>
                </a:solidFill>
                <a:effectLst/>
                <a:latin typeface="Verdana" panose="020B0604030504040204" pitchFamily="34" charset="0"/>
              </a:rPr>
              <a:t>Cloning in programming, in all cases copies the values from the concerned object to the other object.</a:t>
            </a:r>
          </a:p>
          <a:p>
            <a:endParaRPr lang="en-US" b="0" i="0">
              <a:solidFill>
                <a:srgbClr val="424242"/>
              </a:solidFill>
              <a:effectLst/>
              <a:latin typeface="Verdana" panose="020B0604030504040204" pitchFamily="34" charset="0"/>
            </a:endParaRPr>
          </a:p>
          <a:p>
            <a:r>
              <a:rPr lang="en-US" b="0" i="0">
                <a:solidFill>
                  <a:srgbClr val="424242"/>
                </a:solidFill>
                <a:effectLst/>
                <a:latin typeface="Verdana" panose="020B0604030504040204" pitchFamily="34" charset="0"/>
              </a:rPr>
              <a:t> Cloning allows programmers to copy the values of an object or source code of an application program to another without the need for writing the explicit code.</a:t>
            </a:r>
          </a:p>
          <a:p>
            <a:endParaRPr lang="en-US" b="0" i="0">
              <a:solidFill>
                <a:srgbClr val="424242"/>
              </a:solidFill>
              <a:effectLst/>
              <a:latin typeface="Verdana" panose="020B0604030504040204" pitchFamily="34" charset="0"/>
            </a:endParaRPr>
          </a:p>
          <a:p>
            <a:r>
              <a:rPr lang="en-US" b="0" i="0">
                <a:solidFill>
                  <a:srgbClr val="424242"/>
                </a:solidFill>
                <a:effectLst/>
                <a:latin typeface="Verdana" panose="020B0604030504040204" pitchFamily="34" charset="0"/>
              </a:rPr>
              <a:t> Certain programming languages, for example Java, have keywords and functionalities to support cloning. Clone() is one such function.</a:t>
            </a:r>
            <a:endParaRPr lang="en-IN"/>
          </a:p>
        </p:txBody>
      </p:sp>
    </p:spTree>
    <p:extLst>
      <p:ext uri="{BB962C8B-B14F-4D97-AF65-F5344CB8AC3E}">
        <p14:creationId xmlns:p14="http://schemas.microsoft.com/office/powerpoint/2010/main" val="395671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09F1-7E57-E415-5615-97C6AA1279B3}"/>
              </a:ext>
            </a:extLst>
          </p:cNvPr>
          <p:cNvSpPr>
            <a:spLocks noGrp="1"/>
          </p:cNvSpPr>
          <p:nvPr>
            <p:ph type="title"/>
          </p:nvPr>
        </p:nvSpPr>
        <p:spPr/>
        <p:txBody>
          <a:bodyPr/>
          <a:lstStyle/>
          <a:p>
            <a:r>
              <a:rPr lang="en-IN"/>
              <a:t>Cloning benefits</a:t>
            </a:r>
          </a:p>
        </p:txBody>
      </p:sp>
      <p:sp>
        <p:nvSpPr>
          <p:cNvPr id="3" name="Content Placeholder 2">
            <a:extLst>
              <a:ext uri="{FF2B5EF4-FFF2-40B4-BE49-F238E27FC236}">
                <a16:creationId xmlns:a16="http://schemas.microsoft.com/office/drawing/2014/main" id="{31207C27-2D97-870A-0910-A8267354C261}"/>
              </a:ext>
            </a:extLst>
          </p:cNvPr>
          <p:cNvSpPr>
            <a:spLocks noGrp="1"/>
          </p:cNvSpPr>
          <p:nvPr>
            <p:ph idx="1"/>
          </p:nvPr>
        </p:nvSpPr>
        <p:spPr/>
        <p:txBody>
          <a:bodyPr/>
          <a:lstStyle/>
          <a:p>
            <a:r>
              <a:rPr lang="en-US" b="0" i="0">
                <a:solidFill>
                  <a:srgbClr val="424242"/>
                </a:solidFill>
                <a:effectLst/>
                <a:latin typeface="Verdana" panose="020B0604030504040204" pitchFamily="34" charset="0"/>
              </a:rPr>
              <a:t>Cloning can help a new program or application be more compatible with existing applications or environments.</a:t>
            </a:r>
          </a:p>
          <a:p>
            <a:r>
              <a:rPr lang="en-US" b="0" i="0">
                <a:solidFill>
                  <a:srgbClr val="424242"/>
                </a:solidFill>
                <a:effectLst/>
                <a:latin typeface="Verdana" panose="020B0604030504040204" pitchFamily="34" charset="0"/>
              </a:rPr>
              <a:t> If there is no violation of copyright of original source code or software, cloning can help in improving the software.</a:t>
            </a:r>
            <a:endParaRPr lang="en-IN"/>
          </a:p>
        </p:txBody>
      </p:sp>
    </p:spTree>
    <p:extLst>
      <p:ext uri="{BB962C8B-B14F-4D97-AF65-F5344CB8AC3E}">
        <p14:creationId xmlns:p14="http://schemas.microsoft.com/office/powerpoint/2010/main" val="10039236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TotalTime>
  <Words>216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Gill Sans MT</vt:lpstr>
      <vt:lpstr>Poppins</vt:lpstr>
      <vt:lpstr>Verdana</vt:lpstr>
      <vt:lpstr>Gallery</vt:lpstr>
      <vt:lpstr>Software Cloning  </vt:lpstr>
      <vt:lpstr>Cloning</vt:lpstr>
      <vt:lpstr>Cloning</vt:lpstr>
      <vt:lpstr>Software Cloning example</vt:lpstr>
      <vt:lpstr>Cloning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Cloning  </dc:title>
  <dc:creator>video recording 1</dc:creator>
  <cp:lastModifiedBy>video recording 1</cp:lastModifiedBy>
  <cp:revision>1</cp:revision>
  <dcterms:created xsi:type="dcterms:W3CDTF">2022-11-30T08:53:03Z</dcterms:created>
  <dcterms:modified xsi:type="dcterms:W3CDTF">2022-11-30T08:55:38Z</dcterms:modified>
</cp:coreProperties>
</file>