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024E-E042-4683-88EF-B7683145271B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279C-627D-4FEB-B886-222258D645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</a:t>
            </a:fld>
            <a:r>
              <a:rPr lang="en-US" dirty="0" smtClean="0"/>
              <a:t>				          Lecture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76475" y="1371600"/>
            <a:ext cx="4657725" cy="4852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400" dirty="0">
                <a:solidFill>
                  <a:schemeClr val="tx1"/>
                </a:solidFill>
              </a:rPr>
              <a:t>Transfer Language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Register Transfer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Bus and Memory Transfers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Arithmetic Micro-operations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Logic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Shift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Arithmetic Logic Shift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</a:t>
            </a:fld>
            <a:r>
              <a:rPr lang="en-US" dirty="0" smtClean="0"/>
              <a:t>				          Lecture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Binary Adder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1000" y="1659856"/>
            <a:ext cx="7102312" cy="2797843"/>
            <a:chOff x="-82019" y="663095"/>
            <a:chExt cx="7547171" cy="1998457"/>
          </a:xfrm>
        </p:grpSpPr>
        <p:pic>
          <p:nvPicPr>
            <p:cNvPr id="14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6465" y="1328054"/>
              <a:ext cx="6008687" cy="13334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-82019" y="663095"/>
              <a:ext cx="1677381" cy="2839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2000" b="1" dirty="0">
                  <a:solidFill>
                    <a:schemeClr val="tx1"/>
                  </a:solidFill>
                </a:rPr>
                <a:t>Binary Adder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</a:t>
            </a:fld>
            <a:r>
              <a:rPr lang="en-US" dirty="0" smtClean="0"/>
              <a:t>				          Lecture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Binary Adder-</a:t>
            </a:r>
            <a:r>
              <a:rPr lang="en-US" sz="3200" dirty="0" err="1" smtClean="0"/>
              <a:t>Subtractor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2275" y="1676400"/>
            <a:ext cx="2721899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Binary Adder-</a:t>
            </a:r>
            <a:r>
              <a:rPr lang="en-US" altLang="ko-KR" sz="2000" b="1" dirty="0" err="1">
                <a:solidFill>
                  <a:schemeClr val="tx1"/>
                </a:solidFill>
              </a:rPr>
              <a:t>Subtractor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781800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4</a:t>
            </a:fld>
            <a:r>
              <a:rPr lang="en-US" dirty="0" smtClean="0"/>
              <a:t>				          Lecture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Binary Incrementer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2275" y="1676400"/>
            <a:ext cx="2192716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Binary </a:t>
            </a:r>
            <a:r>
              <a:rPr lang="en-US" altLang="ko-KR" sz="2000" b="1" dirty="0" smtClean="0"/>
              <a:t>Incrementer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2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7150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LPU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Harjit Kaur</dc:creator>
  <cp:lastModifiedBy>Harjit Kaur</cp:lastModifiedBy>
  <cp:revision>12</cp:revision>
  <dcterms:created xsi:type="dcterms:W3CDTF">2009-01-18T08:10:05Z</dcterms:created>
  <dcterms:modified xsi:type="dcterms:W3CDTF">2009-01-18T08:24:36Z</dcterms:modified>
</cp:coreProperties>
</file>