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"/>
  </p:notesMasterIdLst>
  <p:sldIdLst>
    <p:sldId id="256" r:id="rId2"/>
    <p:sldId id="284" r:id="rId3"/>
    <p:sldId id="285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008000"/>
    <a:srgbClr val="003300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4D82-3A52-4DB6-AA42-EE73B2758610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A0FE2-5172-427C-9F28-247B74E31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DD97DA-4FC1-4D25-8A42-337ECFEC3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Multidimensional </a:t>
            </a:r>
            <a:r>
              <a:rPr lang="en-US" dirty="0" smtClean="0"/>
              <a:t>Arrays</a:t>
            </a:r>
            <a:r>
              <a:rPr lang="en-US" dirty="0" smtClean="0"/>
              <a:t>(2D Array)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00800" y="655638"/>
            <a:ext cx="22860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Program to display 2D array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55637"/>
            <a:ext cx="6400800" cy="5516563"/>
          </a:xfrm>
          <a:solidFill>
            <a:srgbClr val="FFE593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a[3][3],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for loop for rows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(j=0; j&lt;3;j++)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for loop for columns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printf(“</a:t>
            </a:r>
            <a:r>
              <a:rPr lang="en-US" sz="17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enter the value of a[%d][%d]: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for columns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for rows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“elements of 2D matrix are”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(j=0;j&lt;3;j++)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for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//end for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main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 operations using 2D arrays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WAP to find the sum of two matrices</a:t>
            </a:r>
          </a:p>
          <a:p>
            <a:r>
              <a:rPr lang="en-IN" dirty="0" smtClean="0"/>
              <a:t>WAP to display the transpose of a matrix</a:t>
            </a:r>
          </a:p>
          <a:p>
            <a:r>
              <a:rPr lang="en-IN" dirty="0" smtClean="0"/>
              <a:t>WAP to find the sum of diagonal elements of a matrix</a:t>
            </a:r>
          </a:p>
          <a:p>
            <a:r>
              <a:rPr lang="en-IN" dirty="0" smtClean="0"/>
              <a:t>WAP to perform multiplication of 2 matrices and display the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04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WAP to find the sum of two matrices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float a[3][3], b[3][3], c[3][3];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elements of 1st matrix\n");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for(j=0; j&lt;3 ;j++)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("Enter </a:t>
            </a:r>
            <a:r>
              <a:rPr lang="en-IN" dirty="0" err="1"/>
              <a:t>a%d%d</a:t>
            </a:r>
            <a:r>
              <a:rPr lang="en-IN" dirty="0"/>
              <a:t>: ", </a:t>
            </a:r>
            <a:r>
              <a:rPr lang="en-IN" dirty="0" err="1"/>
              <a:t>i</a:t>
            </a:r>
            <a:r>
              <a:rPr lang="en-IN" dirty="0"/>
              <a:t>, j);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scanf</a:t>
            </a:r>
            <a:r>
              <a:rPr lang="en-IN" dirty="0"/>
              <a:t>("%f", &amp;a[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// Taking input using nested for loop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elements of 2nd matrix\n");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for(j=0; j&lt;3; j++)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("Enter </a:t>
            </a:r>
            <a:r>
              <a:rPr lang="en-IN" dirty="0" err="1"/>
              <a:t>b%d%d</a:t>
            </a:r>
            <a:r>
              <a:rPr lang="en-IN" dirty="0"/>
              <a:t>: ", </a:t>
            </a:r>
            <a:r>
              <a:rPr lang="en-IN" dirty="0" err="1"/>
              <a:t>i</a:t>
            </a:r>
            <a:r>
              <a:rPr lang="en-IN" dirty="0"/>
              <a:t>, j);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scanf</a:t>
            </a:r>
            <a:r>
              <a:rPr lang="en-IN" dirty="0"/>
              <a:t>("%f", &amp;b[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// adding corresponding elements of two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943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for(j=0; j&lt;3; j++)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c[</a:t>
            </a:r>
            <a:r>
              <a:rPr lang="en-IN" dirty="0" err="1"/>
              <a:t>i</a:t>
            </a:r>
            <a:r>
              <a:rPr lang="en-IN" dirty="0"/>
              <a:t>][j] = a[</a:t>
            </a:r>
            <a:r>
              <a:rPr lang="en-IN" dirty="0" err="1"/>
              <a:t>i</a:t>
            </a:r>
            <a:r>
              <a:rPr lang="en-IN" dirty="0"/>
              <a:t>][j] + b[</a:t>
            </a:r>
            <a:r>
              <a:rPr lang="en-IN" dirty="0" err="1"/>
              <a:t>i</a:t>
            </a:r>
            <a:r>
              <a:rPr lang="en-IN" dirty="0"/>
              <a:t>][j]; 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// Displaying the sum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nSum</a:t>
            </a:r>
            <a:r>
              <a:rPr lang="en-IN" dirty="0"/>
              <a:t> Of Matrix:\n");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for(j=0; j&lt;3; j++)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("%.1f\t", c[</a:t>
            </a:r>
            <a:r>
              <a:rPr lang="en-IN" dirty="0" err="1"/>
              <a:t>i</a:t>
            </a:r>
            <a:r>
              <a:rPr lang="en-IN" dirty="0"/>
              <a:t>][j]);  </a:t>
            </a:r>
          </a:p>
          <a:p>
            <a:pPr marL="0" indent="0">
              <a:buNone/>
            </a:pPr>
            <a:r>
              <a:rPr lang="en-IN" dirty="0"/>
              <a:t>    }            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119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6019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dirty="0"/>
              <a:t>#include &lt;</a:t>
            </a:r>
            <a:r>
              <a:rPr lang="en-IN" sz="2900" dirty="0" err="1"/>
              <a:t>stdio.h</a:t>
            </a:r>
            <a:r>
              <a:rPr lang="en-IN" sz="2900" dirty="0"/>
              <a:t>&gt;</a:t>
            </a:r>
          </a:p>
          <a:p>
            <a:pPr marL="0" indent="0">
              <a:buNone/>
            </a:pPr>
            <a:r>
              <a:rPr lang="en-IN" sz="2900" dirty="0"/>
              <a:t>int main()</a:t>
            </a:r>
          </a:p>
          <a:p>
            <a:pPr marL="0" indent="0">
              <a:buNone/>
            </a:pPr>
            <a:r>
              <a:rPr lang="en-IN" sz="2900" dirty="0"/>
              <a:t>{</a:t>
            </a:r>
          </a:p>
          <a:p>
            <a:pPr marL="0" indent="0">
              <a:buNone/>
            </a:pPr>
            <a:r>
              <a:rPr lang="en-IN" sz="2900" dirty="0"/>
              <a:t>    int a[10][10], transpose[10][10], r, c, </a:t>
            </a:r>
            <a:r>
              <a:rPr lang="en-IN" sz="2900" dirty="0" err="1"/>
              <a:t>i</a:t>
            </a:r>
            <a:r>
              <a:rPr lang="en-IN" sz="2900" dirty="0"/>
              <a:t>, j;</a:t>
            </a:r>
          </a:p>
          <a:p>
            <a:pPr marL="0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printf</a:t>
            </a:r>
            <a:r>
              <a:rPr lang="en-IN" sz="2900" dirty="0"/>
              <a:t>("Enter rows and columns of matrix: ");</a:t>
            </a:r>
          </a:p>
          <a:p>
            <a:pPr marL="0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scanf</a:t>
            </a:r>
            <a:r>
              <a:rPr lang="en-IN" sz="2900" dirty="0"/>
              <a:t>("%d %d", &amp;r, &amp;c);</a:t>
            </a:r>
          </a:p>
          <a:p>
            <a:pPr marL="0" indent="0">
              <a:buNone/>
            </a:pPr>
            <a:endParaRPr lang="en-IN" sz="2900" dirty="0"/>
          </a:p>
          <a:p>
            <a:pPr marL="0" indent="0">
              <a:buNone/>
            </a:pPr>
            <a:r>
              <a:rPr lang="en-IN" sz="2900" dirty="0"/>
              <a:t>    // Storing elements of the matrix</a:t>
            </a:r>
          </a:p>
          <a:p>
            <a:pPr marL="0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printf</a:t>
            </a:r>
            <a:r>
              <a:rPr lang="en-IN" sz="2900" dirty="0"/>
              <a:t>("\</a:t>
            </a:r>
            <a:r>
              <a:rPr lang="en-IN" sz="2900" dirty="0" err="1"/>
              <a:t>nEnter</a:t>
            </a:r>
            <a:r>
              <a:rPr lang="en-IN" sz="2900" dirty="0"/>
              <a:t> elements of matrix:\n");</a:t>
            </a:r>
          </a:p>
          <a:p>
            <a:pPr marL="0" indent="0">
              <a:buNone/>
            </a:pPr>
            <a:r>
              <a:rPr lang="en-IN" sz="2900" dirty="0"/>
              <a:t>    for(</a:t>
            </a:r>
            <a:r>
              <a:rPr lang="en-IN" sz="2900" dirty="0" err="1"/>
              <a:t>i</a:t>
            </a:r>
            <a:r>
              <a:rPr lang="en-IN" sz="2900" dirty="0"/>
              <a:t>=0; </a:t>
            </a:r>
            <a:r>
              <a:rPr lang="en-IN" sz="2900" dirty="0" err="1"/>
              <a:t>i</a:t>
            </a:r>
            <a:r>
              <a:rPr lang="en-IN" sz="2900" dirty="0"/>
              <a:t>&lt;r; </a:t>
            </a:r>
            <a:r>
              <a:rPr lang="en-IN" sz="2900" dirty="0" err="1"/>
              <a:t>i</a:t>
            </a:r>
            <a:r>
              <a:rPr lang="en-IN" sz="2900" dirty="0"/>
              <a:t>++)</a:t>
            </a:r>
          </a:p>
          <a:p>
            <a:pPr marL="0" indent="0">
              <a:buNone/>
            </a:pPr>
            <a:r>
              <a:rPr lang="en-IN" sz="2900" dirty="0"/>
              <a:t>    {</a:t>
            </a:r>
          </a:p>
          <a:p>
            <a:pPr marL="0" indent="0">
              <a:buNone/>
            </a:pPr>
            <a:r>
              <a:rPr lang="en-IN" sz="2900" dirty="0"/>
              <a:t>        for(j=0; j&lt;c; j++)</a:t>
            </a:r>
          </a:p>
          <a:p>
            <a:pPr marL="0" indent="0">
              <a:buNone/>
            </a:pPr>
            <a:r>
              <a:rPr lang="en-IN" sz="2900" dirty="0"/>
              <a:t>        {</a:t>
            </a:r>
          </a:p>
          <a:p>
            <a:pPr marL="0" indent="0">
              <a:buNone/>
            </a:pPr>
            <a:r>
              <a:rPr lang="en-IN" sz="2900" dirty="0"/>
              <a:t>            </a:t>
            </a:r>
            <a:r>
              <a:rPr lang="en-IN" sz="2900" dirty="0" err="1"/>
              <a:t>printf</a:t>
            </a:r>
            <a:r>
              <a:rPr lang="en-IN" sz="2900" dirty="0"/>
              <a:t>("Enter element </a:t>
            </a:r>
            <a:r>
              <a:rPr lang="en-IN" sz="2900" dirty="0" err="1"/>
              <a:t>a%d%d</a:t>
            </a:r>
            <a:r>
              <a:rPr lang="en-IN" sz="2900" dirty="0"/>
              <a:t>: ",</a:t>
            </a:r>
            <a:r>
              <a:rPr lang="en-IN" sz="2900" dirty="0" err="1"/>
              <a:t>i</a:t>
            </a:r>
            <a:r>
              <a:rPr lang="en-IN" sz="2900" dirty="0"/>
              <a:t>, j);</a:t>
            </a:r>
          </a:p>
          <a:p>
            <a:pPr marL="0" indent="0">
              <a:buNone/>
            </a:pPr>
            <a:r>
              <a:rPr lang="en-IN" sz="2900" dirty="0"/>
              <a:t>            </a:t>
            </a:r>
            <a:r>
              <a:rPr lang="en-IN" sz="2900" dirty="0" err="1"/>
              <a:t>scanf</a:t>
            </a:r>
            <a:r>
              <a:rPr lang="en-IN" sz="2900" dirty="0"/>
              <a:t>("%d", &amp;a[</a:t>
            </a:r>
            <a:r>
              <a:rPr lang="en-IN" sz="2900" dirty="0" err="1"/>
              <a:t>i</a:t>
            </a:r>
            <a:r>
              <a:rPr lang="en-IN" sz="2900" dirty="0"/>
              <a:t>][j]);</a:t>
            </a:r>
          </a:p>
          <a:p>
            <a:pPr marL="0" indent="0">
              <a:buNone/>
            </a:pPr>
            <a:r>
              <a:rPr lang="en-IN" sz="2900" dirty="0"/>
              <a:t>        }</a:t>
            </a:r>
          </a:p>
          <a:p>
            <a:pPr marL="0" indent="0">
              <a:buNone/>
            </a:pPr>
            <a:r>
              <a:rPr lang="en-IN" sz="2900" dirty="0"/>
              <a:t>    }</a:t>
            </a:r>
          </a:p>
          <a:p>
            <a:pPr marL="0" indent="0">
              <a:buNone/>
            </a:pPr>
            <a:r>
              <a:rPr lang="en-IN" sz="2900" dirty="0"/>
              <a:t>    // Displaying the matrix a[][] */</a:t>
            </a:r>
          </a:p>
          <a:p>
            <a:pPr marL="0" indent="0">
              <a:buNone/>
            </a:pPr>
            <a:r>
              <a:rPr lang="en-IN" sz="2900" dirty="0"/>
              <a:t>    </a:t>
            </a:r>
            <a:r>
              <a:rPr lang="en-IN" sz="2900" dirty="0" err="1"/>
              <a:t>printf</a:t>
            </a:r>
            <a:r>
              <a:rPr lang="en-IN" sz="2900" dirty="0"/>
              <a:t>("\</a:t>
            </a:r>
            <a:r>
              <a:rPr lang="en-IN" sz="2900" dirty="0" err="1"/>
              <a:t>nEntered</a:t>
            </a:r>
            <a:r>
              <a:rPr lang="en-IN" sz="2900" dirty="0"/>
              <a:t> Matrix: \n");</a:t>
            </a:r>
          </a:p>
          <a:p>
            <a:pPr marL="0" indent="0">
              <a:buNone/>
            </a:pPr>
            <a:r>
              <a:rPr lang="en-IN" sz="2900" dirty="0"/>
              <a:t>    for(</a:t>
            </a:r>
            <a:r>
              <a:rPr lang="en-IN" sz="2900" dirty="0" err="1"/>
              <a:t>i</a:t>
            </a:r>
            <a:r>
              <a:rPr lang="en-IN" sz="2900" dirty="0"/>
              <a:t>=0; </a:t>
            </a:r>
            <a:r>
              <a:rPr lang="en-IN" sz="2900" dirty="0" err="1"/>
              <a:t>i</a:t>
            </a:r>
            <a:r>
              <a:rPr lang="en-IN" sz="2900" dirty="0"/>
              <a:t>&lt;r; </a:t>
            </a:r>
            <a:r>
              <a:rPr lang="en-IN" sz="2900" dirty="0" err="1"/>
              <a:t>i</a:t>
            </a:r>
            <a:r>
              <a:rPr lang="en-IN" sz="2900" dirty="0"/>
              <a:t>++)</a:t>
            </a:r>
          </a:p>
          <a:p>
            <a:pPr marL="0" indent="0">
              <a:buNone/>
            </a:pPr>
            <a:r>
              <a:rPr lang="en-IN" sz="2900" dirty="0"/>
              <a:t>    {</a:t>
            </a:r>
          </a:p>
          <a:p>
            <a:pPr marL="0" indent="0">
              <a:buNone/>
            </a:pPr>
            <a:r>
              <a:rPr lang="en-IN" sz="2900" dirty="0"/>
              <a:t>        for(j=0; j&lt;c; j++)</a:t>
            </a:r>
          </a:p>
          <a:p>
            <a:pPr marL="0" indent="0">
              <a:buNone/>
            </a:pPr>
            <a:r>
              <a:rPr lang="en-IN" sz="2900" dirty="0"/>
              <a:t>        {</a:t>
            </a:r>
          </a:p>
          <a:p>
            <a:pPr marL="0" indent="0">
              <a:buNone/>
            </a:pPr>
            <a:r>
              <a:rPr lang="en-IN" sz="2900" dirty="0"/>
              <a:t>            </a:t>
            </a:r>
            <a:r>
              <a:rPr lang="en-IN" sz="2900" dirty="0" err="1"/>
              <a:t>printf</a:t>
            </a:r>
            <a:r>
              <a:rPr lang="en-IN" sz="2900" dirty="0"/>
              <a:t>("%d  ", a[</a:t>
            </a:r>
            <a:r>
              <a:rPr lang="en-IN" sz="2900" dirty="0" err="1"/>
              <a:t>i</a:t>
            </a:r>
            <a:r>
              <a:rPr lang="en-IN" sz="2900" dirty="0"/>
              <a:t>][j]);</a:t>
            </a:r>
          </a:p>
          <a:p>
            <a:pPr marL="0" indent="0">
              <a:buNone/>
            </a:pPr>
            <a:r>
              <a:rPr lang="en-IN" sz="2900" dirty="0"/>
              <a:t>        }</a:t>
            </a:r>
          </a:p>
          <a:p>
            <a:pPr marL="0" indent="0">
              <a:buNone/>
            </a:pPr>
            <a:r>
              <a:rPr lang="en-IN" sz="2900" dirty="0"/>
              <a:t>                </a:t>
            </a:r>
            <a:r>
              <a:rPr lang="en-IN" sz="2900" dirty="0" err="1"/>
              <a:t>printf</a:t>
            </a:r>
            <a:r>
              <a:rPr lang="en-IN" sz="2900" dirty="0"/>
              <a:t>("\n\n");</a:t>
            </a:r>
          </a:p>
          <a:p>
            <a:pPr marL="0" indent="0">
              <a:buNone/>
            </a:pPr>
            <a:r>
              <a:rPr lang="en-IN" sz="2900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6019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// Finding the transpose of matrix a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&lt;r;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for(j=0; j&lt;c; j++)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transpose[</a:t>
            </a:r>
            <a:r>
              <a:rPr lang="en-IN" dirty="0" err="1"/>
              <a:t>i</a:t>
            </a:r>
            <a:r>
              <a:rPr lang="en-IN" dirty="0"/>
              <a:t>][j] = a[j][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Displaying the transpose of matrix a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nTranspose</a:t>
            </a:r>
            <a:r>
              <a:rPr lang="en-IN" dirty="0"/>
              <a:t> of Matrix:\n");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&lt;r;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for(j=0; j&lt;c; j++)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("%d  ",transpose[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("\n\n");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buNone/>
            </a:pPr>
            <a:r>
              <a:rPr lang="en-IN" sz="4200" dirty="0"/>
              <a:t>int main()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int a[10][10], b[10][10], result[10][10], r1, c1, r2, c2, </a:t>
            </a:r>
            <a:r>
              <a:rPr lang="en-IN" sz="4200" dirty="0" err="1"/>
              <a:t>i</a:t>
            </a:r>
            <a:r>
              <a:rPr lang="en-IN" sz="4200" dirty="0"/>
              <a:t>, j, k</a:t>
            </a:r>
            <a:r>
              <a:rPr lang="en-IN" sz="4200" dirty="0" smtClean="0"/>
              <a:t>;</a:t>
            </a:r>
            <a:endParaRPr lang="en-IN" sz="4200" dirty="0"/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 for first matrix: ");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&amp;r1, &amp;c1);</a:t>
            </a:r>
          </a:p>
          <a:p>
            <a:pPr marL="0" indent="0">
              <a:buNone/>
            </a:pPr>
            <a:endParaRPr lang="en-IN" sz="4200" dirty="0"/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 for second matrix: ");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%d",&amp;r2, &amp;c2</a:t>
            </a:r>
            <a:r>
              <a:rPr lang="en-IN" sz="4200" dirty="0" smtClean="0"/>
              <a:t>);</a:t>
            </a:r>
            <a:endParaRPr lang="en-IN" sz="4200" dirty="0"/>
          </a:p>
          <a:p>
            <a:pPr marL="0" indent="0">
              <a:buNone/>
            </a:pPr>
            <a:r>
              <a:rPr lang="en-IN" sz="4200" dirty="0"/>
              <a:t>    // Column of first matrix should be equal to column of second matrix and</a:t>
            </a:r>
          </a:p>
          <a:p>
            <a:pPr marL="0" indent="0">
              <a:buNone/>
            </a:pPr>
            <a:r>
              <a:rPr lang="en-IN" sz="4200" dirty="0"/>
              <a:t>    while (c1 != r2)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("Error! No. of columns of first matrix not equal to </a:t>
            </a:r>
            <a:r>
              <a:rPr lang="en-IN" sz="4200" dirty="0" err="1"/>
              <a:t>no.of</a:t>
            </a:r>
            <a:r>
              <a:rPr lang="en-IN" sz="4200" dirty="0"/>
              <a:t> row of second.\n\n");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("Enter rows and column for first matrix: ");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scanf</a:t>
            </a:r>
            <a:r>
              <a:rPr lang="en-IN" sz="4200" dirty="0"/>
              <a:t>("%d %d", &amp;r1, &amp;c1);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printf</a:t>
            </a:r>
            <a:r>
              <a:rPr lang="en-IN" sz="4200" dirty="0"/>
              <a:t>("Enter rows and column for second matrix: ");</a:t>
            </a:r>
          </a:p>
          <a:p>
            <a:pPr marL="0" indent="0">
              <a:buNone/>
            </a:pPr>
            <a:r>
              <a:rPr lang="en-IN" sz="4200" dirty="0"/>
              <a:t>        </a:t>
            </a:r>
            <a:r>
              <a:rPr lang="en-IN" sz="4200" dirty="0" err="1"/>
              <a:t>scanf</a:t>
            </a:r>
            <a:r>
              <a:rPr lang="en-IN" sz="4200" dirty="0"/>
              <a:t>("%d %d",&amp;r2, &amp;c2);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smtClean="0"/>
              <a:t>}</a:t>
            </a:r>
            <a:endParaRPr lang="en-IN" sz="4200" dirty="0"/>
          </a:p>
          <a:p>
            <a:pPr marL="0" indent="0">
              <a:buNone/>
            </a:pPr>
            <a:r>
              <a:rPr lang="en-IN" sz="4200" dirty="0"/>
              <a:t>    // Storing elements of first matrix.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 1:\n");</a:t>
            </a:r>
          </a:p>
          <a:p>
            <a:pPr marL="0" indent="0"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&lt;r1;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for(j=0; j&lt;c1; j++)</a:t>
            </a:r>
          </a:p>
          <a:p>
            <a:pPr marL="0" indent="0">
              <a:buNone/>
            </a:pPr>
            <a:r>
              <a:rPr lang="en-IN" sz="4200" dirty="0"/>
              <a:t>        {</a:t>
            </a:r>
          </a:p>
          <a:p>
            <a:pPr marL="0" indent="0"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elements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i,j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buNone/>
            </a:pPr>
            <a:r>
              <a:rPr lang="en-IN" sz="4200" dirty="0"/>
              <a:t>        }</a:t>
            </a:r>
          </a:p>
          <a:p>
            <a:pPr marL="0" indent="0">
              <a:buNone/>
            </a:pPr>
            <a:r>
              <a:rPr lang="en-IN" sz="4200" dirty="0"/>
              <a:t>    }</a:t>
            </a:r>
          </a:p>
          <a:p>
            <a:pPr marL="0" indent="0">
              <a:buNone/>
            </a:pPr>
            <a:r>
              <a:rPr lang="en-IN" sz="4200" dirty="0"/>
              <a:t> // Storing elements of second matrix.</a:t>
            </a:r>
          </a:p>
          <a:p>
            <a:pPr marL="0" indent="0"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 2:\n");</a:t>
            </a:r>
          </a:p>
          <a:p>
            <a:pPr marL="0" indent="0"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&lt;r2;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buNone/>
            </a:pPr>
            <a:r>
              <a:rPr lang="en-IN" sz="4200" dirty="0"/>
              <a:t>    {</a:t>
            </a:r>
          </a:p>
          <a:p>
            <a:pPr marL="0" indent="0">
              <a:buNone/>
            </a:pPr>
            <a:r>
              <a:rPr lang="en-IN" sz="4200" dirty="0"/>
              <a:t>        for(j=0; j&lt;c2; j++)</a:t>
            </a:r>
          </a:p>
          <a:p>
            <a:pPr marL="0" indent="0">
              <a:buNone/>
            </a:pPr>
            <a:r>
              <a:rPr lang="en-IN" sz="4200" dirty="0"/>
              <a:t>        {</a:t>
            </a:r>
          </a:p>
          <a:p>
            <a:pPr marL="0" indent="0"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elements </a:t>
            </a:r>
            <a:r>
              <a:rPr lang="en-IN" sz="4200" dirty="0" err="1"/>
              <a:t>b%d%d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</a:t>
            </a:r>
            <a:r>
              <a:rPr lang="en-IN" sz="4200" dirty="0" err="1"/>
              <a:t>d",&amp;b</a:t>
            </a:r>
            <a:r>
              <a:rPr lang="en-IN" sz="4200" dirty="0"/>
              <a:t>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buNone/>
            </a:pPr>
            <a:r>
              <a:rPr lang="en-IN" sz="4200" dirty="0"/>
              <a:t>        }</a:t>
            </a:r>
          </a:p>
          <a:p>
            <a:pPr marL="0" indent="0">
              <a:buNone/>
            </a:pPr>
            <a:r>
              <a:rPr lang="en-IN" sz="42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    // Initializing all elements of result matrix to 0</a:t>
            </a:r>
          </a:p>
          <a:p>
            <a:pPr marL="0" indent="0">
              <a:buNone/>
            </a:pPr>
            <a:r>
              <a:rPr lang="en-IN" sz="4400" dirty="0"/>
              <a:t>    for(</a:t>
            </a:r>
            <a:r>
              <a:rPr lang="en-IN" sz="4400" dirty="0" err="1"/>
              <a:t>i</a:t>
            </a:r>
            <a:r>
              <a:rPr lang="en-IN" sz="4400" dirty="0"/>
              <a:t>=0; </a:t>
            </a:r>
            <a:r>
              <a:rPr lang="en-IN" sz="4400" dirty="0" err="1"/>
              <a:t>i</a:t>
            </a:r>
            <a:r>
              <a:rPr lang="en-IN" sz="4400" dirty="0"/>
              <a:t>&lt;r1; </a:t>
            </a:r>
            <a:r>
              <a:rPr lang="en-IN" sz="4400" dirty="0" err="1"/>
              <a:t>i</a:t>
            </a:r>
            <a:r>
              <a:rPr lang="en-IN" sz="4400" dirty="0"/>
              <a:t>++)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for(j=0; j&lt;c2; j++)</a:t>
            </a:r>
          </a:p>
          <a:p>
            <a:pPr marL="0" indent="0">
              <a:buNone/>
            </a:pPr>
            <a:r>
              <a:rPr lang="en-IN" sz="4400" dirty="0"/>
              <a:t>        {</a:t>
            </a:r>
          </a:p>
          <a:p>
            <a:pPr marL="0" indent="0">
              <a:buNone/>
            </a:pPr>
            <a:r>
              <a:rPr lang="en-IN" sz="4400" dirty="0"/>
              <a:t>            result[</a:t>
            </a:r>
            <a:r>
              <a:rPr lang="en-IN" sz="4400" dirty="0" err="1"/>
              <a:t>i</a:t>
            </a:r>
            <a:r>
              <a:rPr lang="en-IN" sz="4400" dirty="0"/>
              <a:t>][j] = 0;</a:t>
            </a:r>
          </a:p>
          <a:p>
            <a:pPr marL="0" indent="0">
              <a:buNone/>
            </a:pPr>
            <a:r>
              <a:rPr lang="en-IN" sz="4400" dirty="0"/>
              <a:t>        }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// Multiplying matrices a and b and</a:t>
            </a:r>
          </a:p>
          <a:p>
            <a:pPr marL="0" indent="0">
              <a:buNone/>
            </a:pPr>
            <a:r>
              <a:rPr lang="en-IN" sz="4400" dirty="0"/>
              <a:t>    // storing result in result matrix</a:t>
            </a:r>
          </a:p>
          <a:p>
            <a:pPr marL="0" indent="0">
              <a:buNone/>
            </a:pPr>
            <a:r>
              <a:rPr lang="en-IN" sz="4400" dirty="0"/>
              <a:t>    </a:t>
            </a:r>
          </a:p>
          <a:p>
            <a:pPr marL="0" indent="0">
              <a:buNone/>
            </a:pPr>
            <a:r>
              <a:rPr lang="en-IN" sz="4400" dirty="0"/>
              <a:t>	</a:t>
            </a:r>
          </a:p>
          <a:p>
            <a:pPr marL="0" indent="0">
              <a:buNone/>
            </a:pPr>
            <a:r>
              <a:rPr lang="en-IN" sz="4400" dirty="0"/>
              <a:t>	for(</a:t>
            </a:r>
            <a:r>
              <a:rPr lang="en-IN" sz="4400" dirty="0" err="1"/>
              <a:t>i</a:t>
            </a:r>
            <a:r>
              <a:rPr lang="en-IN" sz="4400" dirty="0"/>
              <a:t>=0; </a:t>
            </a:r>
            <a:r>
              <a:rPr lang="en-IN" sz="4400" dirty="0" err="1"/>
              <a:t>i</a:t>
            </a:r>
            <a:r>
              <a:rPr lang="en-IN" sz="4400" dirty="0"/>
              <a:t>&lt;r1; </a:t>
            </a:r>
            <a:r>
              <a:rPr lang="en-IN" sz="4400" dirty="0" err="1"/>
              <a:t>i</a:t>
            </a:r>
            <a:r>
              <a:rPr lang="en-IN" sz="4400" dirty="0"/>
              <a:t>++)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for(j=0; j&lt;c2; j++)</a:t>
            </a:r>
          </a:p>
          <a:p>
            <a:pPr marL="0" indent="0">
              <a:buNone/>
            </a:pPr>
            <a:r>
              <a:rPr lang="en-IN" sz="4400" dirty="0"/>
              <a:t>        {</a:t>
            </a:r>
          </a:p>
          <a:p>
            <a:pPr marL="0" indent="0">
              <a:buNone/>
            </a:pPr>
            <a:r>
              <a:rPr lang="en-IN" sz="4400" dirty="0"/>
              <a:t>            for(k=0; k&lt;c1; k++)</a:t>
            </a:r>
          </a:p>
          <a:p>
            <a:pPr marL="0" indent="0">
              <a:buNone/>
            </a:pPr>
            <a:r>
              <a:rPr lang="en-IN" sz="4400" dirty="0"/>
              <a:t>            {</a:t>
            </a:r>
          </a:p>
          <a:p>
            <a:pPr marL="0" indent="0">
              <a:buNone/>
            </a:pPr>
            <a:r>
              <a:rPr lang="en-IN" sz="4400" dirty="0"/>
              <a:t>                result[</a:t>
            </a:r>
            <a:r>
              <a:rPr lang="en-IN" sz="4400" dirty="0" err="1"/>
              <a:t>i</a:t>
            </a:r>
            <a:r>
              <a:rPr lang="en-IN" sz="4400" dirty="0"/>
              <a:t>][j]+=a[</a:t>
            </a:r>
            <a:r>
              <a:rPr lang="en-IN" sz="4400" dirty="0" err="1"/>
              <a:t>i</a:t>
            </a:r>
            <a:r>
              <a:rPr lang="en-IN" sz="4400" dirty="0"/>
              <a:t>][k]*b[k][j];</a:t>
            </a:r>
          </a:p>
          <a:p>
            <a:pPr marL="0" indent="0">
              <a:buNone/>
            </a:pPr>
            <a:r>
              <a:rPr lang="en-IN" sz="4400" dirty="0"/>
              <a:t>            }</a:t>
            </a:r>
          </a:p>
          <a:p>
            <a:pPr marL="0" indent="0">
              <a:buNone/>
            </a:pPr>
            <a:r>
              <a:rPr lang="en-IN" sz="4400" dirty="0"/>
              <a:t>        }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// Displaying the result</a:t>
            </a:r>
          </a:p>
          <a:p>
            <a:pPr marL="0" indent="0">
              <a:buNone/>
            </a:pPr>
            <a:r>
              <a:rPr lang="en-IN" sz="4400" dirty="0"/>
              <a:t>    </a:t>
            </a:r>
            <a:r>
              <a:rPr lang="en-IN" sz="4400" dirty="0" err="1"/>
              <a:t>printf</a:t>
            </a:r>
            <a:r>
              <a:rPr lang="en-IN" sz="4400" dirty="0"/>
              <a:t>("\</a:t>
            </a:r>
            <a:r>
              <a:rPr lang="en-IN" sz="4400" dirty="0" err="1"/>
              <a:t>nOutput</a:t>
            </a:r>
            <a:r>
              <a:rPr lang="en-IN" sz="4400" dirty="0"/>
              <a:t> Matrix:\n");</a:t>
            </a:r>
          </a:p>
          <a:p>
            <a:pPr marL="0" indent="0">
              <a:buNone/>
            </a:pPr>
            <a:r>
              <a:rPr lang="en-IN" sz="4400" dirty="0"/>
              <a:t>    for(</a:t>
            </a:r>
            <a:r>
              <a:rPr lang="en-IN" sz="4400" dirty="0" err="1"/>
              <a:t>i</a:t>
            </a:r>
            <a:r>
              <a:rPr lang="en-IN" sz="4400" dirty="0"/>
              <a:t>=0; </a:t>
            </a:r>
            <a:r>
              <a:rPr lang="en-IN" sz="4400" dirty="0" err="1"/>
              <a:t>i</a:t>
            </a:r>
            <a:r>
              <a:rPr lang="en-IN" sz="4400" dirty="0"/>
              <a:t>&lt;r1; </a:t>
            </a:r>
            <a:r>
              <a:rPr lang="en-IN" sz="4400" dirty="0" err="1"/>
              <a:t>i</a:t>
            </a:r>
            <a:r>
              <a:rPr lang="en-IN" sz="4400" dirty="0"/>
              <a:t>++)</a:t>
            </a:r>
          </a:p>
          <a:p>
            <a:pPr marL="0" indent="0">
              <a:buNone/>
            </a:pPr>
            <a:r>
              <a:rPr lang="en-IN" sz="4400" dirty="0"/>
              <a:t>    {</a:t>
            </a:r>
          </a:p>
          <a:p>
            <a:pPr marL="0" indent="0">
              <a:buNone/>
            </a:pPr>
            <a:r>
              <a:rPr lang="en-IN" sz="4400" dirty="0"/>
              <a:t>        for(j=0; j&lt;c2; j++)</a:t>
            </a:r>
          </a:p>
          <a:p>
            <a:pPr marL="0" indent="0">
              <a:buNone/>
            </a:pPr>
            <a:r>
              <a:rPr lang="en-IN" sz="4400" dirty="0"/>
              <a:t>        {</a:t>
            </a:r>
          </a:p>
          <a:p>
            <a:pPr marL="0" indent="0">
              <a:buNone/>
            </a:pPr>
            <a:r>
              <a:rPr lang="en-IN" sz="4400" dirty="0"/>
              <a:t>            </a:t>
            </a:r>
            <a:r>
              <a:rPr lang="en-IN" sz="4400" dirty="0" err="1"/>
              <a:t>printf</a:t>
            </a:r>
            <a:r>
              <a:rPr lang="en-IN" sz="4400" dirty="0"/>
              <a:t>("%d  ", result[</a:t>
            </a:r>
            <a:r>
              <a:rPr lang="en-IN" sz="4400" dirty="0" err="1"/>
              <a:t>i</a:t>
            </a:r>
            <a:r>
              <a:rPr lang="en-IN" sz="4400" dirty="0"/>
              <a:t>][j]);</a:t>
            </a:r>
          </a:p>
          <a:p>
            <a:pPr marL="0" indent="0">
              <a:buNone/>
            </a:pPr>
            <a:r>
              <a:rPr lang="en-IN" sz="4400" dirty="0"/>
              <a:t>        }</a:t>
            </a:r>
          </a:p>
          <a:p>
            <a:pPr marL="0" indent="0">
              <a:buNone/>
            </a:pPr>
            <a:r>
              <a:rPr lang="en-IN" sz="4400" dirty="0"/>
              <a:t>                </a:t>
            </a:r>
            <a:r>
              <a:rPr lang="en-IN" sz="4400" dirty="0" err="1"/>
              <a:t>printf</a:t>
            </a:r>
            <a:r>
              <a:rPr lang="en-IN" sz="4400" dirty="0"/>
              <a:t>("\n\n");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433" y="-457200"/>
            <a:ext cx="8229600" cy="1143000"/>
          </a:xfrm>
        </p:spPr>
        <p:txBody>
          <a:bodyPr/>
          <a:lstStyle/>
          <a:p>
            <a:r>
              <a:rPr lang="en-IN" dirty="0" smtClean="0"/>
              <a:t>Dry running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76201" y="533400"/>
            <a:ext cx="8839200" cy="6324600"/>
          </a:xfrm>
        </p:spPr>
      </p:pic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2D-Array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</a:t>
            </a:r>
            <a:r>
              <a:rPr lang="en-IN" dirty="0" smtClean="0"/>
              <a:t>number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2D-Array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35312"/>
            <a:ext cx="7048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Also known as Multiple-Subscripted </a:t>
            </a:r>
            <a:r>
              <a:rPr lang="en-US" sz="3200" dirty="0"/>
              <a:t>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int a[rows][column];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37F25F-5DB7-4C30-A659-58671A91E2C5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190625" y="4164013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smtClean="0">
                    <a:latin typeface="Lucida Console" pitchFamily="49" charset="0"/>
                  </a:rPr>
                  <a:t>Column 0 </a:t>
                </a:r>
                <a:r>
                  <a:rPr lang="en-US" sz="1800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sz="18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sz="18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latin typeface="Lucida Console" pitchFamily="49" charset="0"/>
                    </a:rPr>
                    <a:t>a[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1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1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latin typeface="Lucida Console" pitchFamily="49" charset="0"/>
                    </a:rPr>
                    <a:t>a[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1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2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 dirty="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3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3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3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sz="1800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sz="1800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sz="1800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0" y="1228725"/>
            <a:ext cx="5486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0" y="6400799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99" y="-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Memory representation of 2D-Array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33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1. Column-Major Order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2. Row-Major Order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1. Column-Major Order: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A 3 x 4 array will stored as below</a:t>
            </a:r>
            <a:r>
              <a:rPr lang="en-IN" sz="2000" dirty="0" smtClean="0"/>
              <a:t>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14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1625" y="111283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2. Row-Major Order</a:t>
            </a:r>
            <a:r>
              <a:rPr lang="en-IN" sz="2400" dirty="0" smtClean="0"/>
              <a:t>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</a:t>
            </a:r>
            <a:r>
              <a:rPr lang="en-IN" sz="2400" dirty="0" smtClean="0"/>
              <a:t>.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A 3 x 4 array will stored as </a:t>
            </a:r>
            <a:r>
              <a:rPr lang="en-IN" sz="2400" dirty="0" smtClean="0"/>
              <a:t>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</a:t>
            </a:r>
            <a:r>
              <a:rPr lang="en-US" sz="2600" dirty="0" smtClean="0">
                <a:latin typeface="Lucida Console" pitchFamily="49" charset="0"/>
              </a:rPr>
              <a:t>a[</a:t>
            </a:r>
            <a:r>
              <a:rPr lang="en-US" sz="2600" dirty="0" smtClean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 smtClean="0">
                <a:latin typeface="Lucida Console" pitchFamily="49" charset="0"/>
              </a:rPr>
              <a:t>Int a[</a:t>
            </a:r>
            <a:r>
              <a:rPr lang="en-US" sz="2600" dirty="0" smtClean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  <a:endParaRPr lang="en-US" sz="2600" b="1" dirty="0" smtClean="0">
              <a:latin typeface="Lucida Console" pitchFamily="49" charset="0"/>
            </a:endParaRPr>
          </a:p>
          <a:p>
            <a:r>
              <a:rPr lang="en-IN" sz="2800" dirty="0"/>
              <a:t>int a3[2][2]={1,2};//Remaining elements are zero</a:t>
            </a:r>
          </a:p>
          <a:p>
            <a:r>
              <a:rPr lang="en-IN" sz="2800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0" y="1228725"/>
            <a:ext cx="5486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0" y="3651250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 </a:t>
            </a: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0" y="326390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543800" y="2133600"/>
            <a:ext cx="914400" cy="633414"/>
            <a:chOff x="4224" y="2736"/>
            <a:chExt cx="576" cy="399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</a:t>
              </a:r>
              <a:r>
                <a:rPr lang="en-US" sz="1400" b="1" dirty="0" smtClean="0">
                  <a:latin typeface="Lucida Console" pitchFamily="49" charset="0"/>
                </a:rPr>
                <a:t>   2</a:t>
              </a:r>
            </a:p>
            <a:p>
              <a:r>
                <a:rPr lang="en-US" sz="1400" b="1" dirty="0" smtClean="0">
                  <a:latin typeface="Lucida Console" pitchFamily="49" charset="0"/>
                </a:rPr>
                <a:t>3    </a:t>
              </a:r>
              <a:r>
                <a:rPr lang="en-US" sz="1400" b="1" dirty="0">
                  <a:latin typeface="Lucida Console" pitchFamily="49" charset="0"/>
                </a:rPr>
                <a:t>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7315200" y="3633787"/>
            <a:ext cx="914400" cy="633413"/>
            <a:chOff x="4224" y="2736"/>
            <a:chExt cx="576" cy="399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int </a:t>
            </a:r>
            <a:r>
              <a:rPr lang="en-IN" sz="2800" dirty="0"/>
              <a:t>a5[][2]={1,2,3</a:t>
            </a:r>
            <a:r>
              <a:rPr lang="en-IN" sz="2800" dirty="0" smtClean="0"/>
              <a:t>};//It is possible to skip row size, if elements are initialized at the point of declaration</a:t>
            </a:r>
          </a:p>
          <a:p>
            <a:r>
              <a:rPr lang="en-IN" sz="2800" i="1" dirty="0" smtClean="0"/>
              <a:t>int a[2][]={1,2,3};//Not possible to skip column size[Error will come]</a:t>
            </a:r>
          </a:p>
          <a:p>
            <a:r>
              <a:rPr lang="en-IN" sz="2800" i="1" dirty="0" smtClean="0"/>
              <a:t>int a[][]={1,2,3};//Not possible to skip both row and column size[Error will come]  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2) Taking input from user</a:t>
            </a:r>
          </a:p>
          <a:p>
            <a:pPr>
              <a:buNone/>
            </a:pP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a[3][3], 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// for loop for rows</a:t>
            </a:r>
          </a:p>
          <a:p>
            <a:pPr>
              <a:buNone/>
            </a:pP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(j=0; j&lt;3;j++)</a:t>
            </a:r>
          </a:p>
          <a:p>
            <a:pPr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// for loop for columns</a:t>
            </a:r>
          </a:p>
          <a:p>
            <a:pPr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enter the value </a:t>
            </a:r>
            <a:r>
              <a:rPr lang="en-US" sz="21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[%d][%d]: 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//end for columns</a:t>
            </a:r>
          </a:p>
          <a:p>
            <a:pPr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2616</TotalTime>
  <Words>1691</Words>
  <Application>Microsoft Office PowerPoint</Application>
  <PresentationFormat>On-screen Show (4:3)</PresentationFormat>
  <Paragraphs>319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Lpu theme final with copyright</vt:lpstr>
      <vt:lpstr>CSE101-Lec#17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Program to display 2D array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Dry running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</dc:creator>
  <cp:lastModifiedBy>Salil</cp:lastModifiedBy>
  <cp:revision>27</cp:revision>
  <dcterms:created xsi:type="dcterms:W3CDTF">2014-05-21T18:38:00Z</dcterms:created>
  <dcterms:modified xsi:type="dcterms:W3CDTF">2020-05-28T17:41:33Z</dcterms:modified>
</cp:coreProperties>
</file>