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5" r:id="rId3"/>
    <p:sldId id="284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6" r:id="rId13"/>
    <p:sldId id="297" r:id="rId14"/>
    <p:sldId id="298" r:id="rId15"/>
    <p:sldId id="299" r:id="rId16"/>
    <p:sldId id="290" r:id="rId17"/>
    <p:sldId id="291" r:id="rId18"/>
    <p:sldId id="292" r:id="rId19"/>
    <p:sldId id="293" r:id="rId20"/>
    <p:sldId id="294" r:id="rId21"/>
    <p:sldId id="295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Multidimensional Arrays(2D Array)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4602" y="655638"/>
            <a:ext cx="7170198" cy="6126902"/>
          </a:xfrm>
          <a:solidFill>
            <a:srgbClr val="FFE593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printf(“enter the value of a[%d][%d]: 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printf(“elements of 2D matrix are”);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print(“%d\t”, 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}	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455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6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472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3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609599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5998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4285693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1676400" y="266700"/>
            <a:ext cx="8839200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1. Column-Major Order:</a:t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3029</Words>
  <Application>Microsoft Office PowerPoint</Application>
  <PresentationFormat>Widescreen</PresentationFormat>
  <Paragraphs>396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AvantGarde</vt:lpstr>
      <vt:lpstr>Calibri</vt:lpstr>
      <vt:lpstr>Calibri Light</vt:lpstr>
      <vt:lpstr>Courier New</vt:lpstr>
      <vt:lpstr>Lucida Console</vt:lpstr>
      <vt:lpstr>Wingdings</vt:lpstr>
      <vt:lpstr>Office Theme</vt:lpstr>
      <vt:lpstr>PowerPoint Presentation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PowerPoint Presentation</vt:lpstr>
      <vt:lpstr>Polling Questions</vt:lpstr>
      <vt:lpstr>PowerPoint Presentation</vt:lpstr>
      <vt:lpstr>PowerPoint Presentation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Admin</dc:creator>
  <cp:lastModifiedBy>Salil Batra</cp:lastModifiedBy>
  <cp:revision>3</cp:revision>
  <dcterms:created xsi:type="dcterms:W3CDTF">2021-10-25T06:09:15Z</dcterms:created>
  <dcterms:modified xsi:type="dcterms:W3CDTF">2021-11-03T08:06:12Z</dcterms:modified>
</cp:coreProperties>
</file>