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52" r:id="rId2"/>
  </p:sldMasterIdLst>
  <p:notesMasterIdLst>
    <p:notesMasterId r:id="rId36"/>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5" r:id="rId30"/>
    <p:sldId id="286" r:id="rId31"/>
    <p:sldId id="288" r:id="rId32"/>
    <p:sldId id="287" r:id="rId33"/>
    <p:sldId id="283" r:id="rId34"/>
    <p:sldId id="284" r:id="rId35"/>
  </p:sldIdLst>
  <p:sldSz cx="9144000" cy="6858000" type="screen4x3"/>
  <p:notesSz cx="6858000" cy="9144000"/>
  <p:embeddedFontLst>
    <p:embeddedFont>
      <p:font typeface="Arial Black" panose="020B0A04020102020204" pitchFamily="34" charset="0"/>
      <p:bold r:id="rId37"/>
    </p:embeddedFont>
    <p:embeddedFont>
      <p:font typeface="Calibri" panose="020F0502020204030204" pitchFamily="34" charset="0"/>
      <p:regular r:id="rId38"/>
      <p:bold r:id="rId39"/>
      <p:italic r:id="rId40"/>
      <p:bold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42" roundtripDataSignature="AMtx7mjkxXVj5DyuFzpn2y6KtvtPp5mXY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59ED620-814C-451B-B795-93D5BA32F822}">
  <a:tblStyle styleId="{159ED620-814C-451B-B795-93D5BA32F822}"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1446" y="6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3.fntdata"/><Relationship Id="rId21" Type="http://schemas.openxmlformats.org/officeDocument/2006/relationships/slide" Target="slides/slide19.xml"/><Relationship Id="rId34" Type="http://schemas.openxmlformats.org/officeDocument/2006/relationships/slide" Target="slides/slide32.xml"/><Relationship Id="rId42" Type="http://customschemas.google.com/relationships/presentationmetadata" Target="metadata"/><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font" Target="fonts/font1.fntdata"/><Relationship Id="rId40" Type="http://schemas.openxmlformats.org/officeDocument/2006/relationships/font" Target="fonts/font4.fntdata"/><Relationship Id="rId45"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font" Target="fonts/font2.fntdata"/><Relationship Id="rId46"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2"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SzPts val="1400"/>
              <a:buNone/>
              <a:defRPr sz="12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8685212"/>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a:t>
            </a:fld>
            <a:endParaRPr/>
          </a:p>
        </p:txBody>
      </p:sp>
    </p:spTree>
    <p:extLst>
      <p:ext uri="{BB962C8B-B14F-4D97-AF65-F5344CB8AC3E}">
        <p14:creationId xmlns:p14="http://schemas.microsoft.com/office/powerpoint/2010/main" val="349611835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8" name="Google Shape;78;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299241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095008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9" name="Google Shape;139;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529094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5" name="Google Shape;145;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223481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1" name="Google Shape;151;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451707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7" name="Google Shape;157;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409395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4" name="Google Shape;164;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614087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0" name="Google Shape;170;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680288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1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6" name="Google Shape;176;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138632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3" name="Google Shape;183;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049854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0" name="Google Shape;190;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652915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4" name="Google Shape;84;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6362448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2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7" name="Google Shape;197;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729230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2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4" name="Google Shape;204;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997258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2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0" name="Google Shape;210;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2358657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2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6" name="Google Shape;216;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7812657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2" name="Google Shape;222;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4271624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2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8" name="Google Shape;228;p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242047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2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4" name="Google Shape;234;p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2847500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p2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0" name="Google Shape;240;p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3683827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a:t>
            </a:r>
            <a:endParaRPr lang="en-IN"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smtClean="0">
                <a:solidFill>
                  <a:srgbClr val="000000"/>
                </a:solidFill>
                <a:latin typeface="Calibri"/>
                <a:ea typeface="Calibri"/>
                <a:cs typeface="Calibri"/>
                <a:sym typeface="Calibri"/>
              </a:rPr>
              <a:t>32</a:t>
            </a:fld>
            <a:endParaRPr lang="en-US"/>
          </a:p>
        </p:txBody>
      </p:sp>
    </p:spTree>
    <p:extLst>
      <p:ext uri="{BB962C8B-B14F-4D97-AF65-F5344CB8AC3E}">
        <p14:creationId xmlns:p14="http://schemas.microsoft.com/office/powerpoint/2010/main" val="144092115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t>
            </a:r>
            <a:endParaRPr lang="en-IN"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smtClean="0">
                <a:solidFill>
                  <a:srgbClr val="000000"/>
                </a:solidFill>
                <a:latin typeface="Calibri"/>
                <a:ea typeface="Calibri"/>
                <a:cs typeface="Calibri"/>
                <a:sym typeface="Calibri"/>
              </a:rPr>
              <a:t>33</a:t>
            </a:fld>
            <a:endParaRPr lang="en-US"/>
          </a:p>
        </p:txBody>
      </p:sp>
    </p:spTree>
    <p:extLst>
      <p:ext uri="{BB962C8B-B14F-4D97-AF65-F5344CB8AC3E}">
        <p14:creationId xmlns:p14="http://schemas.microsoft.com/office/powerpoint/2010/main" val="39731816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0" name="Google Shape;90;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683871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 name="Google Shape;96;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355593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946262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9" name="Google Shape;109;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904515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5" name="Google Shape;115;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026713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1" name="Google Shape;121;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291133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7" name="Google Shape;127;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45681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5"/>
        <p:cNvGrpSpPr/>
        <p:nvPr/>
      </p:nvGrpSpPr>
      <p:grpSpPr>
        <a:xfrm>
          <a:off x="0" y="0"/>
          <a:ext cx="0" cy="0"/>
          <a:chOff x="0" y="0"/>
          <a:chExt cx="0" cy="0"/>
        </a:xfrm>
      </p:grpSpPr>
      <p:sp>
        <p:nvSpPr>
          <p:cNvPr id="16" name="Google Shape;16;p29"/>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7" name="Google Shape;17;p29"/>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Clr>
                <a:schemeClr val="accent1"/>
              </a:buClr>
              <a:buSzPts val="3200"/>
              <a:buChar char="•"/>
              <a:defRPr>
                <a:solidFill>
                  <a:schemeClr val="accent1"/>
                </a:solidFill>
              </a:defRPr>
            </a:lvl1pPr>
            <a:lvl2pPr marL="914400" lvl="1" indent="-406400" algn="l">
              <a:spcBef>
                <a:spcPts val="560"/>
              </a:spcBef>
              <a:spcAft>
                <a:spcPts val="0"/>
              </a:spcAft>
              <a:buClr>
                <a:schemeClr val="accent1"/>
              </a:buClr>
              <a:buSzPts val="2800"/>
              <a:buChar char="–"/>
              <a:defRPr>
                <a:solidFill>
                  <a:schemeClr val="accent1"/>
                </a:solidFill>
              </a:defRPr>
            </a:lvl2pPr>
            <a:lvl3pPr marL="1371600" lvl="2" indent="-381000" algn="l">
              <a:spcBef>
                <a:spcPts val="480"/>
              </a:spcBef>
              <a:spcAft>
                <a:spcPts val="0"/>
              </a:spcAft>
              <a:buClr>
                <a:schemeClr val="accent1"/>
              </a:buClr>
              <a:buSzPts val="2400"/>
              <a:buChar char="•"/>
              <a:defRPr>
                <a:solidFill>
                  <a:schemeClr val="accent1"/>
                </a:solidFill>
              </a:defRPr>
            </a:lvl3pPr>
            <a:lvl4pPr marL="1828800" lvl="3" indent="-355600" algn="l">
              <a:spcBef>
                <a:spcPts val="400"/>
              </a:spcBef>
              <a:spcAft>
                <a:spcPts val="0"/>
              </a:spcAft>
              <a:buClr>
                <a:schemeClr val="accent1"/>
              </a:buClr>
              <a:buSzPts val="2000"/>
              <a:buChar char="–"/>
              <a:defRPr>
                <a:solidFill>
                  <a:schemeClr val="accent1"/>
                </a:solidFill>
              </a:defRPr>
            </a:lvl4pPr>
            <a:lvl5pPr marL="2286000" lvl="4" indent="-355600" algn="l">
              <a:spcBef>
                <a:spcPts val="400"/>
              </a:spcBef>
              <a:spcAft>
                <a:spcPts val="0"/>
              </a:spcAft>
              <a:buClr>
                <a:schemeClr val="accent1"/>
              </a:buClr>
              <a:buSzPts val="2000"/>
              <a:buChar char="»"/>
              <a:defRPr>
                <a:solidFill>
                  <a:schemeClr val="accen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8"/>
        <p:cNvGrpSpPr/>
        <p:nvPr/>
      </p:nvGrpSpPr>
      <p:grpSpPr>
        <a:xfrm>
          <a:off x="0" y="0"/>
          <a:ext cx="0" cy="0"/>
          <a:chOff x="0" y="0"/>
          <a:chExt cx="0" cy="0"/>
        </a:xfrm>
      </p:grpSpPr>
      <p:sp>
        <p:nvSpPr>
          <p:cNvPr id="19" name="Google Shape;19;p32"/>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0" name="Google Shape;20;p32"/>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accent1"/>
              </a:buClr>
              <a:buSzPts val="2800"/>
              <a:buChar char="•"/>
              <a:defRPr sz="2800"/>
            </a:lvl1pPr>
            <a:lvl2pPr marL="914400" lvl="1" indent="-381000" algn="l">
              <a:spcBef>
                <a:spcPts val="480"/>
              </a:spcBef>
              <a:spcAft>
                <a:spcPts val="0"/>
              </a:spcAft>
              <a:buClr>
                <a:schemeClr val="accent1"/>
              </a:buClr>
              <a:buSzPts val="2400"/>
              <a:buChar char="–"/>
              <a:defRPr sz="2400"/>
            </a:lvl2pPr>
            <a:lvl3pPr marL="1371600" lvl="2" indent="-355600" algn="l">
              <a:spcBef>
                <a:spcPts val="400"/>
              </a:spcBef>
              <a:spcAft>
                <a:spcPts val="0"/>
              </a:spcAft>
              <a:buClr>
                <a:schemeClr val="accent1"/>
              </a:buClr>
              <a:buSzPts val="2000"/>
              <a:buChar char="•"/>
              <a:defRPr sz="2000"/>
            </a:lvl3pPr>
            <a:lvl4pPr marL="1828800" lvl="3" indent="-342900" algn="l">
              <a:spcBef>
                <a:spcPts val="360"/>
              </a:spcBef>
              <a:spcAft>
                <a:spcPts val="0"/>
              </a:spcAft>
              <a:buClr>
                <a:schemeClr val="accent1"/>
              </a:buClr>
              <a:buSzPts val="1800"/>
              <a:buChar char="–"/>
              <a:defRPr sz="1800"/>
            </a:lvl4pPr>
            <a:lvl5pPr marL="2286000" lvl="4" indent="-342900" algn="l">
              <a:spcBef>
                <a:spcPts val="360"/>
              </a:spcBef>
              <a:spcAft>
                <a:spcPts val="0"/>
              </a:spcAft>
              <a:buClr>
                <a:schemeClr val="accent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21" name="Google Shape;21;p32"/>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accent1"/>
              </a:buClr>
              <a:buSzPts val="2800"/>
              <a:buChar char="•"/>
              <a:defRPr sz="2800"/>
            </a:lvl1pPr>
            <a:lvl2pPr marL="914400" lvl="1" indent="-381000" algn="l">
              <a:spcBef>
                <a:spcPts val="480"/>
              </a:spcBef>
              <a:spcAft>
                <a:spcPts val="0"/>
              </a:spcAft>
              <a:buClr>
                <a:schemeClr val="accent1"/>
              </a:buClr>
              <a:buSzPts val="2400"/>
              <a:buChar char="–"/>
              <a:defRPr sz="2400"/>
            </a:lvl2pPr>
            <a:lvl3pPr marL="1371600" lvl="2" indent="-355600" algn="l">
              <a:spcBef>
                <a:spcPts val="400"/>
              </a:spcBef>
              <a:spcAft>
                <a:spcPts val="0"/>
              </a:spcAft>
              <a:buClr>
                <a:schemeClr val="accent1"/>
              </a:buClr>
              <a:buSzPts val="2000"/>
              <a:buChar char="•"/>
              <a:defRPr sz="2000"/>
            </a:lvl3pPr>
            <a:lvl4pPr marL="1828800" lvl="3" indent="-342900" algn="l">
              <a:spcBef>
                <a:spcPts val="360"/>
              </a:spcBef>
              <a:spcAft>
                <a:spcPts val="0"/>
              </a:spcAft>
              <a:buClr>
                <a:schemeClr val="accent1"/>
              </a:buClr>
              <a:buSzPts val="1800"/>
              <a:buChar char="–"/>
              <a:defRPr sz="1800"/>
            </a:lvl4pPr>
            <a:lvl5pPr marL="2286000" lvl="4" indent="-342900" algn="l">
              <a:spcBef>
                <a:spcPts val="360"/>
              </a:spcBef>
              <a:spcAft>
                <a:spcPts val="0"/>
              </a:spcAft>
              <a:buClr>
                <a:schemeClr val="accent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22"/>
        <p:cNvGrpSpPr/>
        <p:nvPr/>
      </p:nvGrpSpPr>
      <p:grpSpPr>
        <a:xfrm>
          <a:off x="0" y="0"/>
          <a:ext cx="0" cy="0"/>
          <a:chOff x="0" y="0"/>
          <a:chExt cx="0" cy="0"/>
        </a:xfrm>
      </p:grpSpPr>
      <p:sp>
        <p:nvSpPr>
          <p:cNvPr id="23" name="Google Shape;23;p33"/>
          <p:cNvSpPr txBox="1">
            <a:spLocks noGrp="1"/>
          </p:cNvSpPr>
          <p:nvPr>
            <p:ph type="body" idx="1"/>
          </p:nvPr>
        </p:nvSpPr>
        <p:spPr>
          <a:xfrm>
            <a:off x="0" y="685800"/>
            <a:ext cx="6400800" cy="5486400"/>
          </a:xfrm>
          <a:prstGeom prst="rect">
            <a:avLst/>
          </a:prstGeom>
          <a:solidFill>
            <a:srgbClr val="FFE593"/>
          </a:solidFill>
          <a:ln>
            <a:noFill/>
          </a:ln>
        </p:spPr>
        <p:txBody>
          <a:bodyPr spcFirstLastPara="1" wrap="square" lIns="91425" tIns="45700" rIns="91425" bIns="45700" anchor="t" anchorCtr="0">
            <a:normAutofit/>
          </a:bodyPr>
          <a:lstStyle>
            <a:lvl1pPr marL="457200" lvl="0" indent="-228600" algn="l">
              <a:spcBef>
                <a:spcPts val="0"/>
              </a:spcBef>
              <a:spcAft>
                <a:spcPts val="0"/>
              </a:spcAft>
              <a:buClr>
                <a:schemeClr val="dk1"/>
              </a:buClr>
              <a:buSzPts val="1800"/>
              <a:buNone/>
              <a:defRPr sz="1800" b="1">
                <a:solidFill>
                  <a:schemeClr val="dk1"/>
                </a:solidFill>
                <a:latin typeface="Courier New"/>
                <a:ea typeface="Courier New"/>
                <a:cs typeface="Courier New"/>
                <a:sym typeface="Courier New"/>
              </a:defRPr>
            </a:lvl1pPr>
            <a:lvl2pPr marL="914400" lvl="1" indent="-228600" algn="l">
              <a:spcBef>
                <a:spcPts val="0"/>
              </a:spcBef>
              <a:spcAft>
                <a:spcPts val="0"/>
              </a:spcAft>
              <a:buClr>
                <a:schemeClr val="dk1"/>
              </a:buClr>
              <a:buSzPts val="1800"/>
              <a:buNone/>
              <a:defRPr sz="1800" b="1">
                <a:solidFill>
                  <a:schemeClr val="dk1"/>
                </a:solidFill>
                <a:latin typeface="Courier New"/>
                <a:ea typeface="Courier New"/>
                <a:cs typeface="Courier New"/>
                <a:sym typeface="Courier New"/>
              </a:defRPr>
            </a:lvl2pPr>
            <a:lvl3pPr marL="1371600" lvl="2" indent="-228600" algn="l">
              <a:spcBef>
                <a:spcPts val="0"/>
              </a:spcBef>
              <a:spcAft>
                <a:spcPts val="0"/>
              </a:spcAft>
              <a:buClr>
                <a:schemeClr val="dk1"/>
              </a:buClr>
              <a:buSzPts val="1800"/>
              <a:buNone/>
              <a:defRPr sz="1800" b="1">
                <a:solidFill>
                  <a:schemeClr val="dk1"/>
                </a:solidFill>
                <a:latin typeface="Courier New"/>
                <a:ea typeface="Courier New"/>
                <a:cs typeface="Courier New"/>
                <a:sym typeface="Courier New"/>
              </a:defRPr>
            </a:lvl3pPr>
            <a:lvl4pPr marL="1828800" lvl="3" indent="-228600" algn="l">
              <a:spcBef>
                <a:spcPts val="0"/>
              </a:spcBef>
              <a:spcAft>
                <a:spcPts val="0"/>
              </a:spcAft>
              <a:buClr>
                <a:schemeClr val="dk1"/>
              </a:buClr>
              <a:buSzPts val="1800"/>
              <a:buNone/>
              <a:defRPr sz="1800" b="1">
                <a:solidFill>
                  <a:schemeClr val="dk1"/>
                </a:solidFill>
                <a:latin typeface="Courier New"/>
                <a:ea typeface="Courier New"/>
                <a:cs typeface="Courier New"/>
                <a:sym typeface="Courier New"/>
              </a:defRPr>
            </a:lvl4pPr>
            <a:lvl5pPr marL="2286000" lvl="4" indent="-228600" algn="l">
              <a:spcBef>
                <a:spcPts val="0"/>
              </a:spcBef>
              <a:spcAft>
                <a:spcPts val="0"/>
              </a:spcAft>
              <a:buClr>
                <a:schemeClr val="dk1"/>
              </a:buClr>
              <a:buSzPts val="1800"/>
              <a:buNone/>
              <a:defRPr sz="1800" b="1">
                <a:solidFill>
                  <a:schemeClr val="dk1"/>
                </a:solidFill>
                <a:latin typeface="Courier New"/>
                <a:ea typeface="Courier New"/>
                <a:cs typeface="Courier New"/>
                <a:sym typeface="Courier New"/>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 name="Google Shape;24;p33"/>
          <p:cNvSpPr txBox="1">
            <a:spLocks noGrp="1"/>
          </p:cNvSpPr>
          <p:nvPr>
            <p:ph type="body" idx="2"/>
          </p:nvPr>
        </p:nvSpPr>
        <p:spPr>
          <a:xfrm>
            <a:off x="6553200" y="685800"/>
            <a:ext cx="2590800" cy="5486400"/>
          </a:xfrm>
          <a:prstGeom prst="rect">
            <a:avLst/>
          </a:prstGeom>
          <a:noFill/>
          <a:ln>
            <a:noFill/>
          </a:ln>
        </p:spPr>
        <p:txBody>
          <a:bodyPr spcFirstLastPara="1" wrap="square" lIns="91425" tIns="45700" rIns="91425" bIns="45700" anchor="t" anchorCtr="0">
            <a:noAutofit/>
          </a:bodyPr>
          <a:lstStyle>
            <a:lvl1pPr marL="457200" lvl="0" indent="-228600" algn="l">
              <a:spcBef>
                <a:spcPts val="0"/>
              </a:spcBef>
              <a:spcAft>
                <a:spcPts val="0"/>
              </a:spcAft>
              <a:buClr>
                <a:schemeClr val="accent1"/>
              </a:buClr>
              <a:buSzPts val="2800"/>
              <a:buNone/>
              <a:defRPr sz="2800">
                <a:solidFill>
                  <a:schemeClr val="accent1"/>
                </a:solidFill>
              </a:defRPr>
            </a:lvl1pPr>
            <a:lvl2pPr marL="914400" lvl="1" indent="-228600" algn="l">
              <a:spcBef>
                <a:spcPts val="0"/>
              </a:spcBef>
              <a:spcAft>
                <a:spcPts val="0"/>
              </a:spcAft>
              <a:buClr>
                <a:schemeClr val="accent1"/>
              </a:buClr>
              <a:buSzPts val="2800"/>
              <a:buNone/>
              <a:defRPr sz="2800">
                <a:solidFill>
                  <a:schemeClr val="accent1"/>
                </a:solidFill>
              </a:defRPr>
            </a:lvl2pPr>
            <a:lvl3pPr marL="1371600" lvl="2" indent="-228600" algn="l">
              <a:spcBef>
                <a:spcPts val="0"/>
              </a:spcBef>
              <a:spcAft>
                <a:spcPts val="0"/>
              </a:spcAft>
              <a:buClr>
                <a:schemeClr val="accent1"/>
              </a:buClr>
              <a:buSzPts val="2800"/>
              <a:buNone/>
              <a:defRPr sz="2800">
                <a:solidFill>
                  <a:schemeClr val="accent1"/>
                </a:solidFill>
              </a:defRPr>
            </a:lvl3pPr>
            <a:lvl4pPr marL="1828800" lvl="3" indent="-228600" algn="l">
              <a:spcBef>
                <a:spcPts val="0"/>
              </a:spcBef>
              <a:spcAft>
                <a:spcPts val="0"/>
              </a:spcAft>
              <a:buClr>
                <a:schemeClr val="accent1"/>
              </a:buClr>
              <a:buSzPts val="2800"/>
              <a:buNone/>
              <a:defRPr sz="2800">
                <a:solidFill>
                  <a:schemeClr val="accent1"/>
                </a:solidFill>
              </a:defRPr>
            </a:lvl4pPr>
            <a:lvl5pPr marL="2286000" lvl="4" indent="-228600" algn="l">
              <a:spcBef>
                <a:spcPts val="0"/>
              </a:spcBef>
              <a:spcAft>
                <a:spcPts val="0"/>
              </a:spcAft>
              <a:buClr>
                <a:schemeClr val="accent1"/>
              </a:buClr>
              <a:buSzPts val="2800"/>
              <a:buNone/>
              <a:defRPr sz="2800">
                <a:solidFill>
                  <a:schemeClr val="accen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4" name="Google Shape;34;p3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t" anchorCtr="0">
            <a:noAutofit/>
          </a:bodyPr>
          <a:lstStyle>
            <a:lvl1pPr marL="0" marR="0" lvl="0" indent="0" algn="l">
              <a:lnSpc>
                <a:spcPct val="100000"/>
              </a:lnSpc>
              <a:spcBef>
                <a:spcPts val="0"/>
              </a:spcBef>
              <a:spcAft>
                <a:spcPts val="0"/>
              </a:spcAft>
              <a:buClr>
                <a:schemeClr val="dk1"/>
              </a:buClr>
              <a:buSzPts val="1800"/>
              <a:buFont typeface="Calibri"/>
              <a:buNone/>
              <a:defRPr sz="1800" b="0" i="0" u="none">
                <a:solidFill>
                  <a:schemeClr val="dk1"/>
                </a:solidFill>
                <a:latin typeface="Calibri"/>
                <a:ea typeface="Calibri"/>
                <a:cs typeface="Calibri"/>
                <a:sym typeface="Calibri"/>
              </a:defRPr>
            </a:lvl1pPr>
            <a:lvl2pPr marL="0" marR="0" lvl="1" indent="0" algn="l">
              <a:lnSpc>
                <a:spcPct val="100000"/>
              </a:lnSpc>
              <a:spcBef>
                <a:spcPts val="0"/>
              </a:spcBef>
              <a:spcAft>
                <a:spcPts val="0"/>
              </a:spcAft>
              <a:buClr>
                <a:schemeClr val="dk1"/>
              </a:buClr>
              <a:buSzPts val="1800"/>
              <a:buFont typeface="Calibri"/>
              <a:buNone/>
              <a:defRPr sz="1800" b="0" i="0" u="none">
                <a:solidFill>
                  <a:schemeClr val="dk1"/>
                </a:solidFill>
                <a:latin typeface="Calibri"/>
                <a:ea typeface="Calibri"/>
                <a:cs typeface="Calibri"/>
                <a:sym typeface="Calibri"/>
              </a:defRPr>
            </a:lvl2pPr>
            <a:lvl3pPr marL="0" marR="0" lvl="2" indent="0" algn="l">
              <a:lnSpc>
                <a:spcPct val="100000"/>
              </a:lnSpc>
              <a:spcBef>
                <a:spcPts val="0"/>
              </a:spcBef>
              <a:spcAft>
                <a:spcPts val="0"/>
              </a:spcAft>
              <a:buClr>
                <a:schemeClr val="dk1"/>
              </a:buClr>
              <a:buSzPts val="1800"/>
              <a:buFont typeface="Calibri"/>
              <a:buNone/>
              <a:defRPr sz="1800" b="0" i="0" u="none">
                <a:solidFill>
                  <a:schemeClr val="dk1"/>
                </a:solidFill>
                <a:latin typeface="Calibri"/>
                <a:ea typeface="Calibri"/>
                <a:cs typeface="Calibri"/>
                <a:sym typeface="Calibri"/>
              </a:defRPr>
            </a:lvl3pPr>
            <a:lvl4pPr marL="0" marR="0" lvl="3" indent="0" algn="l">
              <a:lnSpc>
                <a:spcPct val="100000"/>
              </a:lnSpc>
              <a:spcBef>
                <a:spcPts val="0"/>
              </a:spcBef>
              <a:spcAft>
                <a:spcPts val="0"/>
              </a:spcAft>
              <a:buClr>
                <a:schemeClr val="dk1"/>
              </a:buClr>
              <a:buSzPts val="1800"/>
              <a:buFont typeface="Calibri"/>
              <a:buNone/>
              <a:defRPr sz="1800" b="0" i="0" u="none">
                <a:solidFill>
                  <a:schemeClr val="dk1"/>
                </a:solidFill>
                <a:latin typeface="Calibri"/>
                <a:ea typeface="Calibri"/>
                <a:cs typeface="Calibri"/>
                <a:sym typeface="Calibri"/>
              </a:defRPr>
            </a:lvl4pPr>
            <a:lvl5pPr marL="0" marR="0" lvl="4" indent="0" algn="l">
              <a:lnSpc>
                <a:spcPct val="100000"/>
              </a:lnSpc>
              <a:spcBef>
                <a:spcPts val="0"/>
              </a:spcBef>
              <a:spcAft>
                <a:spcPts val="0"/>
              </a:spcAft>
              <a:buClr>
                <a:schemeClr val="dk1"/>
              </a:buClr>
              <a:buSzPts val="1800"/>
              <a:buFont typeface="Calibri"/>
              <a:buNone/>
              <a:defRPr sz="1800" b="0" i="0" u="none">
                <a:solidFill>
                  <a:schemeClr val="dk1"/>
                </a:solidFill>
                <a:latin typeface="Calibri"/>
                <a:ea typeface="Calibri"/>
                <a:cs typeface="Calibri"/>
                <a:sym typeface="Calibri"/>
              </a:defRPr>
            </a:lvl5pPr>
            <a:lvl6pPr marL="0" marR="0" lvl="5" indent="0" algn="l">
              <a:lnSpc>
                <a:spcPct val="100000"/>
              </a:lnSpc>
              <a:spcBef>
                <a:spcPts val="0"/>
              </a:spcBef>
              <a:spcAft>
                <a:spcPts val="0"/>
              </a:spcAft>
              <a:buClr>
                <a:schemeClr val="dk1"/>
              </a:buClr>
              <a:buSzPts val="1800"/>
              <a:buFont typeface="Calibri"/>
              <a:buNone/>
              <a:defRPr sz="1800" b="0" i="0" u="none">
                <a:solidFill>
                  <a:schemeClr val="dk1"/>
                </a:solidFill>
                <a:latin typeface="Calibri"/>
                <a:ea typeface="Calibri"/>
                <a:cs typeface="Calibri"/>
                <a:sym typeface="Calibri"/>
              </a:defRPr>
            </a:lvl6pPr>
            <a:lvl7pPr marL="0" marR="0" lvl="6" indent="0" algn="l">
              <a:lnSpc>
                <a:spcPct val="100000"/>
              </a:lnSpc>
              <a:spcBef>
                <a:spcPts val="0"/>
              </a:spcBef>
              <a:spcAft>
                <a:spcPts val="0"/>
              </a:spcAft>
              <a:buClr>
                <a:schemeClr val="dk1"/>
              </a:buClr>
              <a:buSzPts val="1800"/>
              <a:buFont typeface="Calibri"/>
              <a:buNone/>
              <a:defRPr sz="1800" b="0" i="0" u="none">
                <a:solidFill>
                  <a:schemeClr val="dk1"/>
                </a:solidFill>
                <a:latin typeface="Calibri"/>
                <a:ea typeface="Calibri"/>
                <a:cs typeface="Calibri"/>
                <a:sym typeface="Calibri"/>
              </a:defRPr>
            </a:lvl7pPr>
            <a:lvl8pPr marL="0" marR="0" lvl="7" indent="0" algn="l">
              <a:lnSpc>
                <a:spcPct val="100000"/>
              </a:lnSpc>
              <a:spcBef>
                <a:spcPts val="0"/>
              </a:spcBef>
              <a:spcAft>
                <a:spcPts val="0"/>
              </a:spcAft>
              <a:buClr>
                <a:schemeClr val="dk1"/>
              </a:buClr>
              <a:buSzPts val="1800"/>
              <a:buFont typeface="Calibri"/>
              <a:buNone/>
              <a:defRPr sz="1800" b="0" i="0" u="none">
                <a:solidFill>
                  <a:schemeClr val="dk1"/>
                </a:solidFill>
                <a:latin typeface="Calibri"/>
                <a:ea typeface="Calibri"/>
                <a:cs typeface="Calibri"/>
                <a:sym typeface="Calibri"/>
              </a:defRPr>
            </a:lvl8pPr>
            <a:lvl9pPr marL="0" marR="0" lvl="8" indent="0" algn="l">
              <a:lnSpc>
                <a:spcPct val="100000"/>
              </a:lnSpc>
              <a:spcBef>
                <a:spcPts val="0"/>
              </a:spcBef>
              <a:spcAft>
                <a:spcPts val="0"/>
              </a:spcAft>
              <a:buClr>
                <a:schemeClr val="dk1"/>
              </a:buClr>
              <a:buSzPts val="1800"/>
              <a:buFont typeface="Calibri"/>
              <a:buNone/>
              <a:defRPr sz="1800" b="0" i="0" u="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pic>
        <p:nvPicPr>
          <p:cNvPr id="10" name="Google Shape;10;p28"/>
          <p:cNvPicPr preferRelativeResize="0"/>
          <p:nvPr/>
        </p:nvPicPr>
        <p:blipFill rotWithShape="1">
          <a:blip r:embed="rId5">
            <a:alphaModFix/>
          </a:blip>
          <a:srcRect/>
          <a:stretch/>
        </p:blipFill>
        <p:spPr>
          <a:xfrm>
            <a:off x="33337" y="0"/>
            <a:ext cx="9124950" cy="942975"/>
          </a:xfrm>
          <a:prstGeom prst="rect">
            <a:avLst/>
          </a:prstGeom>
          <a:noFill/>
          <a:ln>
            <a:noFill/>
          </a:ln>
        </p:spPr>
      </p:pic>
      <p:pic>
        <p:nvPicPr>
          <p:cNvPr id="11" name="Google Shape;11;p28"/>
          <p:cNvPicPr preferRelativeResize="0"/>
          <p:nvPr/>
        </p:nvPicPr>
        <p:blipFill rotWithShape="1">
          <a:blip r:embed="rId5">
            <a:alphaModFix/>
          </a:blip>
          <a:srcRect/>
          <a:stretch/>
        </p:blipFill>
        <p:spPr>
          <a:xfrm>
            <a:off x="33337" y="0"/>
            <a:ext cx="9124950" cy="942975"/>
          </a:xfrm>
          <a:prstGeom prst="rect">
            <a:avLst/>
          </a:prstGeom>
          <a:noFill/>
          <a:ln>
            <a:noFill/>
          </a:ln>
        </p:spPr>
      </p:pic>
      <p:sp>
        <p:nvSpPr>
          <p:cNvPr id="12" name="Google Shape;12;p28"/>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1pPr>
            <a:lvl2pPr marR="0" lvl="1"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2pPr>
            <a:lvl3pPr marR="0" lvl="2"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3pPr>
            <a:lvl4pPr marR="0" lvl="3"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4pPr>
            <a:lvl5pPr marR="0" lvl="4"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5pPr>
            <a:lvl6pPr marR="0" lvl="5"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sp>
        <p:nvSpPr>
          <p:cNvPr id="13" name="Google Shape;13;p28"/>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accent1"/>
              </a:buClr>
              <a:buSzPts val="3200"/>
              <a:buFont typeface="Arial"/>
              <a:buChar char="•"/>
              <a:defRPr sz="3200" b="0" i="0" u="none" strike="noStrike" cap="none">
                <a:solidFill>
                  <a:schemeClr val="accent1"/>
                </a:solidFill>
                <a:latin typeface="Calibri"/>
                <a:ea typeface="Calibri"/>
                <a:cs typeface="Calibri"/>
                <a:sym typeface="Calibri"/>
              </a:defRPr>
            </a:lvl1pPr>
            <a:lvl2pPr marL="914400" marR="0" lvl="1" indent="-406400" algn="l" rtl="0">
              <a:spcBef>
                <a:spcPts val="560"/>
              </a:spcBef>
              <a:spcAft>
                <a:spcPts val="0"/>
              </a:spcAft>
              <a:buClr>
                <a:schemeClr val="accent1"/>
              </a:buClr>
              <a:buSzPts val="2800"/>
              <a:buFont typeface="Arial"/>
              <a:buChar char="–"/>
              <a:defRPr sz="2800" b="0" i="0" u="none" strike="noStrike" cap="none">
                <a:solidFill>
                  <a:schemeClr val="accent1"/>
                </a:solidFill>
                <a:latin typeface="Calibri"/>
                <a:ea typeface="Calibri"/>
                <a:cs typeface="Calibri"/>
                <a:sym typeface="Calibri"/>
              </a:defRPr>
            </a:lvl2pPr>
            <a:lvl3pPr marL="1371600" marR="0" lvl="2" indent="-381000" algn="l" rtl="0">
              <a:spcBef>
                <a:spcPts val="480"/>
              </a:spcBef>
              <a:spcAft>
                <a:spcPts val="0"/>
              </a:spcAft>
              <a:buClr>
                <a:schemeClr val="accent1"/>
              </a:buClr>
              <a:buSzPts val="2400"/>
              <a:buFont typeface="Arial"/>
              <a:buChar char="•"/>
              <a:defRPr sz="2400" b="0" i="0" u="none" strike="noStrike" cap="none">
                <a:solidFill>
                  <a:schemeClr val="accent1"/>
                </a:solidFill>
                <a:latin typeface="Calibri"/>
                <a:ea typeface="Calibri"/>
                <a:cs typeface="Calibri"/>
                <a:sym typeface="Calibri"/>
              </a:defRPr>
            </a:lvl3pPr>
            <a:lvl4pPr marL="1828800" marR="0" lvl="3" indent="-355600" algn="l" rtl="0">
              <a:spcBef>
                <a:spcPts val="400"/>
              </a:spcBef>
              <a:spcAft>
                <a:spcPts val="0"/>
              </a:spcAft>
              <a:buClr>
                <a:schemeClr val="accent1"/>
              </a:buClr>
              <a:buSzPts val="2000"/>
              <a:buFont typeface="Arial"/>
              <a:buChar char="–"/>
              <a:defRPr sz="2000" b="0" i="0" u="none" strike="noStrike" cap="none">
                <a:solidFill>
                  <a:schemeClr val="accent1"/>
                </a:solidFill>
                <a:latin typeface="Calibri"/>
                <a:ea typeface="Calibri"/>
                <a:cs typeface="Calibri"/>
                <a:sym typeface="Calibri"/>
              </a:defRPr>
            </a:lvl4pPr>
            <a:lvl5pPr marL="2286000" marR="0" lvl="4" indent="-355600" algn="l" rtl="0">
              <a:spcBef>
                <a:spcPts val="400"/>
              </a:spcBef>
              <a:spcAft>
                <a:spcPts val="0"/>
              </a:spcAft>
              <a:buClr>
                <a:schemeClr val="accent1"/>
              </a:buClr>
              <a:buSzPts val="2000"/>
              <a:buFont typeface="Arial"/>
              <a:buChar char="»"/>
              <a:defRPr sz="2000" b="0" i="0" u="none" strike="noStrike" cap="none">
                <a:solidFill>
                  <a:schemeClr val="accent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4" name="Google Shape;14;p28"/>
          <p:cNvSpPr txBox="1"/>
          <p:nvPr/>
        </p:nvSpPr>
        <p:spPr>
          <a:xfrm>
            <a:off x="0" y="6553200"/>
            <a:ext cx="2743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7F7F7F"/>
              </a:buClr>
              <a:buSzPts val="1200"/>
              <a:buFont typeface="Arial Black"/>
              <a:buNone/>
            </a:pPr>
            <a:r>
              <a:rPr lang="en-US" sz="1200" b="0" i="0" u="none" strike="noStrike" cap="none">
                <a:solidFill>
                  <a:srgbClr val="7F7F7F"/>
                </a:solidFill>
                <a:latin typeface="Arial Black"/>
                <a:ea typeface="Arial Black"/>
                <a:cs typeface="Arial Black"/>
                <a:sym typeface="Arial Black"/>
              </a:rPr>
              <a:t>©LPU CSE101 C Programming</a:t>
            </a:r>
            <a:endParaRPr/>
          </a:p>
          <a:p>
            <a:pPr marL="0" marR="0" lvl="0" indent="0" algn="l" rtl="0">
              <a:lnSpc>
                <a:spcPct val="100000"/>
              </a:lnSpc>
              <a:spcBef>
                <a:spcPts val="0"/>
              </a:spcBef>
              <a:spcAft>
                <a:spcPts val="0"/>
              </a:spcAft>
              <a:buNone/>
            </a:pPr>
            <a:endParaRPr sz="1200" b="0" i="0" u="none">
              <a:solidFill>
                <a:srgbClr val="7F7F7F"/>
              </a:solidFill>
              <a:latin typeface="Arial Black"/>
              <a:ea typeface="Arial Black"/>
              <a:cs typeface="Arial Black"/>
              <a:sym typeface="Arial Black"/>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5"/>
        <p:cNvGrpSpPr/>
        <p:nvPr/>
      </p:nvGrpSpPr>
      <p:grpSpPr>
        <a:xfrm>
          <a:off x="0" y="0"/>
          <a:ext cx="0" cy="0"/>
          <a:chOff x="0" y="0"/>
          <a:chExt cx="0" cy="0"/>
        </a:xfrm>
      </p:grpSpPr>
      <p:pic>
        <p:nvPicPr>
          <p:cNvPr id="26" name="Google Shape;26;p30"/>
          <p:cNvPicPr preferRelativeResize="0"/>
          <p:nvPr/>
        </p:nvPicPr>
        <p:blipFill rotWithShape="1">
          <a:blip r:embed="rId3">
            <a:alphaModFix/>
          </a:blip>
          <a:srcRect/>
          <a:stretch/>
        </p:blipFill>
        <p:spPr>
          <a:xfrm>
            <a:off x="33337" y="0"/>
            <a:ext cx="9124950" cy="942975"/>
          </a:xfrm>
          <a:prstGeom prst="rect">
            <a:avLst/>
          </a:prstGeom>
          <a:noFill/>
          <a:ln>
            <a:noFill/>
          </a:ln>
        </p:spPr>
      </p:pic>
      <p:pic>
        <p:nvPicPr>
          <p:cNvPr id="27" name="Google Shape;27;p30"/>
          <p:cNvPicPr preferRelativeResize="0"/>
          <p:nvPr/>
        </p:nvPicPr>
        <p:blipFill rotWithShape="1">
          <a:blip r:embed="rId3">
            <a:alphaModFix/>
          </a:blip>
          <a:srcRect/>
          <a:stretch/>
        </p:blipFill>
        <p:spPr>
          <a:xfrm>
            <a:off x="33337" y="0"/>
            <a:ext cx="9124950" cy="942975"/>
          </a:xfrm>
          <a:prstGeom prst="rect">
            <a:avLst/>
          </a:prstGeom>
          <a:noFill/>
          <a:ln>
            <a:noFill/>
          </a:ln>
        </p:spPr>
      </p:pic>
      <p:sp>
        <p:nvSpPr>
          <p:cNvPr id="28" name="Google Shape;28;p30"/>
          <p:cNvSpPr txBox="1"/>
          <p:nvPr/>
        </p:nvSpPr>
        <p:spPr>
          <a:xfrm>
            <a:off x="0" y="6553200"/>
            <a:ext cx="2743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7F7F7F"/>
              </a:buClr>
              <a:buSzPts val="1200"/>
              <a:buFont typeface="Arial Black"/>
              <a:buNone/>
            </a:pPr>
            <a:r>
              <a:rPr lang="en-US" sz="1200" b="0" i="0" u="none">
                <a:solidFill>
                  <a:srgbClr val="7F7F7F"/>
                </a:solidFill>
                <a:latin typeface="Arial Black"/>
                <a:ea typeface="Arial Black"/>
                <a:cs typeface="Arial Black"/>
                <a:sym typeface="Arial Black"/>
              </a:rPr>
              <a:t>©LPU CSE101 C Programming</a:t>
            </a:r>
            <a:endParaRPr/>
          </a:p>
          <a:p>
            <a:pPr marL="0" marR="0" lvl="0" indent="0" algn="l" rtl="0">
              <a:lnSpc>
                <a:spcPct val="100000"/>
              </a:lnSpc>
              <a:spcBef>
                <a:spcPts val="0"/>
              </a:spcBef>
              <a:spcAft>
                <a:spcPts val="0"/>
              </a:spcAft>
              <a:buNone/>
            </a:pPr>
            <a:endParaRPr sz="1200" b="0" i="0" u="none">
              <a:solidFill>
                <a:srgbClr val="7F7F7F"/>
              </a:solidFill>
              <a:latin typeface="Arial Black"/>
              <a:ea typeface="Arial Black"/>
              <a:cs typeface="Arial Black"/>
              <a:sym typeface="Arial Black"/>
            </a:endParaRPr>
          </a:p>
        </p:txBody>
      </p:sp>
      <p:sp>
        <p:nvSpPr>
          <p:cNvPr id="29" name="Google Shape;29;p30"/>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1pPr>
            <a:lvl2pPr marR="0" lvl="1"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2pPr>
            <a:lvl3pPr marR="0" lvl="2"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3pPr>
            <a:lvl4pPr marR="0" lvl="3"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4pPr>
            <a:lvl5pPr marR="0" lvl="4"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5pPr>
            <a:lvl6pPr marR="0" lvl="5"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sp>
        <p:nvSpPr>
          <p:cNvPr id="30" name="Google Shape;30;p30"/>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accent1"/>
              </a:buClr>
              <a:buSzPts val="3200"/>
              <a:buFont typeface="Arial"/>
              <a:buChar char="•"/>
              <a:defRPr sz="3200" b="0" i="0" u="none" strike="noStrike" cap="none">
                <a:solidFill>
                  <a:schemeClr val="accent1"/>
                </a:solidFill>
                <a:latin typeface="Calibri"/>
                <a:ea typeface="Calibri"/>
                <a:cs typeface="Calibri"/>
                <a:sym typeface="Calibri"/>
              </a:defRPr>
            </a:lvl1pPr>
            <a:lvl2pPr marL="914400" marR="0" lvl="1" indent="-406400" algn="l" rtl="0">
              <a:spcBef>
                <a:spcPts val="560"/>
              </a:spcBef>
              <a:spcAft>
                <a:spcPts val="0"/>
              </a:spcAft>
              <a:buClr>
                <a:schemeClr val="accent1"/>
              </a:buClr>
              <a:buSzPts val="2800"/>
              <a:buFont typeface="Arial"/>
              <a:buChar char="–"/>
              <a:defRPr sz="2800" b="0" i="0" u="none" strike="noStrike" cap="none">
                <a:solidFill>
                  <a:schemeClr val="accent1"/>
                </a:solidFill>
                <a:latin typeface="Calibri"/>
                <a:ea typeface="Calibri"/>
                <a:cs typeface="Calibri"/>
                <a:sym typeface="Calibri"/>
              </a:defRPr>
            </a:lvl2pPr>
            <a:lvl3pPr marL="1371600" marR="0" lvl="2" indent="-381000" algn="l" rtl="0">
              <a:spcBef>
                <a:spcPts val="480"/>
              </a:spcBef>
              <a:spcAft>
                <a:spcPts val="0"/>
              </a:spcAft>
              <a:buClr>
                <a:schemeClr val="accent1"/>
              </a:buClr>
              <a:buSzPts val="2400"/>
              <a:buFont typeface="Arial"/>
              <a:buChar char="•"/>
              <a:defRPr sz="2400" b="0" i="0" u="none" strike="noStrike" cap="none">
                <a:solidFill>
                  <a:schemeClr val="accent1"/>
                </a:solidFill>
                <a:latin typeface="Calibri"/>
                <a:ea typeface="Calibri"/>
                <a:cs typeface="Calibri"/>
                <a:sym typeface="Calibri"/>
              </a:defRPr>
            </a:lvl3pPr>
            <a:lvl4pPr marL="1828800" marR="0" lvl="3" indent="-355600" algn="l" rtl="0">
              <a:spcBef>
                <a:spcPts val="400"/>
              </a:spcBef>
              <a:spcAft>
                <a:spcPts val="0"/>
              </a:spcAft>
              <a:buClr>
                <a:schemeClr val="accent1"/>
              </a:buClr>
              <a:buSzPts val="2000"/>
              <a:buFont typeface="Arial"/>
              <a:buChar char="–"/>
              <a:defRPr sz="2000" b="0" i="0" u="none" strike="noStrike" cap="none">
                <a:solidFill>
                  <a:schemeClr val="accent1"/>
                </a:solidFill>
                <a:latin typeface="Calibri"/>
                <a:ea typeface="Calibri"/>
                <a:cs typeface="Calibri"/>
                <a:sym typeface="Calibri"/>
              </a:defRPr>
            </a:lvl4pPr>
            <a:lvl5pPr marL="2286000" marR="0" lvl="4" indent="-355600" algn="l" rtl="0">
              <a:spcBef>
                <a:spcPts val="400"/>
              </a:spcBef>
              <a:spcAft>
                <a:spcPts val="0"/>
              </a:spcAft>
              <a:buClr>
                <a:schemeClr val="accent1"/>
              </a:buClr>
              <a:buSzPts val="2000"/>
              <a:buFont typeface="Arial"/>
              <a:buChar char="»"/>
              <a:defRPr sz="2000" b="0" i="0" u="none" strike="noStrike" cap="none">
                <a:solidFill>
                  <a:schemeClr val="accent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31" name="Google Shape;31;p3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3"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libri"/>
              <a:buNone/>
            </a:pPr>
            <a:r>
              <a:rPr lang="en-US" sz="4400" b="0" i="0" u="none">
                <a:solidFill>
                  <a:schemeClr val="dk1"/>
                </a:solidFill>
                <a:latin typeface="Calibri"/>
                <a:ea typeface="Calibri"/>
                <a:cs typeface="Calibri"/>
                <a:sym typeface="Calibri"/>
              </a:rPr>
              <a:t>CSE101-Lec 10 and 11</a:t>
            </a:r>
            <a:endParaRPr/>
          </a:p>
        </p:txBody>
      </p:sp>
      <p:sp>
        <p:nvSpPr>
          <p:cNvPr id="81" name="Google Shape;81;p1"/>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accent1"/>
              </a:buClr>
              <a:buSzPts val="3200"/>
              <a:buFont typeface="Arial"/>
              <a:buNone/>
            </a:pPr>
            <a:r>
              <a:rPr lang="en-US" sz="3200" b="0" i="0" u="none" strike="noStrike" cap="none">
                <a:solidFill>
                  <a:schemeClr val="accent1"/>
                </a:solidFill>
                <a:latin typeface="Calibri"/>
                <a:ea typeface="Calibri"/>
                <a:cs typeface="Calibri"/>
                <a:sym typeface="Calibri"/>
              </a:rPr>
              <a:t>User defined functions(Introduction to Functions)</a:t>
            </a:r>
            <a:endParaRPr sz="3200" b="0" i="0" u="none" strike="noStrike" cap="none">
              <a:solidFill>
                <a:schemeClr val="accent1"/>
              </a:solidFill>
              <a:latin typeface="Calibri"/>
              <a:ea typeface="Calibri"/>
              <a:cs typeface="Calibri"/>
              <a:sym typeface="Calibri"/>
            </a:endParaRPr>
          </a:p>
          <a:p>
            <a:pPr marL="0" marR="0" lvl="0" indent="0" algn="l" rtl="0">
              <a:lnSpc>
                <a:spcPct val="100000"/>
              </a:lnSpc>
              <a:spcBef>
                <a:spcPts val="0"/>
              </a:spcBef>
              <a:spcAft>
                <a:spcPts val="0"/>
              </a:spcAft>
              <a:buClr>
                <a:schemeClr val="accent1"/>
              </a:buClr>
              <a:buSzPts val="3200"/>
              <a:buFont typeface="Arial"/>
              <a:buNone/>
            </a:pPr>
            <a:r>
              <a:rPr lang="en-US"/>
              <a:t>Parameter Passing mechanisms(Call by value and Call by reference)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0"/>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libri"/>
              <a:buNone/>
            </a:pPr>
            <a:r>
              <a:rPr lang="en-US" sz="4400" b="0" i="0" u="none">
                <a:solidFill>
                  <a:schemeClr val="dk1"/>
                </a:solidFill>
                <a:latin typeface="Calibri"/>
                <a:ea typeface="Calibri"/>
                <a:cs typeface="Calibri"/>
                <a:sym typeface="Calibri"/>
              </a:rPr>
              <a:t>Function definition</a:t>
            </a:r>
            <a:endParaRPr/>
          </a:p>
        </p:txBody>
      </p:sp>
      <p:sp>
        <p:nvSpPr>
          <p:cNvPr id="136" name="Google Shape;136;p10"/>
          <p:cNvSpPr txBox="1">
            <a:spLocks noGrp="1"/>
          </p:cNvSpPr>
          <p:nvPr>
            <p:ph type="body" idx="1"/>
          </p:nvPr>
        </p:nvSpPr>
        <p:spPr>
          <a:xfrm>
            <a:off x="457200" y="1219200"/>
            <a:ext cx="8229600" cy="5257800"/>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chemeClr val="accent1"/>
              </a:buClr>
              <a:buSzPts val="3200"/>
              <a:buFont typeface="Arial"/>
              <a:buChar char="•"/>
            </a:pPr>
            <a:r>
              <a:rPr lang="en-US" sz="3200" b="0" i="0" u="none">
                <a:solidFill>
                  <a:schemeClr val="accent1"/>
                </a:solidFill>
                <a:latin typeface="Calibri"/>
                <a:ea typeface="Calibri"/>
                <a:cs typeface="Calibri"/>
                <a:sym typeface="Calibri"/>
              </a:rPr>
              <a:t>Function definition consists of the set of statements that are required to be executed when the function is used.</a:t>
            </a:r>
            <a:endParaRPr/>
          </a:p>
          <a:p>
            <a:pPr marL="342900" marR="0" lvl="0" indent="-342900" algn="just" rtl="0">
              <a:lnSpc>
                <a:spcPct val="100000"/>
              </a:lnSpc>
              <a:spcBef>
                <a:spcPts val="640"/>
              </a:spcBef>
              <a:spcAft>
                <a:spcPts val="0"/>
              </a:spcAft>
              <a:buClr>
                <a:schemeClr val="accent1"/>
              </a:buClr>
              <a:buSzPts val="3200"/>
              <a:buFont typeface="Arial"/>
              <a:buChar char="•"/>
            </a:pPr>
            <a:r>
              <a:rPr lang="en-US" sz="3200" b="0" i="0" u="none">
                <a:solidFill>
                  <a:schemeClr val="accent1"/>
                </a:solidFill>
                <a:latin typeface="Calibri"/>
                <a:ea typeface="Calibri"/>
                <a:cs typeface="Calibri"/>
                <a:sym typeface="Calibri"/>
              </a:rPr>
              <a:t>It consists of body of the function along with function header</a:t>
            </a:r>
            <a:endParaRPr/>
          </a:p>
          <a:p>
            <a:pPr marL="342900" marR="0" lvl="0" indent="-342900" algn="just" rtl="0">
              <a:lnSpc>
                <a:spcPct val="100000"/>
              </a:lnSpc>
              <a:spcBef>
                <a:spcPts val="640"/>
              </a:spcBef>
              <a:spcAft>
                <a:spcPts val="0"/>
              </a:spcAft>
              <a:buClr>
                <a:schemeClr val="accent1"/>
              </a:buClr>
              <a:buSzPts val="3200"/>
              <a:buFont typeface="Arial"/>
              <a:buChar char="•"/>
            </a:pPr>
            <a:r>
              <a:rPr lang="en-US" sz="3200" b="0" i="0" u="none">
                <a:solidFill>
                  <a:schemeClr val="accent1"/>
                </a:solidFill>
                <a:latin typeface="Calibri"/>
                <a:ea typeface="Calibri"/>
                <a:cs typeface="Calibri"/>
                <a:sym typeface="Calibri"/>
              </a:rPr>
              <a:t>Function header is same as function  declaration but there is no semicolon after it</a:t>
            </a:r>
            <a:endParaRPr/>
          </a:p>
          <a:p>
            <a:pPr marL="342900" marR="0" lvl="0" indent="-342900" algn="just" rtl="0">
              <a:lnSpc>
                <a:spcPct val="100000"/>
              </a:lnSpc>
              <a:spcBef>
                <a:spcPts val="640"/>
              </a:spcBef>
              <a:spcAft>
                <a:spcPts val="0"/>
              </a:spcAft>
              <a:buClr>
                <a:schemeClr val="accent1"/>
              </a:buClr>
              <a:buSzPts val="3200"/>
              <a:buFont typeface="Arial"/>
              <a:buChar char="•"/>
            </a:pPr>
            <a:r>
              <a:rPr lang="en-US" sz="3200" b="0" i="0" u="none">
                <a:solidFill>
                  <a:schemeClr val="accent1"/>
                </a:solidFill>
                <a:latin typeface="Calibri"/>
                <a:ea typeface="Calibri"/>
                <a:cs typeface="Calibri"/>
                <a:sym typeface="Calibri"/>
              </a:rPr>
              <a:t>Function header is followed by function body where actual functionality of the function is placed</a:t>
            </a:r>
            <a:endParaRPr/>
          </a:p>
          <a:p>
            <a:pPr marL="342900" marR="0" lvl="0" indent="-139700" algn="just" rtl="0">
              <a:lnSpc>
                <a:spcPct val="100000"/>
              </a:lnSpc>
              <a:spcBef>
                <a:spcPts val="640"/>
              </a:spcBef>
              <a:spcAft>
                <a:spcPts val="0"/>
              </a:spcAft>
              <a:buClr>
                <a:schemeClr val="accent1"/>
              </a:buClr>
              <a:buSzPts val="3200"/>
              <a:buFont typeface="Arial"/>
              <a:buNone/>
            </a:pPr>
            <a:endParaRPr sz="3200" b="0" i="0" u="none">
              <a:solidFill>
                <a:schemeClr val="accent1"/>
              </a:solidFill>
              <a:latin typeface="Calibri"/>
              <a:ea typeface="Calibri"/>
              <a:cs typeface="Calibri"/>
              <a:sym typeface="Calibri"/>
            </a:endParaRPr>
          </a:p>
          <a:p>
            <a:pPr marL="342900" marR="0" lvl="0" indent="-139700" algn="l" rtl="0">
              <a:spcBef>
                <a:spcPts val="640"/>
              </a:spcBef>
              <a:spcAft>
                <a:spcPts val="0"/>
              </a:spcAft>
              <a:buClr>
                <a:schemeClr val="accent1"/>
              </a:buClr>
              <a:buSzPts val="3200"/>
              <a:buFont typeface="Arial"/>
              <a:buNone/>
            </a:pPr>
            <a:endParaRPr sz="3200" b="0" i="0" u="none">
              <a:solidFill>
                <a:schemeClr val="accent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1"/>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libri"/>
              <a:buNone/>
            </a:pPr>
            <a:r>
              <a:rPr lang="en-US" sz="4400" b="0" i="0" u="none">
                <a:solidFill>
                  <a:schemeClr val="dk1"/>
                </a:solidFill>
                <a:latin typeface="Calibri"/>
                <a:ea typeface="Calibri"/>
                <a:cs typeface="Calibri"/>
                <a:sym typeface="Calibri"/>
              </a:rPr>
              <a:t>Function definition-Example</a:t>
            </a:r>
            <a:endParaRPr/>
          </a:p>
        </p:txBody>
      </p:sp>
      <p:sp>
        <p:nvSpPr>
          <p:cNvPr id="142" name="Google Shape;142;p11"/>
          <p:cNvSpPr txBox="1">
            <a:spLocks noGrp="1"/>
          </p:cNvSpPr>
          <p:nvPr>
            <p:ph type="body" idx="1"/>
          </p:nvPr>
        </p:nvSpPr>
        <p:spPr>
          <a:xfrm>
            <a:off x="457200" y="1600200"/>
            <a:ext cx="8686800" cy="452596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accent1"/>
              </a:buClr>
              <a:buSzPts val="1800"/>
              <a:buFont typeface="Arial"/>
              <a:buNone/>
            </a:pPr>
            <a:r>
              <a:rPr lang="en-US" sz="1800" b="1" i="0" u="sng">
                <a:solidFill>
                  <a:schemeClr val="accent1"/>
                </a:solidFill>
                <a:latin typeface="Calibri"/>
                <a:ea typeface="Calibri"/>
                <a:cs typeface="Calibri"/>
                <a:sym typeface="Calibri"/>
              </a:rPr>
              <a:t>Syntax:</a:t>
            </a:r>
            <a:endParaRPr/>
          </a:p>
          <a:p>
            <a:pPr marL="0" marR="0" lvl="0" indent="0" algn="l" rtl="0">
              <a:lnSpc>
                <a:spcPct val="100000"/>
              </a:lnSpc>
              <a:spcBef>
                <a:spcPts val="360"/>
              </a:spcBef>
              <a:spcAft>
                <a:spcPts val="0"/>
              </a:spcAft>
              <a:buClr>
                <a:schemeClr val="accent1"/>
              </a:buClr>
              <a:buSzPts val="1800"/>
              <a:buFont typeface="Arial"/>
              <a:buNone/>
            </a:pPr>
            <a:r>
              <a:rPr lang="en-US" sz="1800" b="0" i="0" u="none">
                <a:solidFill>
                  <a:schemeClr val="accent1"/>
                </a:solidFill>
                <a:latin typeface="Calibri"/>
                <a:ea typeface="Calibri"/>
                <a:cs typeface="Calibri"/>
                <a:sym typeface="Calibri"/>
              </a:rPr>
              <a:t>return_type function_name( parameter list )  //Function Header</a:t>
            </a:r>
            <a:endParaRPr/>
          </a:p>
          <a:p>
            <a:pPr marL="0" marR="0" lvl="0" indent="0" algn="l" rtl="0">
              <a:lnSpc>
                <a:spcPct val="100000"/>
              </a:lnSpc>
              <a:spcBef>
                <a:spcPts val="360"/>
              </a:spcBef>
              <a:spcAft>
                <a:spcPts val="0"/>
              </a:spcAft>
              <a:buClr>
                <a:schemeClr val="accent1"/>
              </a:buClr>
              <a:buSzPts val="1800"/>
              <a:buFont typeface="Arial"/>
              <a:buNone/>
            </a:pPr>
            <a:r>
              <a:rPr lang="en-US" sz="1800" b="0" i="0" u="none">
                <a:solidFill>
                  <a:schemeClr val="accent1"/>
                </a:solidFill>
                <a:latin typeface="Calibri"/>
                <a:ea typeface="Calibri"/>
                <a:cs typeface="Calibri"/>
                <a:sym typeface="Calibri"/>
              </a:rPr>
              <a:t>{</a:t>
            </a:r>
            <a:endParaRPr/>
          </a:p>
          <a:p>
            <a:pPr marL="0" marR="0" lvl="0" indent="0" algn="l" rtl="0">
              <a:lnSpc>
                <a:spcPct val="100000"/>
              </a:lnSpc>
              <a:spcBef>
                <a:spcPts val="360"/>
              </a:spcBef>
              <a:spcAft>
                <a:spcPts val="0"/>
              </a:spcAft>
              <a:buClr>
                <a:schemeClr val="accent1"/>
              </a:buClr>
              <a:buSzPts val="1800"/>
              <a:buFont typeface="Arial"/>
              <a:buNone/>
            </a:pPr>
            <a:r>
              <a:rPr lang="en-US" sz="1800" b="0" i="0" u="none">
                <a:solidFill>
                  <a:schemeClr val="accent1"/>
                </a:solidFill>
                <a:latin typeface="Calibri"/>
                <a:ea typeface="Calibri"/>
                <a:cs typeface="Calibri"/>
                <a:sym typeface="Calibri"/>
              </a:rPr>
              <a:t>   //body of the function          // Function body</a:t>
            </a:r>
            <a:endParaRPr/>
          </a:p>
          <a:p>
            <a:pPr marL="0" marR="0" lvl="0" indent="0" algn="l" rtl="0">
              <a:lnSpc>
                <a:spcPct val="100000"/>
              </a:lnSpc>
              <a:spcBef>
                <a:spcPts val="360"/>
              </a:spcBef>
              <a:spcAft>
                <a:spcPts val="0"/>
              </a:spcAft>
              <a:buClr>
                <a:schemeClr val="accent1"/>
              </a:buClr>
              <a:buSzPts val="1800"/>
              <a:buFont typeface="Arial"/>
              <a:buNone/>
            </a:pPr>
            <a:r>
              <a:rPr lang="en-US" sz="1800" b="0" i="0" u="none">
                <a:solidFill>
                  <a:schemeClr val="accent1"/>
                </a:solidFill>
                <a:latin typeface="Calibri"/>
                <a:ea typeface="Calibri"/>
                <a:cs typeface="Calibri"/>
                <a:sym typeface="Calibri"/>
              </a:rPr>
              <a:t>}</a:t>
            </a:r>
            <a:endParaRPr/>
          </a:p>
          <a:p>
            <a:pPr marL="0" marR="0" lvl="0" indent="0" algn="l" rtl="0">
              <a:lnSpc>
                <a:spcPct val="100000"/>
              </a:lnSpc>
              <a:spcBef>
                <a:spcPts val="360"/>
              </a:spcBef>
              <a:spcAft>
                <a:spcPts val="0"/>
              </a:spcAft>
              <a:buClr>
                <a:schemeClr val="accent1"/>
              </a:buClr>
              <a:buSzPts val="1800"/>
              <a:buFont typeface="Arial"/>
              <a:buNone/>
            </a:pPr>
            <a:r>
              <a:rPr lang="en-US" sz="1800" b="0" i="0" u="none">
                <a:solidFill>
                  <a:schemeClr val="accent1"/>
                </a:solidFill>
                <a:latin typeface="Calibri"/>
                <a:ea typeface="Calibri"/>
                <a:cs typeface="Calibri"/>
                <a:sym typeface="Calibri"/>
              </a:rPr>
              <a:t>Example:</a:t>
            </a:r>
            <a:endParaRPr/>
          </a:p>
          <a:p>
            <a:pPr marL="0" marR="0" lvl="0" indent="0" algn="l" rtl="0">
              <a:lnSpc>
                <a:spcPct val="100000"/>
              </a:lnSpc>
              <a:spcBef>
                <a:spcPts val="360"/>
              </a:spcBef>
              <a:spcAft>
                <a:spcPts val="0"/>
              </a:spcAft>
              <a:buClr>
                <a:schemeClr val="accent1"/>
              </a:buClr>
              <a:buSzPts val="1800"/>
              <a:buFont typeface="Arial"/>
              <a:buNone/>
            </a:pPr>
            <a:r>
              <a:rPr lang="en-US" sz="1800" b="0" i="0" u="none">
                <a:solidFill>
                  <a:schemeClr val="accent1"/>
                </a:solidFill>
                <a:latin typeface="Calibri"/>
                <a:ea typeface="Calibri"/>
                <a:cs typeface="Calibri"/>
                <a:sym typeface="Calibri"/>
              </a:rPr>
              <a:t>int sum(int x,int y)  // sum is a user defined function which takes two integer parameters</a:t>
            </a:r>
            <a:endParaRPr/>
          </a:p>
          <a:p>
            <a:pPr marL="0" marR="0" lvl="0" indent="0" algn="l" rtl="0">
              <a:lnSpc>
                <a:spcPct val="100000"/>
              </a:lnSpc>
              <a:spcBef>
                <a:spcPts val="360"/>
              </a:spcBef>
              <a:spcAft>
                <a:spcPts val="0"/>
              </a:spcAft>
              <a:buClr>
                <a:schemeClr val="accent1"/>
              </a:buClr>
              <a:buSzPts val="1800"/>
              <a:buFont typeface="Arial"/>
              <a:buNone/>
            </a:pPr>
            <a:r>
              <a:rPr lang="en-US" sz="1800" b="0" i="0" u="none">
                <a:solidFill>
                  <a:schemeClr val="accent1"/>
                </a:solidFill>
                <a:latin typeface="Calibri"/>
                <a:ea typeface="Calibri"/>
                <a:cs typeface="Calibri"/>
                <a:sym typeface="Calibri"/>
              </a:rPr>
              <a:t>{</a:t>
            </a:r>
            <a:endParaRPr/>
          </a:p>
          <a:p>
            <a:pPr marL="0" marR="0" lvl="0" indent="0" algn="l" rtl="0">
              <a:lnSpc>
                <a:spcPct val="100000"/>
              </a:lnSpc>
              <a:spcBef>
                <a:spcPts val="360"/>
              </a:spcBef>
              <a:spcAft>
                <a:spcPts val="0"/>
              </a:spcAft>
              <a:buClr>
                <a:schemeClr val="accent1"/>
              </a:buClr>
              <a:buSzPts val="1800"/>
              <a:buFont typeface="Arial"/>
              <a:buNone/>
            </a:pPr>
            <a:r>
              <a:rPr lang="en-US" sz="1800" b="0" i="0" u="none">
                <a:solidFill>
                  <a:schemeClr val="accent1"/>
                </a:solidFill>
                <a:latin typeface="Calibri"/>
                <a:ea typeface="Calibri"/>
                <a:cs typeface="Calibri"/>
                <a:sym typeface="Calibri"/>
              </a:rPr>
              <a:t>int z;</a:t>
            </a:r>
            <a:endParaRPr/>
          </a:p>
          <a:p>
            <a:pPr marL="0" marR="0" lvl="0" indent="0" algn="l" rtl="0">
              <a:lnSpc>
                <a:spcPct val="100000"/>
              </a:lnSpc>
              <a:spcBef>
                <a:spcPts val="360"/>
              </a:spcBef>
              <a:spcAft>
                <a:spcPts val="0"/>
              </a:spcAft>
              <a:buClr>
                <a:schemeClr val="accent1"/>
              </a:buClr>
              <a:buSzPts val="1800"/>
              <a:buFont typeface="Arial"/>
              <a:buNone/>
            </a:pPr>
            <a:r>
              <a:rPr lang="en-US" sz="1800" b="0" i="0" u="none">
                <a:solidFill>
                  <a:schemeClr val="accent1"/>
                </a:solidFill>
                <a:latin typeface="Calibri"/>
                <a:ea typeface="Calibri"/>
                <a:cs typeface="Calibri"/>
                <a:sym typeface="Calibri"/>
              </a:rPr>
              <a:t>z=x+y;</a:t>
            </a:r>
            <a:endParaRPr/>
          </a:p>
          <a:p>
            <a:pPr marL="0" marR="0" lvl="0" indent="0" algn="l" rtl="0">
              <a:lnSpc>
                <a:spcPct val="100000"/>
              </a:lnSpc>
              <a:spcBef>
                <a:spcPts val="360"/>
              </a:spcBef>
              <a:spcAft>
                <a:spcPts val="0"/>
              </a:spcAft>
              <a:buClr>
                <a:schemeClr val="accent1"/>
              </a:buClr>
              <a:buSzPts val="1800"/>
              <a:buFont typeface="Arial"/>
              <a:buNone/>
            </a:pPr>
            <a:r>
              <a:rPr lang="en-US" sz="1800" b="0" i="0" u="none">
                <a:solidFill>
                  <a:schemeClr val="accent1"/>
                </a:solidFill>
                <a:latin typeface="Calibri"/>
                <a:ea typeface="Calibri"/>
                <a:cs typeface="Calibri"/>
                <a:sym typeface="Calibri"/>
              </a:rPr>
              <a:t>return z;                    //After adding two integers it is returning the result</a:t>
            </a:r>
            <a:endParaRPr/>
          </a:p>
          <a:p>
            <a:pPr marL="0" marR="0" lvl="0" indent="0" algn="l" rtl="0">
              <a:lnSpc>
                <a:spcPct val="100000"/>
              </a:lnSpc>
              <a:spcBef>
                <a:spcPts val="360"/>
              </a:spcBef>
              <a:spcAft>
                <a:spcPts val="0"/>
              </a:spcAft>
              <a:buClr>
                <a:schemeClr val="accent1"/>
              </a:buClr>
              <a:buSzPts val="1800"/>
              <a:buFont typeface="Arial"/>
              <a:buNone/>
            </a:pPr>
            <a:r>
              <a:rPr lang="en-US" sz="1800" b="0" i="0" u="none">
                <a:solidFill>
                  <a:schemeClr val="accent1"/>
                </a:solidFill>
                <a:latin typeface="Calibri"/>
                <a:ea typeface="Calibri"/>
                <a:cs typeface="Calibri"/>
                <a:sym typeface="Calibri"/>
              </a:rPr>
              <a:t>}</a:t>
            </a:r>
            <a:endParaRPr/>
          </a:p>
          <a:p>
            <a:pPr marL="342900" marR="0" lvl="0" indent="-228600" algn="l" rtl="0">
              <a:spcBef>
                <a:spcPts val="360"/>
              </a:spcBef>
              <a:spcAft>
                <a:spcPts val="0"/>
              </a:spcAft>
              <a:buClr>
                <a:schemeClr val="accent1"/>
              </a:buClr>
              <a:buSzPts val="1800"/>
              <a:buFont typeface="Arial"/>
              <a:buNone/>
            </a:pPr>
            <a:endParaRPr sz="1800" b="0" i="0" u="none">
              <a:solidFill>
                <a:schemeClr val="accent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2"/>
          <p:cNvSpPr txBox="1">
            <a:spLocks noGrp="1"/>
          </p:cNvSpPr>
          <p:nvPr>
            <p:ph type="title"/>
          </p:nvPr>
        </p:nvSpPr>
        <p:spPr>
          <a:xfrm>
            <a:off x="457200" y="274637"/>
            <a:ext cx="8229600" cy="868362"/>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libri"/>
              <a:buNone/>
            </a:pPr>
            <a:r>
              <a:rPr lang="en-US" sz="4400" b="0" i="0" u="none">
                <a:solidFill>
                  <a:schemeClr val="dk1"/>
                </a:solidFill>
                <a:latin typeface="Calibri"/>
                <a:ea typeface="Calibri"/>
                <a:cs typeface="Calibri"/>
                <a:sym typeface="Calibri"/>
              </a:rPr>
              <a:t>Function Calling</a:t>
            </a:r>
            <a:endParaRPr/>
          </a:p>
        </p:txBody>
      </p:sp>
      <p:sp>
        <p:nvSpPr>
          <p:cNvPr id="148" name="Google Shape;148;p12"/>
          <p:cNvSpPr txBox="1">
            <a:spLocks noGrp="1"/>
          </p:cNvSpPr>
          <p:nvPr>
            <p:ph type="body" idx="1"/>
          </p:nvPr>
        </p:nvSpPr>
        <p:spPr>
          <a:xfrm>
            <a:off x="454025" y="1133475"/>
            <a:ext cx="8229600" cy="5038725"/>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chemeClr val="accent1"/>
              </a:buClr>
              <a:buSzPts val="2400"/>
              <a:buFont typeface="Arial"/>
              <a:buChar char="•"/>
            </a:pPr>
            <a:r>
              <a:rPr lang="en-US" sz="2400" b="0" i="0" u="none">
                <a:solidFill>
                  <a:schemeClr val="accent1"/>
                </a:solidFill>
                <a:latin typeface="Calibri"/>
                <a:ea typeface="Calibri"/>
                <a:cs typeface="Calibri"/>
                <a:sym typeface="Calibri"/>
              </a:rPr>
              <a:t>Once the function is declared and defined, we wish to use it. So, for using the function we need to call it</a:t>
            </a:r>
            <a:endParaRPr/>
          </a:p>
          <a:p>
            <a:pPr marL="342900" marR="0" lvl="0" indent="-342900" algn="just" rtl="0">
              <a:lnSpc>
                <a:spcPct val="100000"/>
              </a:lnSpc>
              <a:spcBef>
                <a:spcPts val="480"/>
              </a:spcBef>
              <a:spcAft>
                <a:spcPts val="0"/>
              </a:spcAft>
              <a:buClr>
                <a:schemeClr val="accent1"/>
              </a:buClr>
              <a:buSzPts val="2400"/>
              <a:buFont typeface="Arial"/>
              <a:buChar char="•"/>
            </a:pPr>
            <a:r>
              <a:rPr lang="en-US" sz="2400" b="0" i="0" u="none">
                <a:solidFill>
                  <a:schemeClr val="accent1"/>
                </a:solidFill>
                <a:latin typeface="Calibri"/>
                <a:ea typeface="Calibri"/>
                <a:cs typeface="Calibri"/>
                <a:sym typeface="Calibri"/>
              </a:rPr>
              <a:t>When the function is called in the main() function/ or some other function, the control is transferred to the called function, once the function definition is executed completely, the control will come back to the main()/ or the other function in which the calling statement has been placed, and the execution will resume from the same point where it was halted.</a:t>
            </a:r>
            <a:endParaRPr/>
          </a:p>
          <a:p>
            <a:pPr marL="342900" marR="0" lvl="0" indent="-342900" algn="just" rtl="0">
              <a:lnSpc>
                <a:spcPct val="100000"/>
              </a:lnSpc>
              <a:spcBef>
                <a:spcPts val="480"/>
              </a:spcBef>
              <a:spcAft>
                <a:spcPts val="0"/>
              </a:spcAft>
              <a:buClr>
                <a:schemeClr val="accent1"/>
              </a:buClr>
              <a:buSzPts val="2400"/>
              <a:buFont typeface="Arial"/>
              <a:buChar char="•"/>
            </a:pPr>
            <a:r>
              <a:rPr lang="en-US" sz="2400" b="0" i="0" u="none">
                <a:solidFill>
                  <a:schemeClr val="accent1"/>
                </a:solidFill>
                <a:latin typeface="Calibri"/>
                <a:ea typeface="Calibri"/>
                <a:cs typeface="Calibri"/>
                <a:sym typeface="Calibri"/>
              </a:rPr>
              <a:t>Syntax of function calling:</a:t>
            </a:r>
            <a:endParaRPr/>
          </a:p>
          <a:p>
            <a:pPr marL="342900" marR="0" lvl="0" indent="-342900" algn="just" rtl="0">
              <a:lnSpc>
                <a:spcPct val="100000"/>
              </a:lnSpc>
              <a:spcBef>
                <a:spcPts val="480"/>
              </a:spcBef>
              <a:spcAft>
                <a:spcPts val="0"/>
              </a:spcAft>
              <a:buClr>
                <a:schemeClr val="accent1"/>
              </a:buClr>
              <a:buSzPts val="2400"/>
              <a:buFont typeface="Arial"/>
              <a:buNone/>
            </a:pPr>
            <a:r>
              <a:rPr lang="en-US" sz="2400" b="0" i="0" u="none">
                <a:solidFill>
                  <a:schemeClr val="accent1"/>
                </a:solidFill>
                <a:latin typeface="Calibri"/>
                <a:ea typeface="Calibri"/>
                <a:cs typeface="Calibri"/>
                <a:sym typeface="Calibri"/>
              </a:rPr>
              <a:t>function_name(&lt;List_of_argument_values&gt;);</a:t>
            </a:r>
            <a:endParaRPr/>
          </a:p>
          <a:p>
            <a:pPr marL="342900" marR="0" lvl="0" indent="-342900" algn="just" rtl="0">
              <a:lnSpc>
                <a:spcPct val="100000"/>
              </a:lnSpc>
              <a:spcBef>
                <a:spcPts val="480"/>
              </a:spcBef>
              <a:spcAft>
                <a:spcPts val="0"/>
              </a:spcAft>
              <a:buClr>
                <a:schemeClr val="accent1"/>
              </a:buClr>
              <a:buSzPts val="2400"/>
              <a:buFont typeface="Arial"/>
              <a:buNone/>
            </a:pPr>
            <a:r>
              <a:rPr lang="en-US" sz="2400" b="0" i="0" u="none">
                <a:solidFill>
                  <a:schemeClr val="accent1"/>
                </a:solidFill>
                <a:latin typeface="Calibri"/>
                <a:ea typeface="Calibri"/>
                <a:cs typeface="Calibri"/>
                <a:sym typeface="Calibri"/>
              </a:rPr>
              <a:t>Example: function(2,3);</a:t>
            </a:r>
            <a:endParaRPr/>
          </a:p>
          <a:p>
            <a:pPr marL="342900" marR="0" lvl="0" indent="-190500" algn="l" rtl="0">
              <a:spcBef>
                <a:spcPts val="480"/>
              </a:spcBef>
              <a:spcAft>
                <a:spcPts val="0"/>
              </a:spcAft>
              <a:buClr>
                <a:schemeClr val="accent1"/>
              </a:buClr>
              <a:buSzPts val="2400"/>
              <a:buFont typeface="Arial"/>
              <a:buNone/>
            </a:pPr>
            <a:endParaRPr sz="2400" b="0" i="0" u="none">
              <a:solidFill>
                <a:schemeClr val="accent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3"/>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3200"/>
              <a:buFont typeface="Calibri"/>
              <a:buNone/>
            </a:pPr>
            <a:r>
              <a:rPr lang="en-US" sz="3200" b="0" i="0" u="none">
                <a:solidFill>
                  <a:schemeClr val="dk1"/>
                </a:solidFill>
                <a:latin typeface="Calibri"/>
                <a:ea typeface="Calibri"/>
                <a:cs typeface="Calibri"/>
                <a:sym typeface="Calibri"/>
              </a:rPr>
              <a:t>Points to remember during function calling</a:t>
            </a:r>
            <a:endParaRPr/>
          </a:p>
        </p:txBody>
      </p:sp>
      <p:sp>
        <p:nvSpPr>
          <p:cNvPr id="154" name="Google Shape;154;p13"/>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25000"/>
              </a:lnSpc>
              <a:spcBef>
                <a:spcPts val="0"/>
              </a:spcBef>
              <a:spcAft>
                <a:spcPts val="0"/>
              </a:spcAft>
              <a:buClr>
                <a:schemeClr val="dk1"/>
              </a:buClr>
              <a:buSzPts val="1800"/>
              <a:buFont typeface="Arial"/>
              <a:buChar char="•"/>
            </a:pPr>
            <a:r>
              <a:rPr lang="en-US" sz="1800" b="0" i="0" u="none">
                <a:solidFill>
                  <a:schemeClr val="dk1"/>
                </a:solidFill>
                <a:latin typeface="Calibri"/>
                <a:ea typeface="Calibri"/>
                <a:cs typeface="Calibri"/>
                <a:sym typeface="Calibri"/>
              </a:rPr>
              <a:t>Function name and the number and type of arguments in the function call must be same as that given in the function declaration and function header of the function definition</a:t>
            </a:r>
            <a:endParaRPr/>
          </a:p>
          <a:p>
            <a:pPr marL="342900" marR="0" lvl="0" indent="-342900" algn="just" rtl="0">
              <a:lnSpc>
                <a:spcPct val="125000"/>
              </a:lnSpc>
              <a:spcBef>
                <a:spcPts val="360"/>
              </a:spcBef>
              <a:spcAft>
                <a:spcPts val="0"/>
              </a:spcAft>
              <a:buClr>
                <a:schemeClr val="dk1"/>
              </a:buClr>
              <a:buSzPts val="1800"/>
              <a:buFont typeface="Arial"/>
              <a:buChar char="•"/>
            </a:pPr>
            <a:r>
              <a:rPr lang="en-US" sz="1800" b="0" i="0" u="none">
                <a:solidFill>
                  <a:schemeClr val="dk1"/>
                </a:solidFill>
                <a:latin typeface="Calibri"/>
                <a:ea typeface="Calibri"/>
                <a:cs typeface="Calibri"/>
                <a:sym typeface="Calibri"/>
              </a:rPr>
              <a:t>Names (and not the types) of variables in function declaration, function call and header of function definition may vary</a:t>
            </a:r>
            <a:endParaRPr/>
          </a:p>
          <a:p>
            <a:pPr marL="342900" marR="0" lvl="0" indent="-342900" algn="just" rtl="0">
              <a:lnSpc>
                <a:spcPct val="125000"/>
              </a:lnSpc>
              <a:spcBef>
                <a:spcPts val="360"/>
              </a:spcBef>
              <a:spcAft>
                <a:spcPts val="0"/>
              </a:spcAft>
              <a:buClr>
                <a:schemeClr val="dk1"/>
              </a:buClr>
              <a:buSzPts val="1800"/>
              <a:buFont typeface="Arial"/>
              <a:buChar char="•"/>
            </a:pPr>
            <a:r>
              <a:rPr lang="en-US" sz="1800" b="0" i="0" u="none">
                <a:solidFill>
                  <a:schemeClr val="dk1"/>
                </a:solidFill>
                <a:latin typeface="Calibri"/>
                <a:ea typeface="Calibri"/>
                <a:cs typeface="Calibri"/>
                <a:sym typeface="Calibri"/>
              </a:rPr>
              <a:t>Arguments may be passed in the form of expressions to the called function. In such a case, arguments are first evaluated and converted to the type of formal parameter and then the body of the function gets executed.</a:t>
            </a:r>
            <a:endParaRPr/>
          </a:p>
          <a:p>
            <a:pPr marL="342900" marR="0" lvl="0" indent="-342900" algn="just" rtl="0">
              <a:lnSpc>
                <a:spcPct val="125000"/>
              </a:lnSpc>
              <a:spcBef>
                <a:spcPts val="360"/>
              </a:spcBef>
              <a:spcAft>
                <a:spcPts val="0"/>
              </a:spcAft>
              <a:buClr>
                <a:schemeClr val="dk1"/>
              </a:buClr>
              <a:buSzPts val="1800"/>
              <a:buFont typeface="Arial"/>
              <a:buChar char="•"/>
            </a:pPr>
            <a:r>
              <a:rPr lang="en-US" sz="1800" b="0" i="0" u="none">
                <a:solidFill>
                  <a:schemeClr val="dk1"/>
                </a:solidFill>
                <a:latin typeface="Calibri"/>
                <a:ea typeface="Calibri"/>
                <a:cs typeface="Calibri"/>
                <a:sym typeface="Calibri"/>
              </a:rPr>
              <a:t>If the return type of the function is not void, then the value returned by the called function may be assigned to some variable as given below.</a:t>
            </a:r>
            <a:endParaRPr/>
          </a:p>
          <a:p>
            <a:pPr marL="342900" marR="0" lvl="0" indent="-342900" algn="just" rtl="0">
              <a:lnSpc>
                <a:spcPct val="125000"/>
              </a:lnSpc>
              <a:spcBef>
                <a:spcPts val="360"/>
              </a:spcBef>
              <a:spcAft>
                <a:spcPts val="0"/>
              </a:spcAft>
              <a:buClr>
                <a:schemeClr val="dk1"/>
              </a:buClr>
              <a:buSzPts val="1800"/>
              <a:buFont typeface="Arial"/>
              <a:buNone/>
            </a:pPr>
            <a:r>
              <a:rPr lang="en-US" sz="1800" b="1" i="0" u="none">
                <a:solidFill>
                  <a:schemeClr val="dk1"/>
                </a:solidFill>
                <a:latin typeface="Calibri"/>
                <a:ea typeface="Calibri"/>
                <a:cs typeface="Calibri"/>
                <a:sym typeface="Calibri"/>
              </a:rPr>
              <a:t>	variable_name = function_name(variable1, variable2, …);</a:t>
            </a:r>
            <a:endParaRPr/>
          </a:p>
          <a:p>
            <a:pPr marL="342900" marR="0" lvl="0" indent="-228600" algn="l" rtl="0">
              <a:spcBef>
                <a:spcPts val="360"/>
              </a:spcBef>
              <a:spcAft>
                <a:spcPts val="0"/>
              </a:spcAft>
              <a:buClr>
                <a:schemeClr val="accent1"/>
              </a:buClr>
              <a:buSzPts val="1800"/>
              <a:buFont typeface="Arial"/>
              <a:buNone/>
            </a:pPr>
            <a:endParaRPr sz="1800" b="1" i="0" u="none">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14"/>
          <p:cNvSpPr txBox="1">
            <a:spLocks noGrp="1"/>
          </p:cNvSpPr>
          <p:nvPr>
            <p:ph type="title"/>
          </p:nvPr>
        </p:nvSpPr>
        <p:spPr>
          <a:xfrm>
            <a:off x="0" y="-169862"/>
            <a:ext cx="8229600" cy="715962"/>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libri"/>
              <a:buNone/>
            </a:pPr>
            <a:r>
              <a:rPr lang="en-US" sz="4400" b="0" i="0" u="none">
                <a:solidFill>
                  <a:schemeClr val="dk1"/>
                </a:solidFill>
                <a:latin typeface="Calibri"/>
                <a:ea typeface="Calibri"/>
                <a:cs typeface="Calibri"/>
                <a:sym typeface="Calibri"/>
              </a:rPr>
              <a:t>Program example of function</a:t>
            </a:r>
            <a:endParaRPr/>
          </a:p>
        </p:txBody>
      </p:sp>
      <p:sp>
        <p:nvSpPr>
          <p:cNvPr id="160" name="Google Shape;160;p14"/>
          <p:cNvSpPr txBox="1">
            <a:spLocks noGrp="1"/>
          </p:cNvSpPr>
          <p:nvPr>
            <p:ph type="body" idx="1"/>
          </p:nvPr>
        </p:nvSpPr>
        <p:spPr>
          <a:xfrm>
            <a:off x="381000" y="546100"/>
            <a:ext cx="5029200" cy="60833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20000"/>
              </a:lnSpc>
              <a:spcBef>
                <a:spcPts val="0"/>
              </a:spcBef>
              <a:spcAft>
                <a:spcPts val="0"/>
              </a:spcAft>
              <a:buClr>
                <a:schemeClr val="dk1"/>
              </a:buClr>
              <a:buSzPts val="1800"/>
              <a:buFont typeface="Arial"/>
              <a:buNone/>
            </a:pPr>
            <a:r>
              <a:rPr lang="en-US" sz="1800" b="1" i="0" u="none">
                <a:solidFill>
                  <a:schemeClr val="dk1"/>
                </a:solidFill>
                <a:latin typeface="Calibri"/>
                <a:ea typeface="Calibri"/>
                <a:cs typeface="Calibri"/>
                <a:sym typeface="Calibri"/>
              </a:rPr>
              <a:t>#include&lt;stdio.h&gt;</a:t>
            </a:r>
            <a:endParaRPr/>
          </a:p>
          <a:p>
            <a:pPr marL="342900" marR="0" lvl="0" indent="-342900" algn="l" rtl="0">
              <a:lnSpc>
                <a:spcPct val="120000"/>
              </a:lnSpc>
              <a:spcBef>
                <a:spcPts val="360"/>
              </a:spcBef>
              <a:spcAft>
                <a:spcPts val="0"/>
              </a:spcAft>
              <a:buClr>
                <a:schemeClr val="dk1"/>
              </a:buClr>
              <a:buSzPts val="1800"/>
              <a:buFont typeface="Arial"/>
              <a:buNone/>
            </a:pPr>
            <a:r>
              <a:rPr lang="en-US" sz="1800" b="1" i="0" u="none">
                <a:solidFill>
                  <a:schemeClr val="dk1"/>
                </a:solidFill>
                <a:latin typeface="Calibri"/>
                <a:ea typeface="Calibri"/>
                <a:cs typeface="Calibri"/>
                <a:sym typeface="Calibri"/>
              </a:rPr>
              <a:t>int sum(int a, int b);// FUNCTION DECLARATION</a:t>
            </a:r>
            <a:endParaRPr/>
          </a:p>
          <a:p>
            <a:pPr marL="342900" marR="0" lvl="0" indent="-342900" algn="l" rtl="0">
              <a:lnSpc>
                <a:spcPct val="120000"/>
              </a:lnSpc>
              <a:spcBef>
                <a:spcPts val="360"/>
              </a:spcBef>
              <a:spcAft>
                <a:spcPts val="0"/>
              </a:spcAft>
              <a:buClr>
                <a:schemeClr val="dk1"/>
              </a:buClr>
              <a:buSzPts val="1800"/>
              <a:buFont typeface="Arial"/>
              <a:buNone/>
            </a:pPr>
            <a:r>
              <a:rPr lang="en-US" sz="1800" b="1" i="0" u="none">
                <a:solidFill>
                  <a:schemeClr val="dk1"/>
                </a:solidFill>
                <a:latin typeface="Calibri"/>
                <a:ea typeface="Calibri"/>
                <a:cs typeface="Calibri"/>
                <a:sym typeface="Calibri"/>
              </a:rPr>
              <a:t>int main()</a:t>
            </a:r>
            <a:endParaRPr/>
          </a:p>
          <a:p>
            <a:pPr marL="342900" marR="0" lvl="0" indent="-342900" algn="l" rtl="0">
              <a:lnSpc>
                <a:spcPct val="120000"/>
              </a:lnSpc>
              <a:spcBef>
                <a:spcPts val="360"/>
              </a:spcBef>
              <a:spcAft>
                <a:spcPts val="0"/>
              </a:spcAft>
              <a:buClr>
                <a:schemeClr val="dk1"/>
              </a:buClr>
              <a:buSzPts val="1800"/>
              <a:buFont typeface="Arial"/>
              <a:buNone/>
            </a:pPr>
            <a:r>
              <a:rPr lang="en-US" sz="1800" b="1" i="0" u="none">
                <a:solidFill>
                  <a:schemeClr val="dk1"/>
                </a:solidFill>
                <a:latin typeface="Calibri"/>
                <a:ea typeface="Calibri"/>
                <a:cs typeface="Calibri"/>
                <a:sym typeface="Calibri"/>
              </a:rPr>
              <a:t>{</a:t>
            </a:r>
            <a:endParaRPr/>
          </a:p>
          <a:p>
            <a:pPr marL="342900" marR="0" lvl="0" indent="-342900" algn="l" rtl="0">
              <a:lnSpc>
                <a:spcPct val="120000"/>
              </a:lnSpc>
              <a:spcBef>
                <a:spcPts val="360"/>
              </a:spcBef>
              <a:spcAft>
                <a:spcPts val="0"/>
              </a:spcAft>
              <a:buClr>
                <a:schemeClr val="dk1"/>
              </a:buClr>
              <a:buSzPts val="1800"/>
              <a:buFont typeface="Arial"/>
              <a:buNone/>
            </a:pPr>
            <a:r>
              <a:rPr lang="en-US" sz="1800" b="1" i="0" u="none">
                <a:solidFill>
                  <a:schemeClr val="dk1"/>
                </a:solidFill>
                <a:latin typeface="Calibri"/>
                <a:ea typeface="Calibri"/>
                <a:cs typeface="Calibri"/>
                <a:sym typeface="Calibri"/>
              </a:rPr>
              <a:t>	int num1, num2, total = 0;</a:t>
            </a:r>
            <a:endParaRPr/>
          </a:p>
          <a:p>
            <a:pPr marL="342900" marR="0" lvl="0" indent="-342900" algn="l" rtl="0">
              <a:lnSpc>
                <a:spcPct val="120000"/>
              </a:lnSpc>
              <a:spcBef>
                <a:spcPts val="360"/>
              </a:spcBef>
              <a:spcAft>
                <a:spcPts val="0"/>
              </a:spcAft>
              <a:buClr>
                <a:schemeClr val="dk1"/>
              </a:buClr>
              <a:buSzPts val="1800"/>
              <a:buFont typeface="Arial"/>
              <a:buNone/>
            </a:pPr>
            <a:r>
              <a:rPr lang="en-US" sz="1800" b="1" i="0" u="none">
                <a:solidFill>
                  <a:schemeClr val="dk1"/>
                </a:solidFill>
                <a:latin typeface="Calibri"/>
                <a:ea typeface="Calibri"/>
                <a:cs typeface="Calibri"/>
                <a:sym typeface="Calibri"/>
              </a:rPr>
              <a:t>	printf(“\n Enter the first number : “);</a:t>
            </a:r>
            <a:endParaRPr/>
          </a:p>
          <a:p>
            <a:pPr marL="342900" marR="0" lvl="0" indent="-342900" algn="l" rtl="0">
              <a:lnSpc>
                <a:spcPct val="120000"/>
              </a:lnSpc>
              <a:spcBef>
                <a:spcPts val="360"/>
              </a:spcBef>
              <a:spcAft>
                <a:spcPts val="0"/>
              </a:spcAft>
              <a:buClr>
                <a:schemeClr val="dk1"/>
              </a:buClr>
              <a:buSzPts val="1800"/>
              <a:buFont typeface="Arial"/>
              <a:buNone/>
            </a:pPr>
            <a:r>
              <a:rPr lang="en-US" sz="1800" b="1" i="0" u="none">
                <a:solidFill>
                  <a:schemeClr val="dk1"/>
                </a:solidFill>
                <a:latin typeface="Calibri"/>
                <a:ea typeface="Calibri"/>
                <a:cs typeface="Calibri"/>
                <a:sym typeface="Calibri"/>
              </a:rPr>
              <a:t>	scanf(“%d”, &amp;num1);</a:t>
            </a:r>
            <a:endParaRPr/>
          </a:p>
          <a:p>
            <a:pPr marL="342900" marR="0" lvl="0" indent="-342900" algn="l" rtl="0">
              <a:lnSpc>
                <a:spcPct val="120000"/>
              </a:lnSpc>
              <a:spcBef>
                <a:spcPts val="360"/>
              </a:spcBef>
              <a:spcAft>
                <a:spcPts val="0"/>
              </a:spcAft>
              <a:buClr>
                <a:schemeClr val="dk1"/>
              </a:buClr>
              <a:buSzPts val="1800"/>
              <a:buFont typeface="Arial"/>
              <a:buNone/>
            </a:pPr>
            <a:r>
              <a:rPr lang="en-US" sz="1800" b="1" i="0" u="none">
                <a:solidFill>
                  <a:schemeClr val="dk1"/>
                </a:solidFill>
                <a:latin typeface="Calibri"/>
                <a:ea typeface="Calibri"/>
                <a:cs typeface="Calibri"/>
                <a:sym typeface="Calibri"/>
              </a:rPr>
              <a:t>	printf(“\n Enter the second number : “);</a:t>
            </a:r>
            <a:endParaRPr/>
          </a:p>
          <a:p>
            <a:pPr marL="342900" marR="0" lvl="0" indent="-342900" algn="l" rtl="0">
              <a:lnSpc>
                <a:spcPct val="120000"/>
              </a:lnSpc>
              <a:spcBef>
                <a:spcPts val="360"/>
              </a:spcBef>
              <a:spcAft>
                <a:spcPts val="0"/>
              </a:spcAft>
              <a:buClr>
                <a:schemeClr val="dk1"/>
              </a:buClr>
              <a:buSzPts val="1800"/>
              <a:buFont typeface="Arial"/>
              <a:buNone/>
            </a:pPr>
            <a:r>
              <a:rPr lang="en-US" sz="1800" b="1" i="0" u="none">
                <a:solidFill>
                  <a:schemeClr val="dk1"/>
                </a:solidFill>
                <a:latin typeface="Calibri"/>
                <a:ea typeface="Calibri"/>
                <a:cs typeface="Calibri"/>
                <a:sym typeface="Calibri"/>
              </a:rPr>
              <a:t>	scanf(“%d”, &amp;num2);</a:t>
            </a:r>
            <a:endParaRPr/>
          </a:p>
          <a:p>
            <a:pPr marL="342900" marR="0" lvl="0" indent="-342900" algn="l" rtl="0">
              <a:lnSpc>
                <a:spcPct val="120000"/>
              </a:lnSpc>
              <a:spcBef>
                <a:spcPts val="360"/>
              </a:spcBef>
              <a:spcAft>
                <a:spcPts val="0"/>
              </a:spcAft>
              <a:buClr>
                <a:schemeClr val="dk1"/>
              </a:buClr>
              <a:buSzPts val="1800"/>
              <a:buFont typeface="Arial"/>
              <a:buNone/>
            </a:pPr>
            <a:r>
              <a:rPr lang="en-US" sz="1800" b="1" i="0" u="none">
                <a:solidFill>
                  <a:schemeClr val="dk1"/>
                </a:solidFill>
                <a:latin typeface="Calibri"/>
                <a:ea typeface="Calibri"/>
                <a:cs typeface="Calibri"/>
                <a:sym typeface="Calibri"/>
              </a:rPr>
              <a:t>	total = sum(num1, num2);		// FUNCTION CALL</a:t>
            </a:r>
            <a:endParaRPr/>
          </a:p>
          <a:p>
            <a:pPr marL="342900" marR="0" lvl="0" indent="-342900" algn="l" rtl="0">
              <a:lnSpc>
                <a:spcPct val="120000"/>
              </a:lnSpc>
              <a:spcBef>
                <a:spcPts val="360"/>
              </a:spcBef>
              <a:spcAft>
                <a:spcPts val="0"/>
              </a:spcAft>
              <a:buClr>
                <a:schemeClr val="dk1"/>
              </a:buClr>
              <a:buSzPts val="1800"/>
              <a:buFont typeface="Arial"/>
              <a:buNone/>
            </a:pPr>
            <a:r>
              <a:rPr lang="en-US" sz="1800" b="1" i="0" u="none">
                <a:solidFill>
                  <a:schemeClr val="dk1"/>
                </a:solidFill>
                <a:latin typeface="Calibri"/>
                <a:ea typeface="Calibri"/>
                <a:cs typeface="Calibri"/>
                <a:sym typeface="Calibri"/>
              </a:rPr>
              <a:t>	printf(“\n Total = %d”, total);</a:t>
            </a:r>
            <a:endParaRPr/>
          </a:p>
          <a:p>
            <a:pPr marL="342900" marR="0" lvl="0" indent="-342900" algn="l" rtl="0">
              <a:lnSpc>
                <a:spcPct val="120000"/>
              </a:lnSpc>
              <a:spcBef>
                <a:spcPts val="360"/>
              </a:spcBef>
              <a:spcAft>
                <a:spcPts val="0"/>
              </a:spcAft>
              <a:buClr>
                <a:schemeClr val="dk1"/>
              </a:buClr>
              <a:buSzPts val="1800"/>
              <a:buFont typeface="Arial"/>
              <a:buNone/>
            </a:pPr>
            <a:r>
              <a:rPr lang="en-US" sz="1800" b="1" i="0" u="none">
                <a:solidFill>
                  <a:schemeClr val="dk1"/>
                </a:solidFill>
                <a:latin typeface="Calibri"/>
                <a:ea typeface="Calibri"/>
                <a:cs typeface="Calibri"/>
                <a:sym typeface="Calibri"/>
              </a:rPr>
              <a:t>	return 0;</a:t>
            </a:r>
            <a:endParaRPr/>
          </a:p>
          <a:p>
            <a:pPr marL="342900" marR="0" lvl="0" indent="-342900" algn="l" rtl="0">
              <a:lnSpc>
                <a:spcPct val="120000"/>
              </a:lnSpc>
              <a:spcBef>
                <a:spcPts val="360"/>
              </a:spcBef>
              <a:spcAft>
                <a:spcPts val="0"/>
              </a:spcAft>
              <a:buClr>
                <a:schemeClr val="dk1"/>
              </a:buClr>
              <a:buSzPts val="1800"/>
              <a:buFont typeface="Arial"/>
              <a:buNone/>
            </a:pPr>
            <a:r>
              <a:rPr lang="en-US" sz="1800" b="1" i="0" u="none">
                <a:solidFill>
                  <a:schemeClr val="dk1"/>
                </a:solidFill>
                <a:latin typeface="Calibri"/>
                <a:ea typeface="Calibri"/>
                <a:cs typeface="Calibri"/>
                <a:sym typeface="Calibri"/>
              </a:rPr>
              <a:t>}</a:t>
            </a:r>
            <a:endParaRPr/>
          </a:p>
          <a:p>
            <a:pPr marL="342900" marR="0" lvl="0" indent="-228600" algn="l" rtl="0">
              <a:spcBef>
                <a:spcPts val="360"/>
              </a:spcBef>
              <a:spcAft>
                <a:spcPts val="0"/>
              </a:spcAft>
              <a:buClr>
                <a:schemeClr val="accent1"/>
              </a:buClr>
              <a:buSzPts val="1800"/>
              <a:buFont typeface="Arial"/>
              <a:buNone/>
            </a:pPr>
            <a:endParaRPr sz="1800" b="1" i="0" u="none">
              <a:solidFill>
                <a:schemeClr val="dk1"/>
              </a:solidFill>
              <a:latin typeface="Calibri"/>
              <a:ea typeface="Calibri"/>
              <a:cs typeface="Calibri"/>
              <a:sym typeface="Calibri"/>
            </a:endParaRPr>
          </a:p>
        </p:txBody>
      </p:sp>
      <p:sp>
        <p:nvSpPr>
          <p:cNvPr id="161" name="Google Shape;161;p14"/>
          <p:cNvSpPr txBox="1">
            <a:spLocks noGrp="1"/>
          </p:cNvSpPr>
          <p:nvPr>
            <p:ph type="body" idx="2"/>
          </p:nvPr>
        </p:nvSpPr>
        <p:spPr>
          <a:xfrm>
            <a:off x="5029200" y="546100"/>
            <a:ext cx="4343400" cy="55800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20000"/>
              </a:lnSpc>
              <a:spcBef>
                <a:spcPts val="0"/>
              </a:spcBef>
              <a:spcAft>
                <a:spcPts val="0"/>
              </a:spcAft>
              <a:buClr>
                <a:schemeClr val="dk1"/>
              </a:buClr>
              <a:buSzPts val="1800"/>
              <a:buFont typeface="Arial"/>
              <a:buNone/>
            </a:pPr>
            <a:r>
              <a:rPr lang="en-US" sz="1800" b="1" i="0" u="none">
                <a:solidFill>
                  <a:schemeClr val="dk1"/>
                </a:solidFill>
                <a:latin typeface="Calibri"/>
                <a:ea typeface="Calibri"/>
                <a:cs typeface="Calibri"/>
                <a:sym typeface="Calibri"/>
              </a:rPr>
              <a:t>// FUNCTION DEFNITION</a:t>
            </a:r>
            <a:endParaRPr/>
          </a:p>
          <a:p>
            <a:pPr marL="342900" marR="0" lvl="0" indent="-342900" algn="l" rtl="0">
              <a:lnSpc>
                <a:spcPct val="120000"/>
              </a:lnSpc>
              <a:spcBef>
                <a:spcPts val="360"/>
              </a:spcBef>
              <a:spcAft>
                <a:spcPts val="0"/>
              </a:spcAft>
              <a:buClr>
                <a:schemeClr val="dk1"/>
              </a:buClr>
              <a:buSzPts val="1800"/>
              <a:buFont typeface="Arial"/>
              <a:buNone/>
            </a:pPr>
            <a:r>
              <a:rPr lang="en-US" sz="1800" b="1" i="0" u="none">
                <a:solidFill>
                  <a:schemeClr val="dk1"/>
                </a:solidFill>
                <a:latin typeface="Calibri"/>
                <a:ea typeface="Calibri"/>
                <a:cs typeface="Calibri"/>
                <a:sym typeface="Calibri"/>
              </a:rPr>
              <a:t>int sum ( int a, int b)// FUNCTION HEADER</a:t>
            </a:r>
            <a:endParaRPr/>
          </a:p>
          <a:p>
            <a:pPr marL="342900" marR="0" lvl="0" indent="-342900" algn="l" rtl="0">
              <a:lnSpc>
                <a:spcPct val="120000"/>
              </a:lnSpc>
              <a:spcBef>
                <a:spcPts val="360"/>
              </a:spcBef>
              <a:spcAft>
                <a:spcPts val="0"/>
              </a:spcAft>
              <a:buClr>
                <a:schemeClr val="dk1"/>
              </a:buClr>
              <a:buSzPts val="1800"/>
              <a:buFont typeface="Arial"/>
              <a:buNone/>
            </a:pPr>
            <a:r>
              <a:rPr lang="en-US" sz="1800" b="1" i="0" u="none">
                <a:solidFill>
                  <a:schemeClr val="dk1"/>
                </a:solidFill>
                <a:latin typeface="Calibri"/>
                <a:ea typeface="Calibri"/>
                <a:cs typeface="Calibri"/>
                <a:sym typeface="Calibri"/>
              </a:rPr>
              <a:t>{				</a:t>
            </a:r>
            <a:endParaRPr/>
          </a:p>
          <a:p>
            <a:pPr marL="342900" marR="0" lvl="0" indent="-342900" algn="l" rtl="0">
              <a:lnSpc>
                <a:spcPct val="120000"/>
              </a:lnSpc>
              <a:spcBef>
                <a:spcPts val="360"/>
              </a:spcBef>
              <a:spcAft>
                <a:spcPts val="0"/>
              </a:spcAft>
              <a:buClr>
                <a:schemeClr val="dk1"/>
              </a:buClr>
              <a:buSzPts val="1800"/>
              <a:buFont typeface="Arial"/>
              <a:buNone/>
            </a:pPr>
            <a:r>
              <a:rPr lang="en-US" sz="1800" b="1" i="0" u="none">
                <a:solidFill>
                  <a:schemeClr val="dk1"/>
                </a:solidFill>
                <a:latin typeface="Calibri"/>
                <a:ea typeface="Calibri"/>
                <a:cs typeface="Calibri"/>
                <a:sym typeface="Calibri"/>
              </a:rPr>
              <a:t>//  FUNCTION BODY</a:t>
            </a:r>
            <a:endParaRPr/>
          </a:p>
          <a:p>
            <a:pPr marL="342900" marR="0" lvl="0" indent="-342900" algn="l" rtl="0">
              <a:lnSpc>
                <a:spcPct val="120000"/>
              </a:lnSpc>
              <a:spcBef>
                <a:spcPts val="360"/>
              </a:spcBef>
              <a:spcAft>
                <a:spcPts val="0"/>
              </a:spcAft>
              <a:buClr>
                <a:schemeClr val="dk1"/>
              </a:buClr>
              <a:buSzPts val="1800"/>
              <a:buFont typeface="Arial"/>
              <a:buNone/>
            </a:pPr>
            <a:r>
              <a:rPr lang="en-US" sz="1800" b="1" i="0" u="none">
                <a:solidFill>
                  <a:schemeClr val="dk1"/>
                </a:solidFill>
                <a:latin typeface="Calibri"/>
                <a:ea typeface="Calibri"/>
                <a:cs typeface="Calibri"/>
                <a:sym typeface="Calibri"/>
              </a:rPr>
              <a:t>	return (a + b);</a:t>
            </a:r>
            <a:endParaRPr/>
          </a:p>
          <a:p>
            <a:pPr marL="342900" marR="0" lvl="0" indent="-342900" algn="l" rtl="0">
              <a:lnSpc>
                <a:spcPct val="120000"/>
              </a:lnSpc>
              <a:spcBef>
                <a:spcPts val="360"/>
              </a:spcBef>
              <a:spcAft>
                <a:spcPts val="0"/>
              </a:spcAft>
              <a:buClr>
                <a:schemeClr val="dk1"/>
              </a:buClr>
              <a:buSzPts val="1800"/>
              <a:buFont typeface="Arial"/>
              <a:buNone/>
            </a:pPr>
            <a:r>
              <a:rPr lang="en-US" sz="1800" b="1" i="0" u="none">
                <a:solidFill>
                  <a:schemeClr val="dk1"/>
                </a:solidFill>
                <a:latin typeface="Calibri"/>
                <a:ea typeface="Calibri"/>
                <a:cs typeface="Calibri"/>
                <a:sym typeface="Calibri"/>
              </a:rPr>
              <a:t>}</a:t>
            </a:r>
            <a:endParaRPr/>
          </a:p>
          <a:p>
            <a:pPr marL="342900" marR="0" lvl="0" indent="-228600" algn="l" rtl="0">
              <a:spcBef>
                <a:spcPts val="360"/>
              </a:spcBef>
              <a:spcAft>
                <a:spcPts val="0"/>
              </a:spcAft>
              <a:buClr>
                <a:schemeClr val="accent1"/>
              </a:buClr>
              <a:buSzPts val="1800"/>
              <a:buFont typeface="Arial"/>
              <a:buNone/>
            </a:pPr>
            <a:endParaRPr sz="1800" b="1" i="0" u="none">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15"/>
          <p:cNvSpPr txBox="1">
            <a:spLocks noGrp="1"/>
          </p:cNvSpPr>
          <p:nvPr>
            <p:ph type="title"/>
          </p:nvPr>
        </p:nvSpPr>
        <p:spPr>
          <a:xfrm>
            <a:off x="457200" y="274637"/>
            <a:ext cx="8229600" cy="868362"/>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libri"/>
              <a:buNone/>
            </a:pPr>
            <a:r>
              <a:rPr lang="en-US" sz="4400" b="0" i="0" u="none">
                <a:solidFill>
                  <a:schemeClr val="dk1"/>
                </a:solidFill>
                <a:latin typeface="Calibri"/>
                <a:ea typeface="Calibri"/>
                <a:cs typeface="Calibri"/>
                <a:sym typeface="Calibri"/>
              </a:rPr>
              <a:t>return statement in functions</a:t>
            </a:r>
            <a:endParaRPr/>
          </a:p>
        </p:txBody>
      </p:sp>
      <p:sp>
        <p:nvSpPr>
          <p:cNvPr id="167" name="Google Shape;167;p15"/>
          <p:cNvSpPr txBox="1">
            <a:spLocks noGrp="1"/>
          </p:cNvSpPr>
          <p:nvPr>
            <p:ph type="body" idx="1"/>
          </p:nvPr>
        </p:nvSpPr>
        <p:spPr>
          <a:xfrm>
            <a:off x="457200" y="1143000"/>
            <a:ext cx="8229600" cy="5334000"/>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30000"/>
              </a:lnSpc>
              <a:spcBef>
                <a:spcPts val="0"/>
              </a:spcBef>
              <a:spcAft>
                <a:spcPts val="0"/>
              </a:spcAft>
              <a:buClr>
                <a:schemeClr val="dk1"/>
              </a:buClr>
              <a:buSzPts val="1600"/>
              <a:buFont typeface="Arial"/>
              <a:buChar char="•"/>
            </a:pPr>
            <a:r>
              <a:rPr lang="en-US" sz="1600" b="0" i="0" u="none">
                <a:solidFill>
                  <a:schemeClr val="dk1"/>
                </a:solidFill>
                <a:latin typeface="Calibri"/>
                <a:ea typeface="Calibri"/>
                <a:cs typeface="Calibri"/>
                <a:sym typeface="Calibri"/>
              </a:rPr>
              <a:t>The </a:t>
            </a:r>
            <a:r>
              <a:rPr lang="en-US" sz="1600" b="1" i="0" u="none">
                <a:solidFill>
                  <a:schemeClr val="dk1"/>
                </a:solidFill>
                <a:latin typeface="Calibri"/>
                <a:ea typeface="Calibri"/>
                <a:cs typeface="Calibri"/>
                <a:sym typeface="Calibri"/>
              </a:rPr>
              <a:t>return</a:t>
            </a:r>
            <a:r>
              <a:rPr lang="en-US" sz="1600" b="0" i="0" u="none">
                <a:solidFill>
                  <a:schemeClr val="dk1"/>
                </a:solidFill>
                <a:latin typeface="Calibri"/>
                <a:ea typeface="Calibri"/>
                <a:cs typeface="Calibri"/>
                <a:sym typeface="Calibri"/>
              </a:rPr>
              <a:t> statement is used to terminate the execution of a function and return control to the calling function. When the return statement is encountered, the program execution resumes in the calling function at the point immediately following the function call. </a:t>
            </a:r>
            <a:endParaRPr/>
          </a:p>
          <a:p>
            <a:pPr marL="342900" marR="0" lvl="0" indent="-342900" algn="just" rtl="0">
              <a:lnSpc>
                <a:spcPct val="130000"/>
              </a:lnSpc>
              <a:spcBef>
                <a:spcPts val="320"/>
              </a:spcBef>
              <a:spcAft>
                <a:spcPts val="0"/>
              </a:spcAft>
              <a:buClr>
                <a:schemeClr val="dk1"/>
              </a:buClr>
              <a:buSzPts val="1600"/>
              <a:buFont typeface="Arial"/>
              <a:buChar char="•"/>
            </a:pPr>
            <a:r>
              <a:rPr lang="en-US" sz="1600" b="0" i="0" u="none">
                <a:solidFill>
                  <a:schemeClr val="dk1"/>
                </a:solidFill>
                <a:latin typeface="Calibri"/>
                <a:ea typeface="Calibri"/>
                <a:cs typeface="Calibri"/>
                <a:sym typeface="Calibri"/>
              </a:rPr>
              <a:t>Calling  function is one in which the function is called(usually main()), and the called function is one whose definition is placed outside main() or/ some other function</a:t>
            </a:r>
            <a:endParaRPr sz="1600" b="0" i="0" u="none">
              <a:solidFill>
                <a:schemeClr val="dk1"/>
              </a:solidFill>
              <a:latin typeface="Calibri"/>
              <a:ea typeface="Calibri"/>
              <a:cs typeface="Calibri"/>
              <a:sym typeface="Calibri"/>
            </a:endParaRPr>
          </a:p>
          <a:p>
            <a:pPr marL="342900" marR="0" lvl="0" indent="-342900" algn="just" rtl="0">
              <a:lnSpc>
                <a:spcPct val="130000"/>
              </a:lnSpc>
              <a:spcBef>
                <a:spcPts val="320"/>
              </a:spcBef>
              <a:spcAft>
                <a:spcPts val="0"/>
              </a:spcAft>
              <a:buClr>
                <a:schemeClr val="dk1"/>
              </a:buClr>
              <a:buSzPts val="1600"/>
              <a:buFont typeface="Arial"/>
              <a:buChar char="•"/>
            </a:pPr>
            <a:r>
              <a:rPr lang="en-US" sz="1600" b="0" i="0" u="none">
                <a:solidFill>
                  <a:schemeClr val="dk1"/>
                </a:solidFill>
                <a:latin typeface="Calibri"/>
                <a:ea typeface="Calibri"/>
                <a:cs typeface="Calibri"/>
                <a:sym typeface="Calibri"/>
              </a:rPr>
              <a:t>A </a:t>
            </a:r>
            <a:r>
              <a:rPr lang="en-US" sz="1600" b="1" i="0" u="none">
                <a:solidFill>
                  <a:schemeClr val="dk1"/>
                </a:solidFill>
                <a:latin typeface="Calibri"/>
                <a:ea typeface="Calibri"/>
                <a:cs typeface="Calibri"/>
                <a:sym typeface="Calibri"/>
              </a:rPr>
              <a:t>return</a:t>
            </a:r>
            <a:r>
              <a:rPr lang="en-US" sz="1600" b="0" i="0" u="none">
                <a:solidFill>
                  <a:schemeClr val="dk1"/>
                </a:solidFill>
                <a:latin typeface="Calibri"/>
                <a:ea typeface="Calibri"/>
                <a:cs typeface="Calibri"/>
                <a:sym typeface="Calibri"/>
              </a:rPr>
              <a:t> statement returns a value to the calling function. The syntax of return statement can be given as</a:t>
            </a:r>
            <a:endParaRPr sz="1600" b="1" i="0" u="none">
              <a:solidFill>
                <a:schemeClr val="dk1"/>
              </a:solidFill>
              <a:latin typeface="Calibri"/>
              <a:ea typeface="Calibri"/>
              <a:cs typeface="Calibri"/>
              <a:sym typeface="Calibri"/>
            </a:endParaRPr>
          </a:p>
          <a:p>
            <a:pPr marL="342900" marR="0" lvl="0" indent="-342900" algn="just" rtl="0">
              <a:lnSpc>
                <a:spcPct val="130000"/>
              </a:lnSpc>
              <a:spcBef>
                <a:spcPts val="320"/>
              </a:spcBef>
              <a:spcAft>
                <a:spcPts val="0"/>
              </a:spcAft>
              <a:buClr>
                <a:schemeClr val="dk1"/>
              </a:buClr>
              <a:buSzPts val="1600"/>
              <a:buFont typeface="Arial"/>
              <a:buNone/>
            </a:pPr>
            <a:r>
              <a:rPr lang="en-US" sz="1600" b="1" i="0" u="none">
                <a:solidFill>
                  <a:schemeClr val="dk1"/>
                </a:solidFill>
                <a:latin typeface="Calibri"/>
                <a:ea typeface="Calibri"/>
                <a:cs typeface="Calibri"/>
                <a:sym typeface="Calibri"/>
              </a:rPr>
              <a:t>	return &lt;</a:t>
            </a:r>
            <a:r>
              <a:rPr lang="en-US" sz="1600" b="0" i="1" u="none">
                <a:solidFill>
                  <a:schemeClr val="dk1"/>
                </a:solidFill>
                <a:latin typeface="Calibri"/>
                <a:ea typeface="Calibri"/>
                <a:cs typeface="Calibri"/>
                <a:sym typeface="Calibri"/>
              </a:rPr>
              <a:t>expression&gt; </a:t>
            </a:r>
            <a:r>
              <a:rPr lang="en-US" sz="1600" b="0" i="0" u="none">
                <a:solidFill>
                  <a:schemeClr val="dk1"/>
                </a:solidFill>
                <a:latin typeface="Calibri"/>
                <a:ea typeface="Calibri"/>
                <a:cs typeface="Calibri"/>
                <a:sym typeface="Calibri"/>
              </a:rPr>
              <a:t> </a:t>
            </a:r>
            <a:r>
              <a:rPr lang="en-US" sz="1600" b="1" i="0" u="none">
                <a:solidFill>
                  <a:schemeClr val="dk1"/>
                </a:solidFill>
                <a:latin typeface="Calibri"/>
                <a:ea typeface="Calibri"/>
                <a:cs typeface="Calibri"/>
                <a:sym typeface="Calibri"/>
              </a:rPr>
              <a:t>;</a:t>
            </a:r>
            <a:endParaRPr sz="1600" b="0" i="0" u="none">
              <a:solidFill>
                <a:schemeClr val="dk1"/>
              </a:solidFill>
              <a:latin typeface="Calibri"/>
              <a:ea typeface="Calibri"/>
              <a:cs typeface="Calibri"/>
              <a:sym typeface="Calibri"/>
            </a:endParaRPr>
          </a:p>
          <a:p>
            <a:pPr marL="342900" marR="0" lvl="0" indent="-342900" algn="just" rtl="0">
              <a:lnSpc>
                <a:spcPct val="130000"/>
              </a:lnSpc>
              <a:spcBef>
                <a:spcPts val="320"/>
              </a:spcBef>
              <a:spcAft>
                <a:spcPts val="0"/>
              </a:spcAft>
              <a:buClr>
                <a:schemeClr val="dk1"/>
              </a:buClr>
              <a:buSzPts val="1600"/>
              <a:buFont typeface="Arial"/>
              <a:buChar char="•"/>
            </a:pPr>
            <a:r>
              <a:rPr lang="en-US" sz="1600" b="0" i="0" u="none">
                <a:solidFill>
                  <a:schemeClr val="dk1"/>
                </a:solidFill>
                <a:latin typeface="Calibri"/>
                <a:ea typeface="Calibri"/>
                <a:cs typeface="Calibri"/>
                <a:sym typeface="Calibri"/>
              </a:rPr>
              <a:t>Here expression is placed in between angular brackets because specifying an expression is optional. The value of </a:t>
            </a:r>
            <a:r>
              <a:rPr lang="en-US" sz="1600" b="0" i="1" u="none">
                <a:solidFill>
                  <a:schemeClr val="dk1"/>
                </a:solidFill>
                <a:latin typeface="Calibri"/>
                <a:ea typeface="Calibri"/>
                <a:cs typeface="Calibri"/>
                <a:sym typeface="Calibri"/>
              </a:rPr>
              <a:t>expression</a:t>
            </a:r>
            <a:r>
              <a:rPr lang="en-US" sz="1600" b="0" i="0" u="none">
                <a:solidFill>
                  <a:schemeClr val="dk1"/>
                </a:solidFill>
                <a:latin typeface="Calibri"/>
                <a:ea typeface="Calibri"/>
                <a:cs typeface="Calibri"/>
                <a:sym typeface="Calibri"/>
              </a:rPr>
              <a:t>, if present, is returned to the calling function. However, in case </a:t>
            </a:r>
            <a:r>
              <a:rPr lang="en-US" sz="1600" b="0" i="1" u="none">
                <a:solidFill>
                  <a:schemeClr val="dk1"/>
                </a:solidFill>
                <a:latin typeface="Calibri"/>
                <a:ea typeface="Calibri"/>
                <a:cs typeface="Calibri"/>
                <a:sym typeface="Calibri"/>
              </a:rPr>
              <a:t>expression</a:t>
            </a:r>
            <a:r>
              <a:rPr lang="en-US" sz="1600" b="0" i="0" u="none">
                <a:solidFill>
                  <a:schemeClr val="dk1"/>
                </a:solidFill>
                <a:latin typeface="Calibri"/>
                <a:ea typeface="Calibri"/>
                <a:cs typeface="Calibri"/>
                <a:sym typeface="Calibri"/>
              </a:rPr>
              <a:t> is omitted, the return value of the function is undefined. </a:t>
            </a:r>
            <a:endParaRPr/>
          </a:p>
          <a:p>
            <a:pPr marL="342900" marR="0" lvl="0" indent="-342900" algn="just" rtl="0">
              <a:lnSpc>
                <a:spcPct val="130000"/>
              </a:lnSpc>
              <a:spcBef>
                <a:spcPts val="320"/>
              </a:spcBef>
              <a:spcAft>
                <a:spcPts val="0"/>
              </a:spcAft>
              <a:buClr>
                <a:schemeClr val="dk1"/>
              </a:buClr>
              <a:buSzPts val="1600"/>
              <a:buFont typeface="Arial"/>
              <a:buChar char="•"/>
            </a:pPr>
            <a:r>
              <a:rPr lang="en-US" sz="1600" b="0" i="0" u="none">
                <a:solidFill>
                  <a:schemeClr val="dk1"/>
                </a:solidFill>
                <a:latin typeface="Calibri"/>
                <a:ea typeface="Calibri"/>
                <a:cs typeface="Calibri"/>
                <a:sym typeface="Calibri"/>
              </a:rPr>
              <a:t>Programmer may or may not place the </a:t>
            </a:r>
            <a:r>
              <a:rPr lang="en-US" sz="1600" b="0" i="1" u="none">
                <a:solidFill>
                  <a:schemeClr val="dk1"/>
                </a:solidFill>
                <a:latin typeface="Calibri"/>
                <a:ea typeface="Calibri"/>
                <a:cs typeface="Calibri"/>
                <a:sym typeface="Calibri"/>
              </a:rPr>
              <a:t>expression </a:t>
            </a:r>
            <a:r>
              <a:rPr lang="en-US" sz="1600" b="0" i="0" u="none">
                <a:solidFill>
                  <a:schemeClr val="dk1"/>
                </a:solidFill>
                <a:latin typeface="Calibri"/>
                <a:ea typeface="Calibri"/>
                <a:cs typeface="Calibri"/>
                <a:sym typeface="Calibri"/>
              </a:rPr>
              <a:t>within parentheses.</a:t>
            </a:r>
            <a:endParaRPr/>
          </a:p>
          <a:p>
            <a:pPr marL="342900" marR="0" lvl="0" indent="-342900" algn="just" rtl="0">
              <a:lnSpc>
                <a:spcPct val="130000"/>
              </a:lnSpc>
              <a:spcBef>
                <a:spcPts val="320"/>
              </a:spcBef>
              <a:spcAft>
                <a:spcPts val="0"/>
              </a:spcAft>
              <a:buClr>
                <a:schemeClr val="dk1"/>
              </a:buClr>
              <a:buSzPts val="1600"/>
              <a:buFont typeface="Arial"/>
              <a:buChar char="•"/>
            </a:pPr>
            <a:r>
              <a:rPr lang="en-US" sz="1600" b="0" i="0" u="none">
                <a:solidFill>
                  <a:schemeClr val="dk1"/>
                </a:solidFill>
                <a:latin typeface="Calibri"/>
                <a:ea typeface="Calibri"/>
                <a:cs typeface="Calibri"/>
                <a:sym typeface="Calibri"/>
              </a:rPr>
              <a:t>For functions that has no </a:t>
            </a:r>
            <a:r>
              <a:rPr lang="en-US" sz="1600" b="1" i="0" u="none">
                <a:solidFill>
                  <a:schemeClr val="dk1"/>
                </a:solidFill>
                <a:latin typeface="Calibri"/>
                <a:ea typeface="Calibri"/>
                <a:cs typeface="Calibri"/>
                <a:sym typeface="Calibri"/>
              </a:rPr>
              <a:t>return</a:t>
            </a:r>
            <a:r>
              <a:rPr lang="en-US" sz="1600" b="0" i="0" u="none">
                <a:solidFill>
                  <a:schemeClr val="dk1"/>
                </a:solidFill>
                <a:latin typeface="Calibri"/>
                <a:ea typeface="Calibri"/>
                <a:cs typeface="Calibri"/>
                <a:sym typeface="Calibri"/>
              </a:rPr>
              <a:t> statement, the control automatically returns to the calling function after the last statement of the called function is executed. </a:t>
            </a:r>
            <a:endParaRPr sz="1600" b="0" i="0" u="none">
              <a:solidFill>
                <a:schemeClr val="dk1"/>
              </a:solidFill>
              <a:latin typeface="Calibri"/>
              <a:ea typeface="Calibri"/>
              <a:cs typeface="Calibri"/>
              <a:sym typeface="Calibri"/>
            </a:endParaRPr>
          </a:p>
          <a:p>
            <a:pPr marL="342900" marR="0" lvl="0" indent="-241300" algn="just" rtl="0">
              <a:lnSpc>
                <a:spcPct val="130000"/>
              </a:lnSpc>
              <a:spcBef>
                <a:spcPts val="320"/>
              </a:spcBef>
              <a:spcAft>
                <a:spcPts val="0"/>
              </a:spcAft>
              <a:buClr>
                <a:schemeClr val="accent1"/>
              </a:buClr>
              <a:buSzPts val="1600"/>
              <a:buFont typeface="Arial"/>
              <a:buNone/>
            </a:pPr>
            <a:endParaRPr sz="1600" b="0" i="0" u="none">
              <a:solidFill>
                <a:schemeClr val="dk1"/>
              </a:solidFill>
              <a:latin typeface="Calibri"/>
              <a:ea typeface="Calibri"/>
              <a:cs typeface="Calibri"/>
              <a:sym typeface="Calibri"/>
            </a:endParaRPr>
          </a:p>
          <a:p>
            <a:pPr marL="342900" marR="0" lvl="0" indent="-241300" algn="l" rtl="0">
              <a:spcBef>
                <a:spcPts val="320"/>
              </a:spcBef>
              <a:spcAft>
                <a:spcPts val="0"/>
              </a:spcAft>
              <a:buClr>
                <a:schemeClr val="accent1"/>
              </a:buClr>
              <a:buSzPts val="1600"/>
              <a:buFont typeface="Arial"/>
              <a:buNone/>
            </a:pPr>
            <a:endParaRPr sz="1600" b="0" i="0" u="none">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6"/>
          <p:cNvSpPr txBox="1">
            <a:spLocks noGrp="1"/>
          </p:cNvSpPr>
          <p:nvPr>
            <p:ph type="title"/>
          </p:nvPr>
        </p:nvSpPr>
        <p:spPr>
          <a:xfrm>
            <a:off x="457200" y="274637"/>
            <a:ext cx="8229600" cy="868362"/>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2800"/>
              <a:buFont typeface="Calibri"/>
              <a:buNone/>
            </a:pPr>
            <a:r>
              <a:rPr lang="en-US" sz="2800" b="0" i="0" u="none">
                <a:solidFill>
                  <a:schemeClr val="dk1"/>
                </a:solidFill>
                <a:latin typeface="Calibri"/>
                <a:ea typeface="Calibri"/>
                <a:cs typeface="Calibri"/>
                <a:sym typeface="Calibri"/>
              </a:rPr>
              <a:t>Types of user defined functions</a:t>
            </a:r>
            <a:endParaRPr/>
          </a:p>
        </p:txBody>
      </p:sp>
      <p:sp>
        <p:nvSpPr>
          <p:cNvPr id="173" name="Google Shape;173;p16"/>
          <p:cNvSpPr txBox="1">
            <a:spLocks noGrp="1"/>
          </p:cNvSpPr>
          <p:nvPr>
            <p:ph type="body" idx="1"/>
          </p:nvPr>
        </p:nvSpPr>
        <p:spPr>
          <a:xfrm>
            <a:off x="461962" y="914400"/>
            <a:ext cx="8229600" cy="5791200"/>
          </a:xfrm>
          <a:prstGeom prst="rect">
            <a:avLst/>
          </a:prstGeom>
          <a:noFill/>
          <a:ln>
            <a:noFill/>
          </a:ln>
        </p:spPr>
        <p:txBody>
          <a:bodyPr spcFirstLastPara="1" wrap="square" lIns="91425" tIns="45700" rIns="91425" bIns="45700" anchor="t" anchorCtr="0">
            <a:noAutofit/>
          </a:bodyPr>
          <a:lstStyle/>
          <a:p>
            <a:pPr marL="514350" marR="0" lvl="0" indent="-514350" algn="just" rtl="0">
              <a:lnSpc>
                <a:spcPct val="100000"/>
              </a:lnSpc>
              <a:spcBef>
                <a:spcPts val="0"/>
              </a:spcBef>
              <a:spcAft>
                <a:spcPts val="0"/>
              </a:spcAft>
              <a:buClr>
                <a:schemeClr val="accent1"/>
              </a:buClr>
              <a:buSzPts val="2000"/>
              <a:buFont typeface="Arial"/>
              <a:buAutoNum type="arabicParenR"/>
            </a:pPr>
            <a:r>
              <a:rPr lang="en-US" sz="2000" b="1" i="0" u="none">
                <a:solidFill>
                  <a:schemeClr val="accent1"/>
                </a:solidFill>
                <a:latin typeface="Calibri"/>
                <a:ea typeface="Calibri"/>
                <a:cs typeface="Calibri"/>
                <a:sym typeface="Calibri"/>
              </a:rPr>
              <a:t>Function with no argument and no return value :</a:t>
            </a:r>
            <a:r>
              <a:rPr lang="en-US" sz="2000" b="0" i="0" u="none">
                <a:solidFill>
                  <a:schemeClr val="accent1"/>
                </a:solidFill>
                <a:latin typeface="Calibri"/>
                <a:ea typeface="Calibri"/>
                <a:cs typeface="Calibri"/>
                <a:sym typeface="Calibri"/>
              </a:rPr>
              <a:t>When a function has no arguments, it does not receive any data from the calling function. Similarly when it does not return a value, the calling function does not receive any data from the called function. (input, output statements and actual logic ,all will be placed in the function definition)</a:t>
            </a:r>
            <a:endParaRPr/>
          </a:p>
          <a:p>
            <a:pPr marL="514350" marR="0" lvl="0" indent="-514350" algn="just" rtl="0">
              <a:lnSpc>
                <a:spcPct val="100000"/>
              </a:lnSpc>
              <a:spcBef>
                <a:spcPts val="400"/>
              </a:spcBef>
              <a:spcAft>
                <a:spcPts val="0"/>
              </a:spcAft>
              <a:buClr>
                <a:schemeClr val="accent1"/>
              </a:buClr>
              <a:buSzPts val="2000"/>
              <a:buFont typeface="Arial"/>
              <a:buAutoNum type="arabicParenR"/>
            </a:pPr>
            <a:r>
              <a:rPr lang="en-US" sz="2000" b="1" i="0" u="none">
                <a:solidFill>
                  <a:schemeClr val="accent1"/>
                </a:solidFill>
                <a:latin typeface="Calibri"/>
                <a:ea typeface="Calibri"/>
                <a:cs typeface="Calibri"/>
                <a:sym typeface="Calibri"/>
              </a:rPr>
              <a:t>Function with arguments but no return value :</a:t>
            </a:r>
            <a:r>
              <a:rPr lang="en-US" sz="2000" b="0" i="0" u="none">
                <a:solidFill>
                  <a:schemeClr val="accent1"/>
                </a:solidFill>
                <a:latin typeface="Calibri"/>
                <a:ea typeface="Calibri"/>
                <a:cs typeface="Calibri"/>
                <a:sym typeface="Calibri"/>
              </a:rPr>
              <a:t> When a function has arguments, it receive data from the calling function but it returns no values.(input will be taken in the calling function, whereas output statement and logic will be placed in the function definition)</a:t>
            </a:r>
            <a:endParaRPr/>
          </a:p>
          <a:p>
            <a:pPr marL="514350" marR="0" lvl="0" indent="-514350" algn="just" rtl="0">
              <a:lnSpc>
                <a:spcPct val="100000"/>
              </a:lnSpc>
              <a:spcBef>
                <a:spcPts val="400"/>
              </a:spcBef>
              <a:spcAft>
                <a:spcPts val="0"/>
              </a:spcAft>
              <a:buClr>
                <a:schemeClr val="accent1"/>
              </a:buClr>
              <a:buSzPts val="2000"/>
              <a:buFont typeface="Arial"/>
              <a:buAutoNum type="arabicParenR"/>
            </a:pPr>
            <a:r>
              <a:rPr lang="en-US" sz="2000" b="1" i="0" u="none">
                <a:solidFill>
                  <a:schemeClr val="accent1"/>
                </a:solidFill>
                <a:latin typeface="Calibri"/>
                <a:ea typeface="Calibri"/>
                <a:cs typeface="Calibri"/>
                <a:sym typeface="Calibri"/>
              </a:rPr>
              <a:t>Function with no arguments but returns a value :</a:t>
            </a:r>
            <a:r>
              <a:rPr lang="en-US" sz="2000" b="0" i="0" u="none">
                <a:solidFill>
                  <a:schemeClr val="accent1"/>
                </a:solidFill>
                <a:latin typeface="Calibri"/>
                <a:ea typeface="Calibri"/>
                <a:cs typeface="Calibri"/>
                <a:sym typeface="Calibri"/>
              </a:rPr>
              <a:t> There could be occasions where we may need to design functions that may not take any arguments but returns a value to the calling function. (input statement and logic will be placed in function definition and output statement will be placed in calling function)</a:t>
            </a:r>
            <a:endParaRPr/>
          </a:p>
          <a:p>
            <a:pPr marL="514350" marR="0" lvl="0" indent="-514350" algn="just" rtl="0">
              <a:lnSpc>
                <a:spcPct val="100000"/>
              </a:lnSpc>
              <a:spcBef>
                <a:spcPts val="400"/>
              </a:spcBef>
              <a:spcAft>
                <a:spcPts val="0"/>
              </a:spcAft>
              <a:buClr>
                <a:schemeClr val="accent1"/>
              </a:buClr>
              <a:buSzPts val="2000"/>
              <a:buFont typeface="Arial"/>
              <a:buAutoNum type="arabicParenR"/>
            </a:pPr>
            <a:r>
              <a:rPr lang="en-US" sz="2000" b="1" i="0" u="none">
                <a:solidFill>
                  <a:schemeClr val="accent1"/>
                </a:solidFill>
                <a:latin typeface="Calibri"/>
                <a:ea typeface="Calibri"/>
                <a:cs typeface="Calibri"/>
                <a:sym typeface="Calibri"/>
              </a:rPr>
              <a:t>Function with arguments and return value: </a:t>
            </a:r>
            <a:r>
              <a:rPr lang="en-US" sz="2000" b="0" i="0" u="none">
                <a:solidFill>
                  <a:schemeClr val="accent1"/>
                </a:solidFill>
                <a:latin typeface="Calibri"/>
                <a:ea typeface="Calibri"/>
                <a:cs typeface="Calibri"/>
                <a:sym typeface="Calibri"/>
              </a:rPr>
              <a:t>This kind of function returns a value as well as it can accept arguments also.(input and output statements will be placed in calling function and logic will be placed in function definition)</a:t>
            </a:r>
            <a:endParaRPr/>
          </a:p>
          <a:p>
            <a:pPr marL="342900" marR="0" lvl="0" indent="-215900" algn="l" rtl="0">
              <a:spcBef>
                <a:spcPts val="400"/>
              </a:spcBef>
              <a:spcAft>
                <a:spcPts val="0"/>
              </a:spcAft>
              <a:buClr>
                <a:schemeClr val="accent1"/>
              </a:buClr>
              <a:buSzPts val="2000"/>
              <a:buFont typeface="Arial"/>
              <a:buNone/>
            </a:pPr>
            <a:endParaRPr sz="2000" b="0" i="0" u="none">
              <a:solidFill>
                <a:schemeClr val="accent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17"/>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2000"/>
              <a:buFont typeface="Calibri"/>
              <a:buNone/>
            </a:pPr>
            <a:r>
              <a:rPr lang="en-US" sz="2000" b="0" i="0" u="none">
                <a:solidFill>
                  <a:schemeClr val="dk1"/>
                </a:solidFill>
                <a:latin typeface="Calibri"/>
                <a:ea typeface="Calibri"/>
                <a:cs typeface="Calibri"/>
                <a:sym typeface="Calibri"/>
              </a:rPr>
              <a:t>Program example:</a:t>
            </a:r>
            <a:r>
              <a:rPr lang="en-US" sz="2000" b="1" i="0" u="none">
                <a:solidFill>
                  <a:schemeClr val="dk1"/>
                </a:solidFill>
                <a:latin typeface="Calibri"/>
                <a:ea typeface="Calibri"/>
                <a:cs typeface="Calibri"/>
                <a:sym typeface="Calibri"/>
              </a:rPr>
              <a:t> Function with no argument and no return value</a:t>
            </a:r>
            <a:br>
              <a:rPr lang="en-US" sz="2000" b="1" i="0" u="none">
                <a:solidFill>
                  <a:schemeClr val="dk1"/>
                </a:solidFill>
                <a:latin typeface="Calibri"/>
                <a:ea typeface="Calibri"/>
                <a:cs typeface="Calibri"/>
                <a:sym typeface="Calibri"/>
              </a:rPr>
            </a:br>
            <a:r>
              <a:rPr lang="en-US" sz="2000" b="0" i="0" u="none">
                <a:solidFill>
                  <a:schemeClr val="dk1"/>
                </a:solidFill>
                <a:latin typeface="Calibri"/>
                <a:ea typeface="Calibri"/>
                <a:cs typeface="Calibri"/>
                <a:sym typeface="Calibri"/>
              </a:rPr>
              <a:t>Write a program to add two numbers using function with no argument and no return value</a:t>
            </a:r>
            <a:endParaRPr/>
          </a:p>
        </p:txBody>
      </p:sp>
      <p:sp>
        <p:nvSpPr>
          <p:cNvPr id="179" name="Google Shape;179;p17"/>
          <p:cNvSpPr txBox="1">
            <a:spLocks noGrp="1"/>
          </p:cNvSpPr>
          <p:nvPr>
            <p:ph type="body" idx="1"/>
          </p:nvPr>
        </p:nvSpPr>
        <p:spPr>
          <a:xfrm>
            <a:off x="457200" y="1295400"/>
            <a:ext cx="4038600" cy="5334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accent1"/>
              </a:buClr>
              <a:buSzPts val="1600"/>
              <a:buFont typeface="Arial"/>
              <a:buNone/>
            </a:pPr>
            <a:r>
              <a:rPr lang="en-US" sz="1600" b="0" i="0" u="none">
                <a:solidFill>
                  <a:schemeClr val="accent1"/>
                </a:solidFill>
                <a:latin typeface="Calibri"/>
                <a:ea typeface="Calibri"/>
                <a:cs typeface="Calibri"/>
                <a:sym typeface="Calibri"/>
              </a:rPr>
              <a:t>#include&lt;stdio.h&gt;</a:t>
            </a:r>
            <a:endParaRPr/>
          </a:p>
          <a:p>
            <a:pPr marL="0" marR="0" lvl="0" indent="0" algn="l" rtl="0">
              <a:lnSpc>
                <a:spcPct val="100000"/>
              </a:lnSpc>
              <a:spcBef>
                <a:spcPts val="320"/>
              </a:spcBef>
              <a:spcAft>
                <a:spcPts val="0"/>
              </a:spcAft>
              <a:buClr>
                <a:schemeClr val="accent1"/>
              </a:buClr>
              <a:buSzPts val="1600"/>
              <a:buFont typeface="Arial"/>
              <a:buNone/>
            </a:pPr>
            <a:r>
              <a:rPr lang="en-US" sz="1600" b="0" i="0" u="none">
                <a:solidFill>
                  <a:schemeClr val="accent1"/>
                </a:solidFill>
                <a:latin typeface="Calibri"/>
                <a:ea typeface="Calibri"/>
                <a:cs typeface="Calibri"/>
                <a:sym typeface="Calibri"/>
              </a:rPr>
              <a:t>void add(); //Function declaration</a:t>
            </a:r>
            <a:endParaRPr/>
          </a:p>
          <a:p>
            <a:pPr marL="0" marR="0" lvl="0" indent="0" algn="l" rtl="0">
              <a:lnSpc>
                <a:spcPct val="100000"/>
              </a:lnSpc>
              <a:spcBef>
                <a:spcPts val="320"/>
              </a:spcBef>
              <a:spcAft>
                <a:spcPts val="0"/>
              </a:spcAft>
              <a:buClr>
                <a:schemeClr val="accent1"/>
              </a:buClr>
              <a:buSzPts val="1600"/>
              <a:buFont typeface="Arial"/>
              <a:buNone/>
            </a:pPr>
            <a:r>
              <a:rPr lang="en-US" sz="1600" b="0" i="0" u="none">
                <a:solidFill>
                  <a:schemeClr val="accent1"/>
                </a:solidFill>
                <a:latin typeface="Calibri"/>
                <a:ea typeface="Calibri"/>
                <a:cs typeface="Calibri"/>
                <a:sym typeface="Calibri"/>
              </a:rPr>
              <a:t>int main()</a:t>
            </a:r>
            <a:endParaRPr/>
          </a:p>
          <a:p>
            <a:pPr marL="0" marR="0" lvl="0" indent="0" algn="l" rtl="0">
              <a:lnSpc>
                <a:spcPct val="100000"/>
              </a:lnSpc>
              <a:spcBef>
                <a:spcPts val="320"/>
              </a:spcBef>
              <a:spcAft>
                <a:spcPts val="0"/>
              </a:spcAft>
              <a:buClr>
                <a:schemeClr val="accent1"/>
              </a:buClr>
              <a:buSzPts val="1600"/>
              <a:buFont typeface="Arial"/>
              <a:buNone/>
            </a:pPr>
            <a:r>
              <a:rPr lang="en-US" sz="1600" b="0" i="0" u="none">
                <a:solidFill>
                  <a:schemeClr val="accent1"/>
                </a:solidFill>
                <a:latin typeface="Calibri"/>
                <a:ea typeface="Calibri"/>
                <a:cs typeface="Calibri"/>
                <a:sym typeface="Calibri"/>
              </a:rPr>
              <a:t>{</a:t>
            </a:r>
            <a:endParaRPr/>
          </a:p>
          <a:p>
            <a:pPr marL="0" marR="0" lvl="0" indent="0" algn="l" rtl="0">
              <a:lnSpc>
                <a:spcPct val="100000"/>
              </a:lnSpc>
              <a:spcBef>
                <a:spcPts val="320"/>
              </a:spcBef>
              <a:spcAft>
                <a:spcPts val="0"/>
              </a:spcAft>
              <a:buClr>
                <a:schemeClr val="accent1"/>
              </a:buClr>
              <a:buSzPts val="1600"/>
              <a:buFont typeface="Arial"/>
              <a:buNone/>
            </a:pPr>
            <a:r>
              <a:rPr lang="en-US" sz="1600" b="0" i="0" u="none">
                <a:solidFill>
                  <a:schemeClr val="accent1"/>
                </a:solidFill>
                <a:latin typeface="Calibri"/>
                <a:ea typeface="Calibri"/>
                <a:cs typeface="Calibri"/>
                <a:sym typeface="Calibri"/>
              </a:rPr>
              <a:t>add();   //Function calling</a:t>
            </a:r>
            <a:endParaRPr/>
          </a:p>
          <a:p>
            <a:pPr marL="0" marR="0" lvl="0" indent="0" algn="l" rtl="0">
              <a:lnSpc>
                <a:spcPct val="100000"/>
              </a:lnSpc>
              <a:spcBef>
                <a:spcPts val="320"/>
              </a:spcBef>
              <a:spcAft>
                <a:spcPts val="0"/>
              </a:spcAft>
              <a:buClr>
                <a:schemeClr val="accent1"/>
              </a:buClr>
              <a:buSzPts val="1600"/>
              <a:buFont typeface="Arial"/>
              <a:buNone/>
            </a:pPr>
            <a:r>
              <a:rPr lang="en-US" sz="1600" b="0" i="0" u="none">
                <a:solidFill>
                  <a:schemeClr val="accent1"/>
                </a:solidFill>
                <a:latin typeface="Calibri"/>
                <a:ea typeface="Calibri"/>
                <a:cs typeface="Calibri"/>
                <a:sym typeface="Calibri"/>
              </a:rPr>
              <a:t>return 0;</a:t>
            </a:r>
            <a:endParaRPr/>
          </a:p>
          <a:p>
            <a:pPr marL="0" marR="0" lvl="0" indent="0" algn="l" rtl="0">
              <a:lnSpc>
                <a:spcPct val="100000"/>
              </a:lnSpc>
              <a:spcBef>
                <a:spcPts val="320"/>
              </a:spcBef>
              <a:spcAft>
                <a:spcPts val="0"/>
              </a:spcAft>
              <a:buClr>
                <a:schemeClr val="accent1"/>
              </a:buClr>
              <a:buSzPts val="1600"/>
              <a:buFont typeface="Arial"/>
              <a:buNone/>
            </a:pPr>
            <a:r>
              <a:rPr lang="en-US" sz="1600" b="0" i="0" u="none">
                <a:solidFill>
                  <a:schemeClr val="accent1"/>
                </a:solidFill>
                <a:latin typeface="Calibri"/>
                <a:ea typeface="Calibri"/>
                <a:cs typeface="Calibri"/>
                <a:sym typeface="Calibri"/>
              </a:rPr>
              <a:t>}</a:t>
            </a:r>
            <a:endParaRPr/>
          </a:p>
          <a:p>
            <a:pPr marL="0" marR="0" lvl="0" indent="0" algn="l" rtl="0">
              <a:lnSpc>
                <a:spcPct val="100000"/>
              </a:lnSpc>
              <a:spcBef>
                <a:spcPts val="320"/>
              </a:spcBef>
              <a:spcAft>
                <a:spcPts val="0"/>
              </a:spcAft>
              <a:buClr>
                <a:schemeClr val="accent1"/>
              </a:buClr>
              <a:buSzPts val="1600"/>
              <a:buFont typeface="Arial"/>
              <a:buNone/>
            </a:pPr>
            <a:r>
              <a:rPr lang="en-US" sz="1600" b="0" i="0" u="none">
                <a:solidFill>
                  <a:schemeClr val="accent1"/>
                </a:solidFill>
                <a:latin typeface="Calibri"/>
                <a:ea typeface="Calibri"/>
                <a:cs typeface="Calibri"/>
                <a:sym typeface="Calibri"/>
              </a:rPr>
              <a:t>//Function definition</a:t>
            </a:r>
            <a:endParaRPr/>
          </a:p>
          <a:p>
            <a:pPr marL="0" marR="0" lvl="0" indent="0" algn="l" rtl="0">
              <a:lnSpc>
                <a:spcPct val="100000"/>
              </a:lnSpc>
              <a:spcBef>
                <a:spcPts val="320"/>
              </a:spcBef>
              <a:spcAft>
                <a:spcPts val="0"/>
              </a:spcAft>
              <a:buClr>
                <a:schemeClr val="accent1"/>
              </a:buClr>
              <a:buSzPts val="1600"/>
              <a:buFont typeface="Arial"/>
              <a:buNone/>
            </a:pPr>
            <a:r>
              <a:rPr lang="en-US" sz="1600" b="0" i="0" u="none">
                <a:solidFill>
                  <a:schemeClr val="accent1"/>
                </a:solidFill>
                <a:latin typeface="Calibri"/>
                <a:ea typeface="Calibri"/>
                <a:cs typeface="Calibri"/>
                <a:sym typeface="Calibri"/>
              </a:rPr>
              <a:t>void add()   </a:t>
            </a:r>
            <a:endParaRPr/>
          </a:p>
          <a:p>
            <a:pPr marL="0" marR="0" lvl="0" indent="0" algn="l" rtl="0">
              <a:lnSpc>
                <a:spcPct val="100000"/>
              </a:lnSpc>
              <a:spcBef>
                <a:spcPts val="320"/>
              </a:spcBef>
              <a:spcAft>
                <a:spcPts val="0"/>
              </a:spcAft>
              <a:buClr>
                <a:schemeClr val="accent1"/>
              </a:buClr>
              <a:buSzPts val="1600"/>
              <a:buFont typeface="Arial"/>
              <a:buNone/>
            </a:pPr>
            <a:r>
              <a:rPr lang="en-US" sz="1600" b="0" i="0" u="none">
                <a:solidFill>
                  <a:schemeClr val="accent1"/>
                </a:solidFill>
                <a:latin typeface="Calibri"/>
                <a:ea typeface="Calibri"/>
                <a:cs typeface="Calibri"/>
                <a:sym typeface="Calibri"/>
              </a:rPr>
              <a:t>{</a:t>
            </a:r>
            <a:endParaRPr/>
          </a:p>
          <a:p>
            <a:pPr marL="0" marR="0" lvl="0" indent="0" algn="l" rtl="0">
              <a:lnSpc>
                <a:spcPct val="100000"/>
              </a:lnSpc>
              <a:spcBef>
                <a:spcPts val="320"/>
              </a:spcBef>
              <a:spcAft>
                <a:spcPts val="0"/>
              </a:spcAft>
              <a:buClr>
                <a:schemeClr val="accent1"/>
              </a:buClr>
              <a:buSzPts val="1600"/>
              <a:buFont typeface="Arial"/>
              <a:buNone/>
            </a:pPr>
            <a:r>
              <a:rPr lang="en-US" sz="1600" b="0" i="0" u="none">
                <a:solidFill>
                  <a:schemeClr val="accent1"/>
                </a:solidFill>
                <a:latin typeface="Calibri"/>
                <a:ea typeface="Calibri"/>
                <a:cs typeface="Calibri"/>
                <a:sym typeface="Calibri"/>
              </a:rPr>
              <a:t>int a,b,sum;</a:t>
            </a:r>
            <a:endParaRPr/>
          </a:p>
          <a:p>
            <a:pPr marL="0" marR="0" lvl="0" indent="0" algn="l" rtl="0">
              <a:lnSpc>
                <a:spcPct val="100000"/>
              </a:lnSpc>
              <a:spcBef>
                <a:spcPts val="320"/>
              </a:spcBef>
              <a:spcAft>
                <a:spcPts val="0"/>
              </a:spcAft>
              <a:buClr>
                <a:schemeClr val="accent1"/>
              </a:buClr>
              <a:buSzPts val="1600"/>
              <a:buFont typeface="Arial"/>
              <a:buNone/>
            </a:pPr>
            <a:r>
              <a:rPr lang="en-US" sz="1600" b="0" i="0" u="none">
                <a:solidFill>
                  <a:schemeClr val="accent1"/>
                </a:solidFill>
                <a:latin typeface="Calibri"/>
                <a:ea typeface="Calibri"/>
                <a:cs typeface="Calibri"/>
                <a:sym typeface="Calibri"/>
              </a:rPr>
              <a:t>printf("\n Enter two numbers:");</a:t>
            </a:r>
            <a:endParaRPr/>
          </a:p>
          <a:p>
            <a:pPr marL="0" marR="0" lvl="0" indent="0" algn="l" rtl="0">
              <a:lnSpc>
                <a:spcPct val="100000"/>
              </a:lnSpc>
              <a:spcBef>
                <a:spcPts val="320"/>
              </a:spcBef>
              <a:spcAft>
                <a:spcPts val="0"/>
              </a:spcAft>
              <a:buClr>
                <a:schemeClr val="accent1"/>
              </a:buClr>
              <a:buSzPts val="1600"/>
              <a:buFont typeface="Arial"/>
              <a:buNone/>
            </a:pPr>
            <a:r>
              <a:rPr lang="en-US" sz="1600" b="0" i="0" u="none">
                <a:solidFill>
                  <a:schemeClr val="accent1"/>
                </a:solidFill>
                <a:latin typeface="Calibri"/>
                <a:ea typeface="Calibri"/>
                <a:cs typeface="Calibri"/>
                <a:sym typeface="Calibri"/>
              </a:rPr>
              <a:t>scanf("%d%d",&amp;a,&amp;b);</a:t>
            </a:r>
            <a:endParaRPr/>
          </a:p>
          <a:p>
            <a:pPr marL="0" marR="0" lvl="0" indent="0" algn="l" rtl="0">
              <a:lnSpc>
                <a:spcPct val="100000"/>
              </a:lnSpc>
              <a:spcBef>
                <a:spcPts val="320"/>
              </a:spcBef>
              <a:spcAft>
                <a:spcPts val="0"/>
              </a:spcAft>
              <a:buClr>
                <a:schemeClr val="accent1"/>
              </a:buClr>
              <a:buSzPts val="1600"/>
              <a:buFont typeface="Arial"/>
              <a:buNone/>
            </a:pPr>
            <a:r>
              <a:rPr lang="en-US" sz="1600" b="0" i="0" u="none">
                <a:solidFill>
                  <a:schemeClr val="accent1"/>
                </a:solidFill>
                <a:latin typeface="Calibri"/>
                <a:ea typeface="Calibri"/>
                <a:cs typeface="Calibri"/>
                <a:sym typeface="Calibri"/>
              </a:rPr>
              <a:t>sum=a+b;</a:t>
            </a:r>
            <a:endParaRPr/>
          </a:p>
          <a:p>
            <a:pPr marL="0" marR="0" lvl="0" indent="0" algn="l" rtl="0">
              <a:lnSpc>
                <a:spcPct val="100000"/>
              </a:lnSpc>
              <a:spcBef>
                <a:spcPts val="320"/>
              </a:spcBef>
              <a:spcAft>
                <a:spcPts val="0"/>
              </a:spcAft>
              <a:buClr>
                <a:schemeClr val="accent1"/>
              </a:buClr>
              <a:buSzPts val="1600"/>
              <a:buFont typeface="Arial"/>
              <a:buNone/>
            </a:pPr>
            <a:r>
              <a:rPr lang="en-US" sz="1600" b="0" i="0" u="none">
                <a:solidFill>
                  <a:schemeClr val="accent1"/>
                </a:solidFill>
                <a:latin typeface="Calibri"/>
                <a:ea typeface="Calibri"/>
                <a:cs typeface="Calibri"/>
                <a:sym typeface="Calibri"/>
              </a:rPr>
              <a:t>printf("\n Sum of two numbers is:%d",sum);</a:t>
            </a:r>
            <a:endParaRPr/>
          </a:p>
          <a:p>
            <a:pPr marL="0" marR="0" lvl="0" indent="0" algn="l" rtl="0">
              <a:lnSpc>
                <a:spcPct val="100000"/>
              </a:lnSpc>
              <a:spcBef>
                <a:spcPts val="320"/>
              </a:spcBef>
              <a:spcAft>
                <a:spcPts val="0"/>
              </a:spcAft>
              <a:buClr>
                <a:schemeClr val="accent1"/>
              </a:buClr>
              <a:buSzPts val="1600"/>
              <a:buFont typeface="Arial"/>
              <a:buNone/>
            </a:pPr>
            <a:r>
              <a:rPr lang="en-US" sz="1600" b="0" i="0" u="none">
                <a:solidFill>
                  <a:schemeClr val="accent1"/>
                </a:solidFill>
                <a:latin typeface="Calibri"/>
                <a:ea typeface="Calibri"/>
                <a:cs typeface="Calibri"/>
                <a:sym typeface="Calibri"/>
              </a:rPr>
              <a:t>}</a:t>
            </a:r>
            <a:endParaRPr/>
          </a:p>
          <a:p>
            <a:pPr marL="342900" marR="0" lvl="0" indent="-241300" algn="l" rtl="0">
              <a:spcBef>
                <a:spcPts val="320"/>
              </a:spcBef>
              <a:spcAft>
                <a:spcPts val="0"/>
              </a:spcAft>
              <a:buClr>
                <a:schemeClr val="accent1"/>
              </a:buClr>
              <a:buSzPts val="1600"/>
              <a:buFont typeface="Arial"/>
              <a:buNone/>
            </a:pPr>
            <a:endParaRPr sz="1600" b="0" i="0" u="none">
              <a:solidFill>
                <a:schemeClr val="accent1"/>
              </a:solidFill>
              <a:latin typeface="Calibri"/>
              <a:ea typeface="Calibri"/>
              <a:cs typeface="Calibri"/>
              <a:sym typeface="Calibri"/>
            </a:endParaRPr>
          </a:p>
        </p:txBody>
      </p:sp>
      <p:sp>
        <p:nvSpPr>
          <p:cNvPr id="180" name="Google Shape;180;p17"/>
          <p:cNvSpPr txBox="1">
            <a:spLocks noGrp="1"/>
          </p:cNvSpPr>
          <p:nvPr>
            <p:ph type="body" idx="2"/>
          </p:nvPr>
        </p:nvSpPr>
        <p:spPr>
          <a:xfrm>
            <a:off x="4648200" y="1417637"/>
            <a:ext cx="4038600" cy="4708525"/>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chemeClr val="accent1"/>
              </a:buClr>
              <a:buSzPts val="2400"/>
              <a:buFont typeface="Arial"/>
              <a:buChar char="•"/>
            </a:pPr>
            <a:r>
              <a:rPr lang="en-US" sz="2400" b="0" i="0" u="none">
                <a:solidFill>
                  <a:schemeClr val="accent1"/>
                </a:solidFill>
                <a:latin typeface="Calibri"/>
                <a:ea typeface="Calibri"/>
                <a:cs typeface="Calibri"/>
                <a:sym typeface="Calibri"/>
              </a:rPr>
              <a:t>Here input, output statements and logic all are placed in the function definition</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18"/>
          <p:cNvSpPr txBox="1">
            <a:spLocks noGrp="1"/>
          </p:cNvSpPr>
          <p:nvPr>
            <p:ph type="title"/>
          </p:nvPr>
        </p:nvSpPr>
        <p:spPr>
          <a:xfrm>
            <a:off x="152400" y="457200"/>
            <a:ext cx="8229600" cy="9906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2000"/>
              <a:buFont typeface="Calibri"/>
              <a:buNone/>
            </a:pPr>
            <a:r>
              <a:rPr lang="en-US" sz="2000" b="0" i="0" u="none">
                <a:solidFill>
                  <a:schemeClr val="dk1"/>
                </a:solidFill>
                <a:latin typeface="Calibri"/>
                <a:ea typeface="Calibri"/>
                <a:cs typeface="Calibri"/>
                <a:sym typeface="Calibri"/>
              </a:rPr>
              <a:t>Program example:</a:t>
            </a:r>
            <a:r>
              <a:rPr lang="en-US" sz="2000" b="1" i="0" u="none">
                <a:solidFill>
                  <a:schemeClr val="dk1"/>
                </a:solidFill>
                <a:latin typeface="Calibri"/>
                <a:ea typeface="Calibri"/>
                <a:cs typeface="Calibri"/>
                <a:sym typeface="Calibri"/>
              </a:rPr>
              <a:t> Function with arguments but no return value </a:t>
            </a:r>
            <a:br>
              <a:rPr lang="en-US" sz="2000" b="1" i="0" u="none">
                <a:solidFill>
                  <a:schemeClr val="dk1"/>
                </a:solidFill>
                <a:latin typeface="Calibri"/>
                <a:ea typeface="Calibri"/>
                <a:cs typeface="Calibri"/>
                <a:sym typeface="Calibri"/>
              </a:rPr>
            </a:br>
            <a:r>
              <a:rPr lang="en-US" sz="2000" b="0" i="0" u="none">
                <a:solidFill>
                  <a:schemeClr val="dk1"/>
                </a:solidFill>
                <a:latin typeface="Calibri"/>
                <a:ea typeface="Calibri"/>
                <a:cs typeface="Calibri"/>
                <a:sym typeface="Calibri"/>
              </a:rPr>
              <a:t>Write a program to add two numbers using function with argument but no return value</a:t>
            </a:r>
            <a:endParaRPr/>
          </a:p>
        </p:txBody>
      </p:sp>
      <p:sp>
        <p:nvSpPr>
          <p:cNvPr id="186" name="Google Shape;186;p18"/>
          <p:cNvSpPr txBox="1">
            <a:spLocks noGrp="1"/>
          </p:cNvSpPr>
          <p:nvPr>
            <p:ph type="body" idx="1"/>
          </p:nvPr>
        </p:nvSpPr>
        <p:spPr>
          <a:xfrm>
            <a:off x="0" y="1524000"/>
            <a:ext cx="5029200" cy="5029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accent1"/>
              </a:buClr>
              <a:buSzPts val="1600"/>
              <a:buFont typeface="Arial"/>
              <a:buNone/>
            </a:pPr>
            <a:r>
              <a:rPr lang="en-US" sz="1600" b="0" i="0" u="none">
                <a:solidFill>
                  <a:schemeClr val="accent1"/>
                </a:solidFill>
                <a:latin typeface="Calibri"/>
                <a:ea typeface="Calibri"/>
                <a:cs typeface="Calibri"/>
                <a:sym typeface="Calibri"/>
              </a:rPr>
              <a:t>#include&lt;stdio.h&gt;</a:t>
            </a:r>
            <a:endParaRPr/>
          </a:p>
          <a:p>
            <a:pPr marL="0" marR="0" lvl="0" indent="0" algn="l" rtl="0">
              <a:lnSpc>
                <a:spcPct val="100000"/>
              </a:lnSpc>
              <a:spcBef>
                <a:spcPts val="320"/>
              </a:spcBef>
              <a:spcAft>
                <a:spcPts val="0"/>
              </a:spcAft>
              <a:buClr>
                <a:schemeClr val="accent1"/>
              </a:buClr>
              <a:buSzPts val="1600"/>
              <a:buFont typeface="Arial"/>
              <a:buNone/>
            </a:pPr>
            <a:r>
              <a:rPr lang="en-US" sz="1600" b="0" i="0" u="none">
                <a:solidFill>
                  <a:schemeClr val="accent1"/>
                </a:solidFill>
                <a:latin typeface="Calibri"/>
                <a:ea typeface="Calibri"/>
                <a:cs typeface="Calibri"/>
                <a:sym typeface="Calibri"/>
              </a:rPr>
              <a:t>void add(int,int); //Function declaration</a:t>
            </a:r>
            <a:endParaRPr/>
          </a:p>
          <a:p>
            <a:pPr marL="0" marR="0" lvl="0" indent="0" algn="l" rtl="0">
              <a:lnSpc>
                <a:spcPct val="100000"/>
              </a:lnSpc>
              <a:spcBef>
                <a:spcPts val="320"/>
              </a:spcBef>
              <a:spcAft>
                <a:spcPts val="0"/>
              </a:spcAft>
              <a:buClr>
                <a:schemeClr val="accent1"/>
              </a:buClr>
              <a:buSzPts val="1600"/>
              <a:buFont typeface="Arial"/>
              <a:buNone/>
            </a:pPr>
            <a:r>
              <a:rPr lang="en-US" sz="1600" b="0" i="0" u="none">
                <a:solidFill>
                  <a:schemeClr val="accent1"/>
                </a:solidFill>
                <a:latin typeface="Calibri"/>
                <a:ea typeface="Calibri"/>
                <a:cs typeface="Calibri"/>
                <a:sym typeface="Calibri"/>
              </a:rPr>
              <a:t>int main()</a:t>
            </a:r>
            <a:endParaRPr/>
          </a:p>
          <a:p>
            <a:pPr marL="0" marR="0" lvl="0" indent="0" algn="l" rtl="0">
              <a:lnSpc>
                <a:spcPct val="100000"/>
              </a:lnSpc>
              <a:spcBef>
                <a:spcPts val="320"/>
              </a:spcBef>
              <a:spcAft>
                <a:spcPts val="0"/>
              </a:spcAft>
              <a:buClr>
                <a:schemeClr val="accent1"/>
              </a:buClr>
              <a:buSzPts val="1600"/>
              <a:buFont typeface="Arial"/>
              <a:buNone/>
            </a:pPr>
            <a:r>
              <a:rPr lang="en-US" sz="1600" b="0" i="0" u="none">
                <a:solidFill>
                  <a:schemeClr val="accent1"/>
                </a:solidFill>
                <a:latin typeface="Calibri"/>
                <a:ea typeface="Calibri"/>
                <a:cs typeface="Calibri"/>
                <a:sym typeface="Calibri"/>
              </a:rPr>
              <a:t>{</a:t>
            </a:r>
            <a:endParaRPr/>
          </a:p>
          <a:p>
            <a:pPr marL="0" marR="0" lvl="0" indent="0" algn="l" rtl="0">
              <a:lnSpc>
                <a:spcPct val="100000"/>
              </a:lnSpc>
              <a:spcBef>
                <a:spcPts val="320"/>
              </a:spcBef>
              <a:spcAft>
                <a:spcPts val="0"/>
              </a:spcAft>
              <a:buClr>
                <a:schemeClr val="accent1"/>
              </a:buClr>
              <a:buSzPts val="1600"/>
              <a:buFont typeface="Arial"/>
              <a:buNone/>
            </a:pPr>
            <a:r>
              <a:rPr lang="en-US" sz="1600" b="0" i="0" u="none">
                <a:solidFill>
                  <a:schemeClr val="accent1"/>
                </a:solidFill>
                <a:latin typeface="Calibri"/>
                <a:ea typeface="Calibri"/>
                <a:cs typeface="Calibri"/>
                <a:sym typeface="Calibri"/>
              </a:rPr>
              <a:t>int a,b;</a:t>
            </a:r>
            <a:endParaRPr/>
          </a:p>
          <a:p>
            <a:pPr marL="0" marR="0" lvl="0" indent="0" algn="l" rtl="0">
              <a:lnSpc>
                <a:spcPct val="100000"/>
              </a:lnSpc>
              <a:spcBef>
                <a:spcPts val="320"/>
              </a:spcBef>
              <a:spcAft>
                <a:spcPts val="0"/>
              </a:spcAft>
              <a:buClr>
                <a:schemeClr val="accent1"/>
              </a:buClr>
              <a:buSzPts val="1600"/>
              <a:buFont typeface="Arial"/>
              <a:buNone/>
            </a:pPr>
            <a:r>
              <a:rPr lang="en-US" sz="1600" b="0" i="0" u="none">
                <a:solidFill>
                  <a:schemeClr val="accent1"/>
                </a:solidFill>
                <a:latin typeface="Calibri"/>
                <a:ea typeface="Calibri"/>
                <a:cs typeface="Calibri"/>
                <a:sym typeface="Calibri"/>
              </a:rPr>
              <a:t>printf("\n Enter two numbers:");</a:t>
            </a:r>
            <a:endParaRPr/>
          </a:p>
          <a:p>
            <a:pPr marL="0" marR="0" lvl="0" indent="0" algn="l" rtl="0">
              <a:lnSpc>
                <a:spcPct val="100000"/>
              </a:lnSpc>
              <a:spcBef>
                <a:spcPts val="320"/>
              </a:spcBef>
              <a:spcAft>
                <a:spcPts val="0"/>
              </a:spcAft>
              <a:buClr>
                <a:schemeClr val="accent1"/>
              </a:buClr>
              <a:buSzPts val="1600"/>
              <a:buFont typeface="Arial"/>
              <a:buNone/>
            </a:pPr>
            <a:r>
              <a:rPr lang="en-US" sz="1600" b="0" i="0" u="none">
                <a:solidFill>
                  <a:schemeClr val="accent1"/>
                </a:solidFill>
                <a:latin typeface="Calibri"/>
                <a:ea typeface="Calibri"/>
                <a:cs typeface="Calibri"/>
                <a:sym typeface="Calibri"/>
              </a:rPr>
              <a:t>scanf("%d%d",&amp;a,&amp;b);</a:t>
            </a:r>
            <a:endParaRPr/>
          </a:p>
          <a:p>
            <a:pPr marL="0" marR="0" lvl="0" indent="0" algn="l" rtl="0">
              <a:lnSpc>
                <a:spcPct val="100000"/>
              </a:lnSpc>
              <a:spcBef>
                <a:spcPts val="320"/>
              </a:spcBef>
              <a:spcAft>
                <a:spcPts val="0"/>
              </a:spcAft>
              <a:buClr>
                <a:schemeClr val="accent1"/>
              </a:buClr>
              <a:buSzPts val="1600"/>
              <a:buFont typeface="Arial"/>
              <a:buNone/>
            </a:pPr>
            <a:r>
              <a:rPr lang="en-US" sz="1600" b="0" i="0" u="none">
                <a:solidFill>
                  <a:schemeClr val="accent1"/>
                </a:solidFill>
                <a:latin typeface="Calibri"/>
                <a:ea typeface="Calibri"/>
                <a:cs typeface="Calibri"/>
                <a:sym typeface="Calibri"/>
              </a:rPr>
              <a:t>add(a,b);   //Function calling //a, b are actual arguments</a:t>
            </a:r>
            <a:endParaRPr/>
          </a:p>
          <a:p>
            <a:pPr marL="0" marR="0" lvl="0" indent="0" algn="l" rtl="0">
              <a:lnSpc>
                <a:spcPct val="100000"/>
              </a:lnSpc>
              <a:spcBef>
                <a:spcPts val="320"/>
              </a:spcBef>
              <a:spcAft>
                <a:spcPts val="0"/>
              </a:spcAft>
              <a:buClr>
                <a:schemeClr val="accent1"/>
              </a:buClr>
              <a:buSzPts val="1600"/>
              <a:buFont typeface="Arial"/>
              <a:buNone/>
            </a:pPr>
            <a:r>
              <a:rPr lang="en-US" sz="1600" b="0" i="0" u="none">
                <a:solidFill>
                  <a:schemeClr val="accent1"/>
                </a:solidFill>
                <a:latin typeface="Calibri"/>
                <a:ea typeface="Calibri"/>
                <a:cs typeface="Calibri"/>
                <a:sym typeface="Calibri"/>
              </a:rPr>
              <a:t>return 0;</a:t>
            </a:r>
            <a:endParaRPr/>
          </a:p>
          <a:p>
            <a:pPr marL="0" marR="0" lvl="0" indent="0" algn="l" rtl="0">
              <a:lnSpc>
                <a:spcPct val="100000"/>
              </a:lnSpc>
              <a:spcBef>
                <a:spcPts val="320"/>
              </a:spcBef>
              <a:spcAft>
                <a:spcPts val="0"/>
              </a:spcAft>
              <a:buClr>
                <a:schemeClr val="accent1"/>
              </a:buClr>
              <a:buSzPts val="1600"/>
              <a:buFont typeface="Arial"/>
              <a:buNone/>
            </a:pPr>
            <a:r>
              <a:rPr lang="en-US" sz="1600" b="0" i="0" u="none">
                <a:solidFill>
                  <a:schemeClr val="accent1"/>
                </a:solidFill>
                <a:latin typeface="Calibri"/>
                <a:ea typeface="Calibri"/>
                <a:cs typeface="Calibri"/>
                <a:sym typeface="Calibri"/>
              </a:rPr>
              <a:t>}</a:t>
            </a:r>
            <a:endParaRPr/>
          </a:p>
          <a:p>
            <a:pPr marL="0" marR="0" lvl="0" indent="0" algn="l" rtl="0">
              <a:lnSpc>
                <a:spcPct val="100000"/>
              </a:lnSpc>
              <a:spcBef>
                <a:spcPts val="320"/>
              </a:spcBef>
              <a:spcAft>
                <a:spcPts val="0"/>
              </a:spcAft>
              <a:buClr>
                <a:schemeClr val="accent1"/>
              </a:buClr>
              <a:buSzPts val="1600"/>
              <a:buFont typeface="Arial"/>
              <a:buNone/>
            </a:pPr>
            <a:r>
              <a:rPr lang="en-US" sz="1600" b="0" i="0" u="none">
                <a:solidFill>
                  <a:schemeClr val="accent1"/>
                </a:solidFill>
                <a:latin typeface="Calibri"/>
                <a:ea typeface="Calibri"/>
                <a:cs typeface="Calibri"/>
                <a:sym typeface="Calibri"/>
              </a:rPr>
              <a:t>//Function definition</a:t>
            </a:r>
            <a:endParaRPr/>
          </a:p>
          <a:p>
            <a:pPr marL="0" marR="0" lvl="0" indent="0" algn="l" rtl="0">
              <a:lnSpc>
                <a:spcPct val="100000"/>
              </a:lnSpc>
              <a:spcBef>
                <a:spcPts val="320"/>
              </a:spcBef>
              <a:spcAft>
                <a:spcPts val="0"/>
              </a:spcAft>
              <a:buClr>
                <a:schemeClr val="accent1"/>
              </a:buClr>
              <a:buSzPts val="1600"/>
              <a:buFont typeface="Arial"/>
              <a:buNone/>
            </a:pPr>
            <a:r>
              <a:rPr lang="en-US" sz="1600" b="0" i="0" u="none">
                <a:solidFill>
                  <a:schemeClr val="accent1"/>
                </a:solidFill>
                <a:latin typeface="Calibri"/>
                <a:ea typeface="Calibri"/>
                <a:cs typeface="Calibri"/>
                <a:sym typeface="Calibri"/>
              </a:rPr>
              <a:t>void add(int x,int y)  //x and y are formal arguments</a:t>
            </a:r>
            <a:endParaRPr/>
          </a:p>
          <a:p>
            <a:pPr marL="0" marR="0" lvl="0" indent="0" algn="l" rtl="0">
              <a:lnSpc>
                <a:spcPct val="100000"/>
              </a:lnSpc>
              <a:spcBef>
                <a:spcPts val="320"/>
              </a:spcBef>
              <a:spcAft>
                <a:spcPts val="0"/>
              </a:spcAft>
              <a:buClr>
                <a:schemeClr val="accent1"/>
              </a:buClr>
              <a:buSzPts val="1600"/>
              <a:buFont typeface="Arial"/>
              <a:buNone/>
            </a:pPr>
            <a:r>
              <a:rPr lang="en-US" sz="1600" b="0" i="0" u="none">
                <a:solidFill>
                  <a:schemeClr val="accent1"/>
                </a:solidFill>
                <a:latin typeface="Calibri"/>
                <a:ea typeface="Calibri"/>
                <a:cs typeface="Calibri"/>
                <a:sym typeface="Calibri"/>
              </a:rPr>
              <a:t>{</a:t>
            </a:r>
            <a:endParaRPr/>
          </a:p>
          <a:p>
            <a:pPr marL="0" marR="0" lvl="0" indent="0" algn="l" rtl="0">
              <a:lnSpc>
                <a:spcPct val="100000"/>
              </a:lnSpc>
              <a:spcBef>
                <a:spcPts val="320"/>
              </a:spcBef>
              <a:spcAft>
                <a:spcPts val="0"/>
              </a:spcAft>
              <a:buClr>
                <a:schemeClr val="accent1"/>
              </a:buClr>
              <a:buSzPts val="1600"/>
              <a:buFont typeface="Arial"/>
              <a:buNone/>
            </a:pPr>
            <a:r>
              <a:rPr lang="en-US" sz="1600" b="0" i="0" u="none">
                <a:solidFill>
                  <a:schemeClr val="accent1"/>
                </a:solidFill>
                <a:latin typeface="Calibri"/>
                <a:ea typeface="Calibri"/>
                <a:cs typeface="Calibri"/>
                <a:sym typeface="Calibri"/>
              </a:rPr>
              <a:t>int sum;</a:t>
            </a:r>
            <a:endParaRPr/>
          </a:p>
          <a:p>
            <a:pPr marL="0" marR="0" lvl="0" indent="0" algn="l" rtl="0">
              <a:lnSpc>
                <a:spcPct val="100000"/>
              </a:lnSpc>
              <a:spcBef>
                <a:spcPts val="320"/>
              </a:spcBef>
              <a:spcAft>
                <a:spcPts val="0"/>
              </a:spcAft>
              <a:buClr>
                <a:schemeClr val="accent1"/>
              </a:buClr>
              <a:buSzPts val="1600"/>
              <a:buFont typeface="Arial"/>
              <a:buNone/>
            </a:pPr>
            <a:r>
              <a:rPr lang="en-US" sz="1600" b="0" i="0" u="none">
                <a:solidFill>
                  <a:schemeClr val="accent1"/>
                </a:solidFill>
                <a:latin typeface="Calibri"/>
                <a:ea typeface="Calibri"/>
                <a:cs typeface="Calibri"/>
                <a:sym typeface="Calibri"/>
              </a:rPr>
              <a:t>sum=x+y;</a:t>
            </a:r>
            <a:endParaRPr/>
          </a:p>
          <a:p>
            <a:pPr marL="0" marR="0" lvl="0" indent="0" algn="l" rtl="0">
              <a:lnSpc>
                <a:spcPct val="100000"/>
              </a:lnSpc>
              <a:spcBef>
                <a:spcPts val="320"/>
              </a:spcBef>
              <a:spcAft>
                <a:spcPts val="0"/>
              </a:spcAft>
              <a:buClr>
                <a:schemeClr val="accent1"/>
              </a:buClr>
              <a:buSzPts val="1600"/>
              <a:buFont typeface="Arial"/>
              <a:buNone/>
            </a:pPr>
            <a:r>
              <a:rPr lang="en-US" sz="1600" b="0" i="0" u="none">
                <a:solidFill>
                  <a:schemeClr val="accent1"/>
                </a:solidFill>
                <a:latin typeface="Calibri"/>
                <a:ea typeface="Calibri"/>
                <a:cs typeface="Calibri"/>
                <a:sym typeface="Calibri"/>
              </a:rPr>
              <a:t>printf("\n Sum of two numbers is:%d",sum);</a:t>
            </a:r>
            <a:endParaRPr/>
          </a:p>
          <a:p>
            <a:pPr marL="0" marR="0" lvl="0" indent="0" algn="l" rtl="0">
              <a:lnSpc>
                <a:spcPct val="100000"/>
              </a:lnSpc>
              <a:spcBef>
                <a:spcPts val="320"/>
              </a:spcBef>
              <a:spcAft>
                <a:spcPts val="0"/>
              </a:spcAft>
              <a:buClr>
                <a:schemeClr val="accent1"/>
              </a:buClr>
              <a:buSzPts val="1600"/>
              <a:buFont typeface="Arial"/>
              <a:buNone/>
            </a:pPr>
            <a:r>
              <a:rPr lang="en-US" sz="1600" b="0" i="0" u="none">
                <a:solidFill>
                  <a:schemeClr val="accent1"/>
                </a:solidFill>
                <a:latin typeface="Calibri"/>
                <a:ea typeface="Calibri"/>
                <a:cs typeface="Calibri"/>
                <a:sym typeface="Calibri"/>
              </a:rPr>
              <a:t>}</a:t>
            </a:r>
            <a:endParaRPr/>
          </a:p>
        </p:txBody>
      </p:sp>
      <p:sp>
        <p:nvSpPr>
          <p:cNvPr id="187" name="Google Shape;187;p18"/>
          <p:cNvSpPr txBox="1">
            <a:spLocks noGrp="1"/>
          </p:cNvSpPr>
          <p:nvPr>
            <p:ph type="body" idx="2"/>
          </p:nvPr>
        </p:nvSpPr>
        <p:spPr>
          <a:xfrm>
            <a:off x="4648200" y="1447800"/>
            <a:ext cx="4038600" cy="4678362"/>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chemeClr val="accent1"/>
              </a:buClr>
              <a:buSzPts val="2400"/>
              <a:buFont typeface="Arial"/>
              <a:buChar char="•"/>
            </a:pPr>
            <a:r>
              <a:rPr lang="en-US" sz="2400" b="0" i="0" u="none">
                <a:solidFill>
                  <a:schemeClr val="accent1"/>
                </a:solidFill>
                <a:latin typeface="Calibri"/>
                <a:ea typeface="Calibri"/>
                <a:cs typeface="Calibri"/>
                <a:sym typeface="Calibri"/>
              </a:rPr>
              <a:t>Here input is taken in calling function(i.e. main()) whereas output statement and logic is placed in the function definition</a:t>
            </a:r>
            <a:endParaRPr/>
          </a:p>
          <a:p>
            <a:pPr marL="342900" marR="0" lvl="0" indent="-342900" algn="just" rtl="0">
              <a:lnSpc>
                <a:spcPct val="100000"/>
              </a:lnSpc>
              <a:spcBef>
                <a:spcPts val="480"/>
              </a:spcBef>
              <a:spcAft>
                <a:spcPts val="0"/>
              </a:spcAft>
              <a:buClr>
                <a:schemeClr val="accent1"/>
              </a:buClr>
              <a:buSzPts val="2400"/>
              <a:buFont typeface="Arial"/>
              <a:buChar char="•"/>
            </a:pPr>
            <a:r>
              <a:rPr lang="en-US" sz="2400" b="0" i="0" u="none">
                <a:solidFill>
                  <a:schemeClr val="accent1"/>
                </a:solidFill>
                <a:latin typeface="Calibri"/>
                <a:ea typeface="Calibri"/>
                <a:cs typeface="Calibri"/>
                <a:sym typeface="Calibri"/>
              </a:rPr>
              <a:t>Note: Arguments in function call statements are actual arguments, whereas arguments in function definition are formal arguments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19"/>
          <p:cNvSpPr txBox="1">
            <a:spLocks noGrp="1"/>
          </p:cNvSpPr>
          <p:nvPr>
            <p:ph type="title"/>
          </p:nvPr>
        </p:nvSpPr>
        <p:spPr>
          <a:xfrm>
            <a:off x="444500" y="457200"/>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2000"/>
              <a:buFont typeface="Calibri"/>
              <a:buNone/>
            </a:pPr>
            <a:r>
              <a:rPr lang="en-US" sz="2000" b="0" i="0" u="none">
                <a:solidFill>
                  <a:schemeClr val="dk1"/>
                </a:solidFill>
                <a:latin typeface="Calibri"/>
                <a:ea typeface="Calibri"/>
                <a:cs typeface="Calibri"/>
                <a:sym typeface="Calibri"/>
              </a:rPr>
              <a:t>Program example:</a:t>
            </a:r>
            <a:r>
              <a:rPr lang="en-US" sz="2000" b="1" i="0" u="none">
                <a:solidFill>
                  <a:schemeClr val="dk1"/>
                </a:solidFill>
                <a:latin typeface="Calibri"/>
                <a:ea typeface="Calibri"/>
                <a:cs typeface="Calibri"/>
                <a:sym typeface="Calibri"/>
              </a:rPr>
              <a:t> Function with no arguments but returns a value </a:t>
            </a:r>
            <a:br>
              <a:rPr lang="en-US" sz="2000" b="1" i="0" u="none">
                <a:solidFill>
                  <a:schemeClr val="dk1"/>
                </a:solidFill>
                <a:latin typeface="Calibri"/>
                <a:ea typeface="Calibri"/>
                <a:cs typeface="Calibri"/>
                <a:sym typeface="Calibri"/>
              </a:rPr>
            </a:br>
            <a:r>
              <a:rPr lang="en-US" sz="2000" b="0" i="0" u="none">
                <a:solidFill>
                  <a:schemeClr val="dk1"/>
                </a:solidFill>
                <a:latin typeface="Calibri"/>
                <a:ea typeface="Calibri"/>
                <a:cs typeface="Calibri"/>
                <a:sym typeface="Calibri"/>
              </a:rPr>
              <a:t>Write a program to add two numbers using function no arguments but return a value</a:t>
            </a:r>
            <a:endParaRPr/>
          </a:p>
        </p:txBody>
      </p:sp>
      <p:sp>
        <p:nvSpPr>
          <p:cNvPr id="193" name="Google Shape;193;p19"/>
          <p:cNvSpPr txBox="1">
            <a:spLocks noGrp="1"/>
          </p:cNvSpPr>
          <p:nvPr>
            <p:ph type="body" idx="1"/>
          </p:nvPr>
        </p:nvSpPr>
        <p:spPr>
          <a:xfrm>
            <a:off x="457200" y="1447800"/>
            <a:ext cx="4038600" cy="467836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accent1"/>
              </a:buClr>
              <a:buSzPts val="1400"/>
              <a:buFont typeface="Arial"/>
              <a:buNone/>
            </a:pPr>
            <a:r>
              <a:rPr lang="en-US" sz="1400" b="0" i="0" u="none">
                <a:solidFill>
                  <a:schemeClr val="accent1"/>
                </a:solidFill>
                <a:latin typeface="Calibri"/>
                <a:ea typeface="Calibri"/>
                <a:cs typeface="Calibri"/>
                <a:sym typeface="Calibri"/>
              </a:rPr>
              <a:t>#include&lt;stdio.h&gt;</a:t>
            </a:r>
            <a:endParaRPr/>
          </a:p>
          <a:p>
            <a:pPr marL="0" marR="0" lvl="0" indent="0" algn="l" rtl="0">
              <a:lnSpc>
                <a:spcPct val="100000"/>
              </a:lnSpc>
              <a:spcBef>
                <a:spcPts val="280"/>
              </a:spcBef>
              <a:spcAft>
                <a:spcPts val="0"/>
              </a:spcAft>
              <a:buClr>
                <a:schemeClr val="accent1"/>
              </a:buClr>
              <a:buSzPts val="1400"/>
              <a:buFont typeface="Arial"/>
              <a:buNone/>
            </a:pPr>
            <a:r>
              <a:rPr lang="en-US" sz="1400" b="0" i="0" u="none">
                <a:solidFill>
                  <a:schemeClr val="accent1"/>
                </a:solidFill>
                <a:latin typeface="Calibri"/>
                <a:ea typeface="Calibri"/>
                <a:cs typeface="Calibri"/>
                <a:sym typeface="Calibri"/>
              </a:rPr>
              <a:t>int add(); //Function declaration</a:t>
            </a:r>
            <a:endParaRPr/>
          </a:p>
          <a:p>
            <a:pPr marL="0" marR="0" lvl="0" indent="0" algn="l" rtl="0">
              <a:lnSpc>
                <a:spcPct val="100000"/>
              </a:lnSpc>
              <a:spcBef>
                <a:spcPts val="280"/>
              </a:spcBef>
              <a:spcAft>
                <a:spcPts val="0"/>
              </a:spcAft>
              <a:buClr>
                <a:schemeClr val="accent1"/>
              </a:buClr>
              <a:buSzPts val="1400"/>
              <a:buFont typeface="Arial"/>
              <a:buNone/>
            </a:pPr>
            <a:r>
              <a:rPr lang="en-US" sz="1400" b="0" i="0" u="none">
                <a:solidFill>
                  <a:schemeClr val="accent1"/>
                </a:solidFill>
                <a:latin typeface="Calibri"/>
                <a:ea typeface="Calibri"/>
                <a:cs typeface="Calibri"/>
                <a:sym typeface="Calibri"/>
              </a:rPr>
              <a:t>int main()</a:t>
            </a:r>
            <a:endParaRPr/>
          </a:p>
          <a:p>
            <a:pPr marL="0" marR="0" lvl="0" indent="0" algn="l" rtl="0">
              <a:lnSpc>
                <a:spcPct val="100000"/>
              </a:lnSpc>
              <a:spcBef>
                <a:spcPts val="280"/>
              </a:spcBef>
              <a:spcAft>
                <a:spcPts val="0"/>
              </a:spcAft>
              <a:buClr>
                <a:schemeClr val="accent1"/>
              </a:buClr>
              <a:buSzPts val="1400"/>
              <a:buFont typeface="Arial"/>
              <a:buNone/>
            </a:pPr>
            <a:r>
              <a:rPr lang="en-US" sz="1400" b="0" i="0" u="none">
                <a:solidFill>
                  <a:schemeClr val="accent1"/>
                </a:solidFill>
                <a:latin typeface="Calibri"/>
                <a:ea typeface="Calibri"/>
                <a:cs typeface="Calibri"/>
                <a:sym typeface="Calibri"/>
              </a:rPr>
              <a:t>{</a:t>
            </a:r>
            <a:endParaRPr/>
          </a:p>
          <a:p>
            <a:pPr marL="0" marR="0" lvl="0" indent="0" algn="l" rtl="0">
              <a:lnSpc>
                <a:spcPct val="100000"/>
              </a:lnSpc>
              <a:spcBef>
                <a:spcPts val="280"/>
              </a:spcBef>
              <a:spcAft>
                <a:spcPts val="0"/>
              </a:spcAft>
              <a:buClr>
                <a:schemeClr val="accent1"/>
              </a:buClr>
              <a:buSzPts val="1400"/>
              <a:buFont typeface="Arial"/>
              <a:buNone/>
            </a:pPr>
            <a:r>
              <a:rPr lang="en-US" sz="1400" b="0" i="0" u="none">
                <a:solidFill>
                  <a:schemeClr val="accent1"/>
                </a:solidFill>
                <a:latin typeface="Calibri"/>
                <a:ea typeface="Calibri"/>
                <a:cs typeface="Calibri"/>
                <a:sym typeface="Calibri"/>
              </a:rPr>
              <a:t>int result;</a:t>
            </a:r>
            <a:endParaRPr/>
          </a:p>
          <a:p>
            <a:pPr marL="0" marR="0" lvl="0" indent="0" algn="l" rtl="0">
              <a:lnSpc>
                <a:spcPct val="100000"/>
              </a:lnSpc>
              <a:spcBef>
                <a:spcPts val="280"/>
              </a:spcBef>
              <a:spcAft>
                <a:spcPts val="0"/>
              </a:spcAft>
              <a:buClr>
                <a:schemeClr val="accent1"/>
              </a:buClr>
              <a:buSzPts val="1400"/>
              <a:buFont typeface="Arial"/>
              <a:buNone/>
            </a:pPr>
            <a:r>
              <a:rPr lang="en-US" sz="1400" b="0" i="0" u="none">
                <a:solidFill>
                  <a:schemeClr val="accent1"/>
                </a:solidFill>
                <a:latin typeface="Calibri"/>
                <a:ea typeface="Calibri"/>
                <a:cs typeface="Calibri"/>
                <a:sym typeface="Calibri"/>
              </a:rPr>
              <a:t>result=add();   //Function calling</a:t>
            </a:r>
            <a:endParaRPr/>
          </a:p>
          <a:p>
            <a:pPr marL="0" marR="0" lvl="0" indent="0" algn="l" rtl="0">
              <a:lnSpc>
                <a:spcPct val="100000"/>
              </a:lnSpc>
              <a:spcBef>
                <a:spcPts val="280"/>
              </a:spcBef>
              <a:spcAft>
                <a:spcPts val="0"/>
              </a:spcAft>
              <a:buClr>
                <a:schemeClr val="accent1"/>
              </a:buClr>
              <a:buSzPts val="1400"/>
              <a:buFont typeface="Arial"/>
              <a:buNone/>
            </a:pPr>
            <a:r>
              <a:rPr lang="en-US" sz="1400" b="0" i="0" u="none">
                <a:solidFill>
                  <a:schemeClr val="accent1"/>
                </a:solidFill>
                <a:latin typeface="Calibri"/>
                <a:ea typeface="Calibri"/>
                <a:cs typeface="Calibri"/>
                <a:sym typeface="Calibri"/>
              </a:rPr>
              <a:t>printf("\n Sum is:%d",result);</a:t>
            </a:r>
            <a:endParaRPr/>
          </a:p>
          <a:p>
            <a:pPr marL="0" marR="0" lvl="0" indent="0" algn="l" rtl="0">
              <a:lnSpc>
                <a:spcPct val="100000"/>
              </a:lnSpc>
              <a:spcBef>
                <a:spcPts val="280"/>
              </a:spcBef>
              <a:spcAft>
                <a:spcPts val="0"/>
              </a:spcAft>
              <a:buClr>
                <a:schemeClr val="accent1"/>
              </a:buClr>
              <a:buSzPts val="1400"/>
              <a:buFont typeface="Arial"/>
              <a:buNone/>
            </a:pPr>
            <a:r>
              <a:rPr lang="en-US" sz="1400" b="0" i="0" u="none">
                <a:solidFill>
                  <a:schemeClr val="accent1"/>
                </a:solidFill>
                <a:latin typeface="Calibri"/>
                <a:ea typeface="Calibri"/>
                <a:cs typeface="Calibri"/>
                <a:sym typeface="Calibri"/>
              </a:rPr>
              <a:t>return 0;</a:t>
            </a:r>
            <a:endParaRPr/>
          </a:p>
          <a:p>
            <a:pPr marL="0" marR="0" lvl="0" indent="0" algn="l" rtl="0">
              <a:lnSpc>
                <a:spcPct val="100000"/>
              </a:lnSpc>
              <a:spcBef>
                <a:spcPts val="280"/>
              </a:spcBef>
              <a:spcAft>
                <a:spcPts val="0"/>
              </a:spcAft>
              <a:buClr>
                <a:schemeClr val="accent1"/>
              </a:buClr>
              <a:buSzPts val="1400"/>
              <a:buFont typeface="Arial"/>
              <a:buNone/>
            </a:pPr>
            <a:r>
              <a:rPr lang="en-US" sz="1400" b="0" i="0" u="none">
                <a:solidFill>
                  <a:schemeClr val="accent1"/>
                </a:solidFill>
                <a:latin typeface="Calibri"/>
                <a:ea typeface="Calibri"/>
                <a:cs typeface="Calibri"/>
                <a:sym typeface="Calibri"/>
              </a:rPr>
              <a:t>}</a:t>
            </a:r>
            <a:endParaRPr/>
          </a:p>
          <a:p>
            <a:pPr marL="0" marR="0" lvl="0" indent="0" algn="l" rtl="0">
              <a:lnSpc>
                <a:spcPct val="100000"/>
              </a:lnSpc>
              <a:spcBef>
                <a:spcPts val="280"/>
              </a:spcBef>
              <a:spcAft>
                <a:spcPts val="0"/>
              </a:spcAft>
              <a:buClr>
                <a:schemeClr val="accent1"/>
              </a:buClr>
              <a:buSzPts val="1400"/>
              <a:buFont typeface="Arial"/>
              <a:buNone/>
            </a:pPr>
            <a:r>
              <a:rPr lang="en-US" sz="1400" b="0" i="0" u="none">
                <a:solidFill>
                  <a:schemeClr val="accent1"/>
                </a:solidFill>
                <a:latin typeface="Calibri"/>
                <a:ea typeface="Calibri"/>
                <a:cs typeface="Calibri"/>
                <a:sym typeface="Calibri"/>
              </a:rPr>
              <a:t>//Function definition</a:t>
            </a:r>
            <a:endParaRPr/>
          </a:p>
          <a:p>
            <a:pPr marL="0" marR="0" lvl="0" indent="0" algn="l" rtl="0">
              <a:lnSpc>
                <a:spcPct val="100000"/>
              </a:lnSpc>
              <a:spcBef>
                <a:spcPts val="280"/>
              </a:spcBef>
              <a:spcAft>
                <a:spcPts val="0"/>
              </a:spcAft>
              <a:buClr>
                <a:schemeClr val="accent1"/>
              </a:buClr>
              <a:buSzPts val="1400"/>
              <a:buFont typeface="Arial"/>
              <a:buNone/>
            </a:pPr>
            <a:r>
              <a:rPr lang="en-US" sz="1400" b="0" i="0" u="none">
                <a:solidFill>
                  <a:schemeClr val="accent1"/>
                </a:solidFill>
                <a:latin typeface="Calibri"/>
                <a:ea typeface="Calibri"/>
                <a:cs typeface="Calibri"/>
                <a:sym typeface="Calibri"/>
              </a:rPr>
              <a:t>int add()</a:t>
            </a:r>
            <a:endParaRPr/>
          </a:p>
          <a:p>
            <a:pPr marL="0" marR="0" lvl="0" indent="0" algn="l" rtl="0">
              <a:lnSpc>
                <a:spcPct val="100000"/>
              </a:lnSpc>
              <a:spcBef>
                <a:spcPts val="280"/>
              </a:spcBef>
              <a:spcAft>
                <a:spcPts val="0"/>
              </a:spcAft>
              <a:buClr>
                <a:schemeClr val="accent1"/>
              </a:buClr>
              <a:buSzPts val="1400"/>
              <a:buFont typeface="Arial"/>
              <a:buNone/>
            </a:pPr>
            <a:r>
              <a:rPr lang="en-US" sz="1400" b="0" i="0" u="none">
                <a:solidFill>
                  <a:schemeClr val="accent1"/>
                </a:solidFill>
                <a:latin typeface="Calibri"/>
                <a:ea typeface="Calibri"/>
                <a:cs typeface="Calibri"/>
                <a:sym typeface="Calibri"/>
              </a:rPr>
              <a:t>{</a:t>
            </a:r>
            <a:endParaRPr/>
          </a:p>
          <a:p>
            <a:pPr marL="0" marR="0" lvl="0" indent="0" algn="l" rtl="0">
              <a:lnSpc>
                <a:spcPct val="100000"/>
              </a:lnSpc>
              <a:spcBef>
                <a:spcPts val="280"/>
              </a:spcBef>
              <a:spcAft>
                <a:spcPts val="0"/>
              </a:spcAft>
              <a:buClr>
                <a:schemeClr val="accent1"/>
              </a:buClr>
              <a:buSzPts val="1400"/>
              <a:buFont typeface="Arial"/>
              <a:buNone/>
            </a:pPr>
            <a:r>
              <a:rPr lang="en-US" sz="1400" b="0" i="0" u="none">
                <a:solidFill>
                  <a:schemeClr val="accent1"/>
                </a:solidFill>
                <a:latin typeface="Calibri"/>
                <a:ea typeface="Calibri"/>
                <a:cs typeface="Calibri"/>
                <a:sym typeface="Calibri"/>
              </a:rPr>
              <a:t>int a,b,sum;</a:t>
            </a:r>
            <a:endParaRPr/>
          </a:p>
          <a:p>
            <a:pPr marL="0" marR="0" lvl="0" indent="0" algn="l" rtl="0">
              <a:lnSpc>
                <a:spcPct val="100000"/>
              </a:lnSpc>
              <a:spcBef>
                <a:spcPts val="280"/>
              </a:spcBef>
              <a:spcAft>
                <a:spcPts val="0"/>
              </a:spcAft>
              <a:buClr>
                <a:schemeClr val="accent1"/>
              </a:buClr>
              <a:buSzPts val="1400"/>
              <a:buFont typeface="Arial"/>
              <a:buNone/>
            </a:pPr>
            <a:r>
              <a:rPr lang="en-US" sz="1400" b="0" i="0" u="none">
                <a:solidFill>
                  <a:schemeClr val="accent1"/>
                </a:solidFill>
                <a:latin typeface="Calibri"/>
                <a:ea typeface="Calibri"/>
                <a:cs typeface="Calibri"/>
                <a:sym typeface="Calibri"/>
              </a:rPr>
              <a:t>printf("\n Enter two numbers:");</a:t>
            </a:r>
            <a:endParaRPr/>
          </a:p>
          <a:p>
            <a:pPr marL="0" marR="0" lvl="0" indent="0" algn="l" rtl="0">
              <a:lnSpc>
                <a:spcPct val="100000"/>
              </a:lnSpc>
              <a:spcBef>
                <a:spcPts val="280"/>
              </a:spcBef>
              <a:spcAft>
                <a:spcPts val="0"/>
              </a:spcAft>
              <a:buClr>
                <a:schemeClr val="accent1"/>
              </a:buClr>
              <a:buSzPts val="1400"/>
              <a:buFont typeface="Arial"/>
              <a:buNone/>
            </a:pPr>
            <a:r>
              <a:rPr lang="en-US" sz="1400" b="0" i="0" u="none">
                <a:solidFill>
                  <a:schemeClr val="accent1"/>
                </a:solidFill>
                <a:latin typeface="Calibri"/>
                <a:ea typeface="Calibri"/>
                <a:cs typeface="Calibri"/>
                <a:sym typeface="Calibri"/>
              </a:rPr>
              <a:t>scanf("%d%d",&amp;a,&amp;b);</a:t>
            </a:r>
            <a:endParaRPr/>
          </a:p>
          <a:p>
            <a:pPr marL="0" marR="0" lvl="0" indent="0" algn="l" rtl="0">
              <a:lnSpc>
                <a:spcPct val="100000"/>
              </a:lnSpc>
              <a:spcBef>
                <a:spcPts val="280"/>
              </a:spcBef>
              <a:spcAft>
                <a:spcPts val="0"/>
              </a:spcAft>
              <a:buClr>
                <a:schemeClr val="accent1"/>
              </a:buClr>
              <a:buSzPts val="1400"/>
              <a:buFont typeface="Arial"/>
              <a:buNone/>
            </a:pPr>
            <a:r>
              <a:rPr lang="en-US" sz="1400" b="0" i="0" u="none">
                <a:solidFill>
                  <a:schemeClr val="accent1"/>
                </a:solidFill>
                <a:latin typeface="Calibri"/>
                <a:ea typeface="Calibri"/>
                <a:cs typeface="Calibri"/>
                <a:sym typeface="Calibri"/>
              </a:rPr>
              <a:t>sum=a+b;</a:t>
            </a:r>
            <a:endParaRPr/>
          </a:p>
          <a:p>
            <a:pPr marL="0" marR="0" lvl="0" indent="0" algn="l" rtl="0">
              <a:lnSpc>
                <a:spcPct val="100000"/>
              </a:lnSpc>
              <a:spcBef>
                <a:spcPts val="280"/>
              </a:spcBef>
              <a:spcAft>
                <a:spcPts val="0"/>
              </a:spcAft>
              <a:buClr>
                <a:schemeClr val="accent1"/>
              </a:buClr>
              <a:buSzPts val="1400"/>
              <a:buFont typeface="Arial"/>
              <a:buNone/>
            </a:pPr>
            <a:r>
              <a:rPr lang="en-US" sz="1400" b="0" i="0" u="none">
                <a:solidFill>
                  <a:schemeClr val="accent1"/>
                </a:solidFill>
                <a:latin typeface="Calibri"/>
                <a:ea typeface="Calibri"/>
                <a:cs typeface="Calibri"/>
                <a:sym typeface="Calibri"/>
              </a:rPr>
              <a:t>return sum;</a:t>
            </a:r>
            <a:endParaRPr/>
          </a:p>
          <a:p>
            <a:pPr marL="0" marR="0" lvl="0" indent="0" algn="l" rtl="0">
              <a:lnSpc>
                <a:spcPct val="100000"/>
              </a:lnSpc>
              <a:spcBef>
                <a:spcPts val="280"/>
              </a:spcBef>
              <a:spcAft>
                <a:spcPts val="0"/>
              </a:spcAft>
              <a:buClr>
                <a:schemeClr val="accent1"/>
              </a:buClr>
              <a:buSzPts val="1400"/>
              <a:buFont typeface="Arial"/>
              <a:buNone/>
            </a:pPr>
            <a:r>
              <a:rPr lang="en-US" sz="1400" b="0" i="0" u="none">
                <a:solidFill>
                  <a:schemeClr val="accent1"/>
                </a:solidFill>
                <a:latin typeface="Calibri"/>
                <a:ea typeface="Calibri"/>
                <a:cs typeface="Calibri"/>
                <a:sym typeface="Calibri"/>
              </a:rPr>
              <a:t>}</a:t>
            </a:r>
            <a:endParaRPr/>
          </a:p>
          <a:p>
            <a:pPr marL="342900" marR="0" lvl="0" indent="-254000" algn="l" rtl="0">
              <a:spcBef>
                <a:spcPts val="280"/>
              </a:spcBef>
              <a:spcAft>
                <a:spcPts val="0"/>
              </a:spcAft>
              <a:buClr>
                <a:schemeClr val="accent1"/>
              </a:buClr>
              <a:buSzPts val="1400"/>
              <a:buFont typeface="Arial"/>
              <a:buNone/>
            </a:pPr>
            <a:endParaRPr sz="1400" b="0" i="0" u="none">
              <a:solidFill>
                <a:schemeClr val="accent1"/>
              </a:solidFill>
              <a:latin typeface="Calibri"/>
              <a:ea typeface="Calibri"/>
              <a:cs typeface="Calibri"/>
              <a:sym typeface="Calibri"/>
            </a:endParaRPr>
          </a:p>
        </p:txBody>
      </p:sp>
      <p:sp>
        <p:nvSpPr>
          <p:cNvPr id="194" name="Google Shape;194;p19"/>
          <p:cNvSpPr txBox="1">
            <a:spLocks noGrp="1"/>
          </p:cNvSpPr>
          <p:nvPr>
            <p:ph type="body" idx="2"/>
          </p:nvPr>
        </p:nvSpPr>
        <p:spPr>
          <a:xfrm>
            <a:off x="4648200" y="1447800"/>
            <a:ext cx="4038600" cy="4678362"/>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chemeClr val="accent1"/>
              </a:buClr>
              <a:buSzPts val="2800"/>
              <a:buFont typeface="Arial"/>
              <a:buChar char="•"/>
            </a:pPr>
            <a:r>
              <a:rPr lang="en-US" sz="2800" b="0" i="0" u="none">
                <a:solidFill>
                  <a:schemeClr val="accent1"/>
                </a:solidFill>
                <a:latin typeface="Calibri"/>
                <a:ea typeface="Calibri"/>
                <a:cs typeface="Calibri"/>
                <a:sym typeface="Calibri"/>
              </a:rPr>
              <a:t>Here input statement and logic is placed in the function definition and then it returns sum, and output statement is written in the calling function(i.e. main())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2"/>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sz="4400">
              <a:solidFill>
                <a:schemeClr val="dk1"/>
              </a:solidFill>
              <a:latin typeface="Calibri"/>
              <a:ea typeface="Calibri"/>
              <a:cs typeface="Calibri"/>
              <a:sym typeface="Calibri"/>
            </a:endParaRPr>
          </a:p>
        </p:txBody>
      </p:sp>
      <p:sp>
        <p:nvSpPr>
          <p:cNvPr id="87" name="Google Shape;87;p2"/>
          <p:cNvSpPr/>
          <p:nvPr/>
        </p:nvSpPr>
        <p:spPr>
          <a:xfrm>
            <a:off x="2896829" y="2967335"/>
            <a:ext cx="3122971" cy="92333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619C"/>
              </a:buClr>
              <a:buSzPts val="5400"/>
              <a:buFont typeface="Calibri"/>
              <a:buNone/>
            </a:pPr>
            <a:r>
              <a:rPr lang="en-US" sz="5400" b="1" i="0" u="none" strike="noStrike" cap="none">
                <a:solidFill>
                  <a:srgbClr val="00619C"/>
                </a:solidFill>
                <a:latin typeface="Calibri"/>
                <a:ea typeface="Calibri"/>
                <a:cs typeface="Calibri"/>
                <a:sym typeface="Calibri"/>
              </a:rPr>
              <a:t>Functions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20"/>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2000"/>
              <a:buFont typeface="Calibri"/>
              <a:buNone/>
            </a:pPr>
            <a:r>
              <a:rPr lang="en-US" sz="2000" b="0" i="0" u="none">
                <a:solidFill>
                  <a:schemeClr val="dk1"/>
                </a:solidFill>
                <a:latin typeface="Calibri"/>
                <a:ea typeface="Calibri"/>
                <a:cs typeface="Calibri"/>
                <a:sym typeface="Calibri"/>
              </a:rPr>
              <a:t>Program example:</a:t>
            </a:r>
            <a:r>
              <a:rPr lang="en-US" sz="2000" b="1" i="0" u="none">
                <a:solidFill>
                  <a:schemeClr val="dk1"/>
                </a:solidFill>
                <a:latin typeface="Calibri"/>
                <a:ea typeface="Calibri"/>
                <a:cs typeface="Calibri"/>
                <a:sym typeface="Calibri"/>
              </a:rPr>
              <a:t> Function with arguments and return value </a:t>
            </a:r>
            <a:br>
              <a:rPr lang="en-US" sz="2000" b="1" i="0" u="none">
                <a:solidFill>
                  <a:schemeClr val="dk1"/>
                </a:solidFill>
                <a:latin typeface="Calibri"/>
                <a:ea typeface="Calibri"/>
                <a:cs typeface="Calibri"/>
                <a:sym typeface="Calibri"/>
              </a:rPr>
            </a:br>
            <a:r>
              <a:rPr lang="en-US" sz="2000" b="0" i="0" u="none">
                <a:solidFill>
                  <a:schemeClr val="dk1"/>
                </a:solidFill>
                <a:latin typeface="Calibri"/>
                <a:ea typeface="Calibri"/>
                <a:cs typeface="Calibri"/>
                <a:sym typeface="Calibri"/>
              </a:rPr>
              <a:t>Write a program to add two numbers using function with arguments and return a value</a:t>
            </a:r>
            <a:endParaRPr/>
          </a:p>
        </p:txBody>
      </p:sp>
      <p:sp>
        <p:nvSpPr>
          <p:cNvPr id="200" name="Google Shape;200;p20"/>
          <p:cNvSpPr txBox="1">
            <a:spLocks noGrp="1"/>
          </p:cNvSpPr>
          <p:nvPr>
            <p:ph type="body" idx="1"/>
          </p:nvPr>
        </p:nvSpPr>
        <p:spPr>
          <a:xfrm>
            <a:off x="457200" y="1295400"/>
            <a:ext cx="4876800" cy="5029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accent1"/>
              </a:buClr>
              <a:buSzPts val="1400"/>
              <a:buFont typeface="Arial"/>
              <a:buNone/>
            </a:pPr>
            <a:r>
              <a:rPr lang="en-US" sz="1400" b="0" i="0" u="none">
                <a:solidFill>
                  <a:schemeClr val="accent1"/>
                </a:solidFill>
                <a:latin typeface="Calibri"/>
                <a:ea typeface="Calibri"/>
                <a:cs typeface="Calibri"/>
                <a:sym typeface="Calibri"/>
              </a:rPr>
              <a:t>#include&lt;stdio.h&gt;</a:t>
            </a:r>
            <a:endParaRPr/>
          </a:p>
          <a:p>
            <a:pPr marL="0" marR="0" lvl="0" indent="0" algn="l" rtl="0">
              <a:lnSpc>
                <a:spcPct val="100000"/>
              </a:lnSpc>
              <a:spcBef>
                <a:spcPts val="280"/>
              </a:spcBef>
              <a:spcAft>
                <a:spcPts val="0"/>
              </a:spcAft>
              <a:buClr>
                <a:schemeClr val="accent1"/>
              </a:buClr>
              <a:buSzPts val="1400"/>
              <a:buFont typeface="Arial"/>
              <a:buNone/>
            </a:pPr>
            <a:r>
              <a:rPr lang="en-US" sz="1400" b="0" i="0" u="none">
                <a:solidFill>
                  <a:schemeClr val="accent1"/>
                </a:solidFill>
                <a:latin typeface="Calibri"/>
                <a:ea typeface="Calibri"/>
                <a:cs typeface="Calibri"/>
                <a:sym typeface="Calibri"/>
              </a:rPr>
              <a:t>int add(int,int); //Function declaration</a:t>
            </a:r>
            <a:endParaRPr/>
          </a:p>
          <a:p>
            <a:pPr marL="0" marR="0" lvl="0" indent="0" algn="l" rtl="0">
              <a:lnSpc>
                <a:spcPct val="100000"/>
              </a:lnSpc>
              <a:spcBef>
                <a:spcPts val="280"/>
              </a:spcBef>
              <a:spcAft>
                <a:spcPts val="0"/>
              </a:spcAft>
              <a:buClr>
                <a:schemeClr val="accent1"/>
              </a:buClr>
              <a:buSzPts val="1400"/>
              <a:buFont typeface="Arial"/>
              <a:buNone/>
            </a:pPr>
            <a:r>
              <a:rPr lang="en-US" sz="1400" b="0" i="0" u="none">
                <a:solidFill>
                  <a:schemeClr val="accent1"/>
                </a:solidFill>
                <a:latin typeface="Calibri"/>
                <a:ea typeface="Calibri"/>
                <a:cs typeface="Calibri"/>
                <a:sym typeface="Calibri"/>
              </a:rPr>
              <a:t>int main()</a:t>
            </a:r>
            <a:endParaRPr/>
          </a:p>
          <a:p>
            <a:pPr marL="0" marR="0" lvl="0" indent="0" algn="l" rtl="0">
              <a:lnSpc>
                <a:spcPct val="100000"/>
              </a:lnSpc>
              <a:spcBef>
                <a:spcPts val="280"/>
              </a:spcBef>
              <a:spcAft>
                <a:spcPts val="0"/>
              </a:spcAft>
              <a:buClr>
                <a:schemeClr val="accent1"/>
              </a:buClr>
              <a:buSzPts val="1400"/>
              <a:buFont typeface="Arial"/>
              <a:buNone/>
            </a:pPr>
            <a:r>
              <a:rPr lang="en-US" sz="1400" b="0" i="0" u="none">
                <a:solidFill>
                  <a:schemeClr val="accent1"/>
                </a:solidFill>
                <a:latin typeface="Calibri"/>
                <a:ea typeface="Calibri"/>
                <a:cs typeface="Calibri"/>
                <a:sym typeface="Calibri"/>
              </a:rPr>
              <a:t>{</a:t>
            </a:r>
            <a:endParaRPr/>
          </a:p>
          <a:p>
            <a:pPr marL="0" marR="0" lvl="0" indent="0" algn="l" rtl="0">
              <a:lnSpc>
                <a:spcPct val="100000"/>
              </a:lnSpc>
              <a:spcBef>
                <a:spcPts val="280"/>
              </a:spcBef>
              <a:spcAft>
                <a:spcPts val="0"/>
              </a:spcAft>
              <a:buClr>
                <a:schemeClr val="accent1"/>
              </a:buClr>
              <a:buSzPts val="1400"/>
              <a:buFont typeface="Arial"/>
              <a:buNone/>
            </a:pPr>
            <a:r>
              <a:rPr lang="en-US" sz="1400" b="0" i="0" u="none">
                <a:solidFill>
                  <a:schemeClr val="accent1"/>
                </a:solidFill>
                <a:latin typeface="Calibri"/>
                <a:ea typeface="Calibri"/>
                <a:cs typeface="Calibri"/>
                <a:sym typeface="Calibri"/>
              </a:rPr>
              <a:t>int a,b,result;</a:t>
            </a:r>
            <a:endParaRPr/>
          </a:p>
          <a:p>
            <a:pPr marL="0" marR="0" lvl="0" indent="0" algn="l" rtl="0">
              <a:lnSpc>
                <a:spcPct val="100000"/>
              </a:lnSpc>
              <a:spcBef>
                <a:spcPts val="280"/>
              </a:spcBef>
              <a:spcAft>
                <a:spcPts val="0"/>
              </a:spcAft>
              <a:buClr>
                <a:schemeClr val="accent1"/>
              </a:buClr>
              <a:buSzPts val="1400"/>
              <a:buFont typeface="Arial"/>
              <a:buNone/>
            </a:pPr>
            <a:r>
              <a:rPr lang="en-US" sz="1400" b="0" i="0" u="none">
                <a:solidFill>
                  <a:schemeClr val="accent1"/>
                </a:solidFill>
                <a:latin typeface="Calibri"/>
                <a:ea typeface="Calibri"/>
                <a:cs typeface="Calibri"/>
                <a:sym typeface="Calibri"/>
              </a:rPr>
              <a:t>printf("\n Enter two numbers:");</a:t>
            </a:r>
            <a:endParaRPr/>
          </a:p>
          <a:p>
            <a:pPr marL="0" marR="0" lvl="0" indent="0" algn="l" rtl="0">
              <a:lnSpc>
                <a:spcPct val="100000"/>
              </a:lnSpc>
              <a:spcBef>
                <a:spcPts val="280"/>
              </a:spcBef>
              <a:spcAft>
                <a:spcPts val="0"/>
              </a:spcAft>
              <a:buClr>
                <a:schemeClr val="accent1"/>
              </a:buClr>
              <a:buSzPts val="1400"/>
              <a:buFont typeface="Arial"/>
              <a:buNone/>
            </a:pPr>
            <a:r>
              <a:rPr lang="en-US" sz="1400" b="0" i="0" u="none">
                <a:solidFill>
                  <a:schemeClr val="accent1"/>
                </a:solidFill>
                <a:latin typeface="Calibri"/>
                <a:ea typeface="Calibri"/>
                <a:cs typeface="Calibri"/>
                <a:sym typeface="Calibri"/>
              </a:rPr>
              <a:t>scanf("%d%d",&amp;a,&amp;b);</a:t>
            </a:r>
            <a:endParaRPr/>
          </a:p>
          <a:p>
            <a:pPr marL="0" marR="0" lvl="0" indent="0" algn="l" rtl="0">
              <a:lnSpc>
                <a:spcPct val="100000"/>
              </a:lnSpc>
              <a:spcBef>
                <a:spcPts val="280"/>
              </a:spcBef>
              <a:spcAft>
                <a:spcPts val="0"/>
              </a:spcAft>
              <a:buClr>
                <a:schemeClr val="accent1"/>
              </a:buClr>
              <a:buSzPts val="1400"/>
              <a:buFont typeface="Arial"/>
              <a:buNone/>
            </a:pPr>
            <a:r>
              <a:rPr lang="en-US" sz="1400" b="0" i="0" u="none">
                <a:solidFill>
                  <a:schemeClr val="accent1"/>
                </a:solidFill>
                <a:latin typeface="Calibri"/>
                <a:ea typeface="Calibri"/>
                <a:cs typeface="Calibri"/>
                <a:sym typeface="Calibri"/>
              </a:rPr>
              <a:t>result=add(a,b);   //Function calling //a, b are actual arguments</a:t>
            </a:r>
            <a:endParaRPr/>
          </a:p>
          <a:p>
            <a:pPr marL="0" marR="0" lvl="0" indent="0" algn="l" rtl="0">
              <a:lnSpc>
                <a:spcPct val="100000"/>
              </a:lnSpc>
              <a:spcBef>
                <a:spcPts val="280"/>
              </a:spcBef>
              <a:spcAft>
                <a:spcPts val="0"/>
              </a:spcAft>
              <a:buClr>
                <a:schemeClr val="accent1"/>
              </a:buClr>
              <a:buSzPts val="1400"/>
              <a:buFont typeface="Arial"/>
              <a:buNone/>
            </a:pPr>
            <a:r>
              <a:rPr lang="en-US" sz="1400" b="0" i="0" u="none">
                <a:solidFill>
                  <a:schemeClr val="accent1"/>
                </a:solidFill>
                <a:latin typeface="Calibri"/>
                <a:ea typeface="Calibri"/>
                <a:cs typeface="Calibri"/>
                <a:sym typeface="Calibri"/>
              </a:rPr>
              <a:t>printf("\n Sum is:%d",result);</a:t>
            </a:r>
            <a:endParaRPr/>
          </a:p>
          <a:p>
            <a:pPr marL="0" marR="0" lvl="0" indent="0" algn="l" rtl="0">
              <a:lnSpc>
                <a:spcPct val="100000"/>
              </a:lnSpc>
              <a:spcBef>
                <a:spcPts val="280"/>
              </a:spcBef>
              <a:spcAft>
                <a:spcPts val="0"/>
              </a:spcAft>
              <a:buClr>
                <a:schemeClr val="accent1"/>
              </a:buClr>
              <a:buSzPts val="1400"/>
              <a:buFont typeface="Arial"/>
              <a:buNone/>
            </a:pPr>
            <a:r>
              <a:rPr lang="en-US" sz="1400" b="0" i="0" u="none">
                <a:solidFill>
                  <a:schemeClr val="accent1"/>
                </a:solidFill>
                <a:latin typeface="Calibri"/>
                <a:ea typeface="Calibri"/>
                <a:cs typeface="Calibri"/>
                <a:sym typeface="Calibri"/>
              </a:rPr>
              <a:t>return 0;</a:t>
            </a:r>
            <a:endParaRPr/>
          </a:p>
          <a:p>
            <a:pPr marL="0" marR="0" lvl="0" indent="0" algn="l" rtl="0">
              <a:lnSpc>
                <a:spcPct val="100000"/>
              </a:lnSpc>
              <a:spcBef>
                <a:spcPts val="280"/>
              </a:spcBef>
              <a:spcAft>
                <a:spcPts val="0"/>
              </a:spcAft>
              <a:buClr>
                <a:schemeClr val="accent1"/>
              </a:buClr>
              <a:buSzPts val="1400"/>
              <a:buFont typeface="Arial"/>
              <a:buNone/>
            </a:pPr>
            <a:r>
              <a:rPr lang="en-US" sz="1400" b="0" i="0" u="none">
                <a:solidFill>
                  <a:schemeClr val="accent1"/>
                </a:solidFill>
                <a:latin typeface="Calibri"/>
                <a:ea typeface="Calibri"/>
                <a:cs typeface="Calibri"/>
                <a:sym typeface="Calibri"/>
              </a:rPr>
              <a:t>}</a:t>
            </a:r>
            <a:endParaRPr/>
          </a:p>
          <a:p>
            <a:pPr marL="0" marR="0" lvl="0" indent="0" algn="l" rtl="0">
              <a:lnSpc>
                <a:spcPct val="100000"/>
              </a:lnSpc>
              <a:spcBef>
                <a:spcPts val="280"/>
              </a:spcBef>
              <a:spcAft>
                <a:spcPts val="0"/>
              </a:spcAft>
              <a:buClr>
                <a:schemeClr val="accent1"/>
              </a:buClr>
              <a:buSzPts val="1400"/>
              <a:buFont typeface="Arial"/>
              <a:buNone/>
            </a:pPr>
            <a:r>
              <a:rPr lang="en-US" sz="1400" b="0" i="0" u="none">
                <a:solidFill>
                  <a:schemeClr val="accent1"/>
                </a:solidFill>
                <a:latin typeface="Calibri"/>
                <a:ea typeface="Calibri"/>
                <a:cs typeface="Calibri"/>
                <a:sym typeface="Calibri"/>
              </a:rPr>
              <a:t>//Function definition</a:t>
            </a:r>
            <a:endParaRPr/>
          </a:p>
          <a:p>
            <a:pPr marL="0" marR="0" lvl="0" indent="0" algn="l" rtl="0">
              <a:lnSpc>
                <a:spcPct val="100000"/>
              </a:lnSpc>
              <a:spcBef>
                <a:spcPts val="280"/>
              </a:spcBef>
              <a:spcAft>
                <a:spcPts val="0"/>
              </a:spcAft>
              <a:buClr>
                <a:schemeClr val="accent1"/>
              </a:buClr>
              <a:buSzPts val="1400"/>
              <a:buFont typeface="Arial"/>
              <a:buNone/>
            </a:pPr>
            <a:r>
              <a:rPr lang="en-US" sz="1400" b="0" i="0" u="none">
                <a:solidFill>
                  <a:schemeClr val="accent1"/>
                </a:solidFill>
                <a:latin typeface="Calibri"/>
                <a:ea typeface="Calibri"/>
                <a:cs typeface="Calibri"/>
                <a:sym typeface="Calibri"/>
              </a:rPr>
              <a:t>int add(int x,int y) //x and y are formal arguments</a:t>
            </a:r>
            <a:endParaRPr/>
          </a:p>
          <a:p>
            <a:pPr marL="0" marR="0" lvl="0" indent="0" algn="l" rtl="0">
              <a:lnSpc>
                <a:spcPct val="100000"/>
              </a:lnSpc>
              <a:spcBef>
                <a:spcPts val="280"/>
              </a:spcBef>
              <a:spcAft>
                <a:spcPts val="0"/>
              </a:spcAft>
              <a:buClr>
                <a:schemeClr val="accent1"/>
              </a:buClr>
              <a:buSzPts val="1400"/>
              <a:buFont typeface="Arial"/>
              <a:buNone/>
            </a:pPr>
            <a:r>
              <a:rPr lang="en-US" sz="1400" b="0" i="0" u="none">
                <a:solidFill>
                  <a:schemeClr val="accent1"/>
                </a:solidFill>
                <a:latin typeface="Calibri"/>
                <a:ea typeface="Calibri"/>
                <a:cs typeface="Calibri"/>
                <a:sym typeface="Calibri"/>
              </a:rPr>
              <a:t>{</a:t>
            </a:r>
            <a:endParaRPr/>
          </a:p>
          <a:p>
            <a:pPr marL="0" marR="0" lvl="0" indent="0" algn="l" rtl="0">
              <a:lnSpc>
                <a:spcPct val="100000"/>
              </a:lnSpc>
              <a:spcBef>
                <a:spcPts val="280"/>
              </a:spcBef>
              <a:spcAft>
                <a:spcPts val="0"/>
              </a:spcAft>
              <a:buClr>
                <a:schemeClr val="accent1"/>
              </a:buClr>
              <a:buSzPts val="1400"/>
              <a:buFont typeface="Arial"/>
              <a:buNone/>
            </a:pPr>
            <a:r>
              <a:rPr lang="en-US" sz="1400" b="0" i="0" u="none">
                <a:solidFill>
                  <a:schemeClr val="accent1"/>
                </a:solidFill>
                <a:latin typeface="Calibri"/>
                <a:ea typeface="Calibri"/>
                <a:cs typeface="Calibri"/>
                <a:sym typeface="Calibri"/>
              </a:rPr>
              <a:t>int sum;</a:t>
            </a:r>
            <a:endParaRPr/>
          </a:p>
          <a:p>
            <a:pPr marL="0" marR="0" lvl="0" indent="0" algn="l" rtl="0">
              <a:lnSpc>
                <a:spcPct val="100000"/>
              </a:lnSpc>
              <a:spcBef>
                <a:spcPts val="280"/>
              </a:spcBef>
              <a:spcAft>
                <a:spcPts val="0"/>
              </a:spcAft>
              <a:buClr>
                <a:schemeClr val="accent1"/>
              </a:buClr>
              <a:buSzPts val="1400"/>
              <a:buFont typeface="Arial"/>
              <a:buNone/>
            </a:pPr>
            <a:r>
              <a:rPr lang="en-US" sz="1400" b="0" i="0" u="none">
                <a:solidFill>
                  <a:schemeClr val="accent1"/>
                </a:solidFill>
                <a:latin typeface="Calibri"/>
                <a:ea typeface="Calibri"/>
                <a:cs typeface="Calibri"/>
                <a:sym typeface="Calibri"/>
              </a:rPr>
              <a:t>sum=x+y;</a:t>
            </a:r>
            <a:endParaRPr/>
          </a:p>
          <a:p>
            <a:pPr marL="0" marR="0" lvl="0" indent="0" algn="l" rtl="0">
              <a:lnSpc>
                <a:spcPct val="100000"/>
              </a:lnSpc>
              <a:spcBef>
                <a:spcPts val="280"/>
              </a:spcBef>
              <a:spcAft>
                <a:spcPts val="0"/>
              </a:spcAft>
              <a:buClr>
                <a:schemeClr val="accent1"/>
              </a:buClr>
              <a:buSzPts val="1400"/>
              <a:buFont typeface="Arial"/>
              <a:buNone/>
            </a:pPr>
            <a:r>
              <a:rPr lang="en-US" sz="1400" b="0" i="0" u="none">
                <a:solidFill>
                  <a:schemeClr val="accent1"/>
                </a:solidFill>
                <a:latin typeface="Calibri"/>
                <a:ea typeface="Calibri"/>
                <a:cs typeface="Calibri"/>
                <a:sym typeface="Calibri"/>
              </a:rPr>
              <a:t>return sum;</a:t>
            </a:r>
            <a:endParaRPr/>
          </a:p>
          <a:p>
            <a:pPr marL="0" marR="0" lvl="0" indent="0" algn="l" rtl="0">
              <a:lnSpc>
                <a:spcPct val="100000"/>
              </a:lnSpc>
              <a:spcBef>
                <a:spcPts val="280"/>
              </a:spcBef>
              <a:spcAft>
                <a:spcPts val="0"/>
              </a:spcAft>
              <a:buClr>
                <a:schemeClr val="accent1"/>
              </a:buClr>
              <a:buSzPts val="1400"/>
              <a:buFont typeface="Arial"/>
              <a:buNone/>
            </a:pPr>
            <a:r>
              <a:rPr lang="en-US" sz="1400" b="0" i="0" u="none">
                <a:solidFill>
                  <a:schemeClr val="accent1"/>
                </a:solidFill>
                <a:latin typeface="Calibri"/>
                <a:ea typeface="Calibri"/>
                <a:cs typeface="Calibri"/>
                <a:sym typeface="Calibri"/>
              </a:rPr>
              <a:t>}</a:t>
            </a:r>
            <a:endParaRPr/>
          </a:p>
        </p:txBody>
      </p:sp>
      <p:sp>
        <p:nvSpPr>
          <p:cNvPr id="201" name="Google Shape;201;p20"/>
          <p:cNvSpPr txBox="1">
            <a:spLocks noGrp="1"/>
          </p:cNvSpPr>
          <p:nvPr>
            <p:ph type="body" idx="2"/>
          </p:nvPr>
        </p:nvSpPr>
        <p:spPr>
          <a:xfrm>
            <a:off x="4648200" y="1295400"/>
            <a:ext cx="4038600" cy="4830762"/>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chemeClr val="accent1"/>
              </a:buClr>
              <a:buSzPts val="2800"/>
              <a:buFont typeface="Arial"/>
              <a:buChar char="•"/>
            </a:pPr>
            <a:r>
              <a:rPr lang="en-US" sz="2800" b="0" i="0" u="none">
                <a:solidFill>
                  <a:schemeClr val="accent1"/>
                </a:solidFill>
                <a:latin typeface="Calibri"/>
                <a:ea typeface="Calibri"/>
                <a:cs typeface="Calibri"/>
                <a:sym typeface="Calibri"/>
              </a:rPr>
              <a:t>Here input and output statements are placed in the calling function (i.e. main()) and logic is placed in the function definition</a:t>
            </a:r>
            <a:endParaRPr/>
          </a:p>
          <a:p>
            <a:pPr marL="342900" marR="0" lvl="0" indent="-342900" algn="just" rtl="0">
              <a:lnSpc>
                <a:spcPct val="100000"/>
              </a:lnSpc>
              <a:spcBef>
                <a:spcPts val="560"/>
              </a:spcBef>
              <a:spcAft>
                <a:spcPts val="0"/>
              </a:spcAft>
              <a:buClr>
                <a:schemeClr val="accent1"/>
              </a:buClr>
              <a:buSzPts val="2800"/>
              <a:buFont typeface="Arial"/>
              <a:buChar char="•"/>
            </a:pPr>
            <a:r>
              <a:rPr lang="en-US" sz="2800" b="0" i="0" u="none">
                <a:solidFill>
                  <a:schemeClr val="accent1"/>
                </a:solidFill>
                <a:latin typeface="Calibri"/>
                <a:ea typeface="Calibri"/>
                <a:cs typeface="Calibri"/>
                <a:sym typeface="Calibri"/>
              </a:rPr>
              <a:t>Note: Arguments in function call statements are actual arguments, whereas arguments in function definition are formal arguments</a:t>
            </a:r>
            <a:endParaRPr/>
          </a:p>
          <a:p>
            <a:pPr marL="342900" marR="0" lvl="0" indent="-165100" algn="just" rtl="0">
              <a:lnSpc>
                <a:spcPct val="100000"/>
              </a:lnSpc>
              <a:spcBef>
                <a:spcPts val="560"/>
              </a:spcBef>
              <a:spcAft>
                <a:spcPts val="0"/>
              </a:spcAft>
              <a:buClr>
                <a:schemeClr val="accent1"/>
              </a:buClr>
              <a:buSzPts val="2800"/>
              <a:buFont typeface="Arial"/>
              <a:buNone/>
            </a:pPr>
            <a:endParaRPr sz="2800" b="0" i="0" u="none">
              <a:solidFill>
                <a:schemeClr val="accent1"/>
              </a:solidFill>
              <a:latin typeface="Calibri"/>
              <a:ea typeface="Calibri"/>
              <a:cs typeface="Calibri"/>
              <a:sym typeface="Calibri"/>
            </a:endParaRPr>
          </a:p>
          <a:p>
            <a:pPr marL="342900" marR="0" lvl="0" indent="-165100" algn="l" rtl="0">
              <a:spcBef>
                <a:spcPts val="560"/>
              </a:spcBef>
              <a:spcAft>
                <a:spcPts val="0"/>
              </a:spcAft>
              <a:buClr>
                <a:schemeClr val="accent1"/>
              </a:buClr>
              <a:buSzPts val="2800"/>
              <a:buFont typeface="Arial"/>
              <a:buNone/>
            </a:pPr>
            <a:endParaRPr sz="2800" b="0" i="0" u="none">
              <a:solidFill>
                <a:schemeClr val="accent1"/>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21"/>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2400"/>
              <a:buFont typeface="Calibri"/>
              <a:buNone/>
            </a:pPr>
            <a:r>
              <a:rPr lang="en-US" sz="2400" b="1" i="0" u="none">
                <a:solidFill>
                  <a:schemeClr val="dk1"/>
                </a:solidFill>
                <a:latin typeface="Calibri"/>
                <a:ea typeface="Calibri"/>
                <a:cs typeface="Calibri"/>
                <a:sym typeface="Calibri"/>
              </a:rPr>
              <a:t>Parameter Passing mechanisms in C/ or Argument Passing techniques in C/ or Calling mechanisms in C</a:t>
            </a:r>
            <a:endParaRPr/>
          </a:p>
        </p:txBody>
      </p:sp>
      <p:sp>
        <p:nvSpPr>
          <p:cNvPr id="207" name="Google Shape;207;p21"/>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Arial"/>
              <a:buNone/>
            </a:pPr>
            <a:r>
              <a:rPr lang="en-US" sz="2400" b="0" i="0" u="none">
                <a:solidFill>
                  <a:schemeClr val="dk1"/>
                </a:solidFill>
                <a:latin typeface="Calibri"/>
                <a:ea typeface="Calibri"/>
                <a:cs typeface="Calibri"/>
                <a:sym typeface="Calibri"/>
              </a:rPr>
              <a:t>There are two ways in which arguments or parameters can be passed to the called function. </a:t>
            </a:r>
            <a:endParaRPr/>
          </a:p>
          <a:p>
            <a:pPr marL="0" marR="0" lvl="0" indent="-152400" algn="just" rtl="0">
              <a:lnSpc>
                <a:spcPct val="100000"/>
              </a:lnSpc>
              <a:spcBef>
                <a:spcPts val="480"/>
              </a:spcBef>
              <a:spcAft>
                <a:spcPts val="0"/>
              </a:spcAft>
              <a:buClr>
                <a:schemeClr val="dk1"/>
              </a:buClr>
              <a:buSzPts val="2400"/>
              <a:buFont typeface="Arial"/>
              <a:buChar char="•"/>
            </a:pPr>
            <a:r>
              <a:rPr lang="en-US" sz="2400" b="1" i="0" u="none">
                <a:solidFill>
                  <a:schemeClr val="dk1"/>
                </a:solidFill>
                <a:latin typeface="Calibri"/>
                <a:ea typeface="Calibri"/>
                <a:cs typeface="Calibri"/>
                <a:sym typeface="Calibri"/>
              </a:rPr>
              <a:t>Call by value </a:t>
            </a:r>
            <a:r>
              <a:rPr lang="en-US" sz="2400" b="0" i="0" u="none">
                <a:solidFill>
                  <a:schemeClr val="dk1"/>
                </a:solidFill>
                <a:latin typeface="Calibri"/>
                <a:ea typeface="Calibri"/>
                <a:cs typeface="Calibri"/>
                <a:sym typeface="Calibri"/>
              </a:rPr>
              <a:t>in which values of the variables are passed by the calling function to the called function. </a:t>
            </a:r>
            <a:endParaRPr/>
          </a:p>
          <a:p>
            <a:pPr marL="0" marR="0" lvl="0" indent="-152400" algn="just" rtl="0">
              <a:lnSpc>
                <a:spcPct val="100000"/>
              </a:lnSpc>
              <a:spcBef>
                <a:spcPts val="0"/>
              </a:spcBef>
              <a:spcAft>
                <a:spcPts val="0"/>
              </a:spcAft>
              <a:buClr>
                <a:schemeClr val="dk1"/>
              </a:buClr>
              <a:buSzPts val="2400"/>
              <a:buFont typeface="Arial"/>
              <a:buChar char="•"/>
            </a:pPr>
            <a:r>
              <a:rPr lang="en-US" sz="2400" b="1" i="0" u="none">
                <a:solidFill>
                  <a:schemeClr val="dk1"/>
                </a:solidFill>
                <a:latin typeface="Calibri"/>
                <a:ea typeface="Calibri"/>
                <a:cs typeface="Calibri"/>
                <a:sym typeface="Calibri"/>
              </a:rPr>
              <a:t>Call by reference</a:t>
            </a:r>
            <a:r>
              <a:rPr lang="en-US" sz="2400" b="0" i="0" u="none">
                <a:solidFill>
                  <a:schemeClr val="dk1"/>
                </a:solidFill>
                <a:latin typeface="Calibri"/>
                <a:ea typeface="Calibri"/>
                <a:cs typeface="Calibri"/>
                <a:sym typeface="Calibri"/>
              </a:rPr>
              <a:t> in which address of the variables are passed by the calling function to the called function</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22"/>
          <p:cNvSpPr txBox="1">
            <a:spLocks noGrp="1"/>
          </p:cNvSpPr>
          <p:nvPr>
            <p:ph type="title"/>
          </p:nvPr>
        </p:nvSpPr>
        <p:spPr>
          <a:xfrm>
            <a:off x="152400" y="-152400"/>
            <a:ext cx="8229600" cy="563562"/>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libri"/>
              <a:buNone/>
            </a:pPr>
            <a:r>
              <a:rPr lang="en-US" sz="4400" b="0" i="0" u="none">
                <a:solidFill>
                  <a:schemeClr val="dk1"/>
                </a:solidFill>
                <a:latin typeface="Calibri"/>
                <a:ea typeface="Calibri"/>
                <a:cs typeface="Calibri"/>
                <a:sym typeface="Calibri"/>
              </a:rPr>
              <a:t>Call by value</a:t>
            </a:r>
            <a:endParaRPr/>
          </a:p>
        </p:txBody>
      </p:sp>
      <p:sp>
        <p:nvSpPr>
          <p:cNvPr id="213" name="Google Shape;213;p22"/>
          <p:cNvSpPr txBox="1">
            <a:spLocks noGrp="1"/>
          </p:cNvSpPr>
          <p:nvPr>
            <p:ph type="body" idx="1"/>
          </p:nvPr>
        </p:nvSpPr>
        <p:spPr>
          <a:xfrm>
            <a:off x="457200" y="685800"/>
            <a:ext cx="8229600" cy="55626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1400"/>
              <a:buFont typeface="Arial"/>
              <a:buChar char="•"/>
            </a:pPr>
            <a:r>
              <a:rPr lang="en-US" sz="1400" b="0" i="0" u="none">
                <a:solidFill>
                  <a:schemeClr val="dk1"/>
                </a:solidFill>
                <a:latin typeface="Calibri"/>
                <a:ea typeface="Calibri"/>
                <a:cs typeface="Calibri"/>
                <a:sym typeface="Calibri"/>
              </a:rPr>
              <a:t>In the Call by Value method, the called function creates new variables to store the value of the arguments passed to it. Therefore, the called function uses a copy of the actual arguments to perform its intended task.</a:t>
            </a:r>
            <a:endParaRPr/>
          </a:p>
          <a:p>
            <a:pPr marL="342900" marR="0" lvl="0" indent="-342900" algn="l" rtl="0">
              <a:lnSpc>
                <a:spcPct val="100000"/>
              </a:lnSpc>
              <a:spcBef>
                <a:spcPts val="280"/>
              </a:spcBef>
              <a:spcAft>
                <a:spcPts val="0"/>
              </a:spcAft>
              <a:buClr>
                <a:schemeClr val="dk1"/>
              </a:buClr>
              <a:buSzPts val="1400"/>
              <a:buFont typeface="Arial"/>
              <a:buChar char="•"/>
            </a:pPr>
            <a:r>
              <a:rPr lang="en-US" sz="1400" b="0" i="0" u="none">
                <a:solidFill>
                  <a:schemeClr val="dk1"/>
                </a:solidFill>
                <a:latin typeface="Calibri"/>
                <a:ea typeface="Calibri"/>
                <a:cs typeface="Calibri"/>
                <a:sym typeface="Calibri"/>
              </a:rPr>
              <a:t>If the called function is supposed to modify the value of the parameters passed to it, then the change will be reflected only in the called function. In the calling function no change will be made to the value of the variables. </a:t>
            </a:r>
            <a:endParaRPr/>
          </a:p>
          <a:p>
            <a:pPr marL="342900" marR="0" lvl="0" indent="-342900" algn="l" rtl="0">
              <a:lnSpc>
                <a:spcPct val="80000"/>
              </a:lnSpc>
              <a:spcBef>
                <a:spcPts val="280"/>
              </a:spcBef>
              <a:spcAft>
                <a:spcPts val="0"/>
              </a:spcAft>
              <a:buClr>
                <a:schemeClr val="dk1"/>
              </a:buClr>
              <a:buSzPts val="1400"/>
              <a:buFont typeface="Arial"/>
              <a:buNone/>
            </a:pPr>
            <a:r>
              <a:rPr lang="en-US" sz="1400" b="0" i="0" u="none">
                <a:solidFill>
                  <a:schemeClr val="dk1"/>
                </a:solidFill>
                <a:latin typeface="Calibri"/>
                <a:ea typeface="Calibri"/>
                <a:cs typeface="Calibri"/>
                <a:sym typeface="Calibri"/>
              </a:rPr>
              <a:t>#include&lt;stdio.h&gt;</a:t>
            </a:r>
            <a:endParaRPr/>
          </a:p>
          <a:p>
            <a:pPr marL="342900" marR="0" lvl="0" indent="-342900" algn="l" rtl="0">
              <a:lnSpc>
                <a:spcPct val="80000"/>
              </a:lnSpc>
              <a:spcBef>
                <a:spcPts val="280"/>
              </a:spcBef>
              <a:spcAft>
                <a:spcPts val="0"/>
              </a:spcAft>
              <a:buClr>
                <a:schemeClr val="dk1"/>
              </a:buClr>
              <a:buSzPts val="1400"/>
              <a:buFont typeface="Arial"/>
              <a:buNone/>
            </a:pPr>
            <a:r>
              <a:rPr lang="en-US" sz="1400" b="0" i="0" u="none">
                <a:solidFill>
                  <a:schemeClr val="dk1"/>
                </a:solidFill>
                <a:latin typeface="Calibri"/>
                <a:ea typeface="Calibri"/>
                <a:cs typeface="Calibri"/>
                <a:sym typeface="Calibri"/>
              </a:rPr>
              <a:t>void add( int n);</a:t>
            </a:r>
            <a:endParaRPr/>
          </a:p>
          <a:p>
            <a:pPr marL="342900" marR="0" lvl="0" indent="-342900" algn="l" rtl="0">
              <a:lnSpc>
                <a:spcPct val="80000"/>
              </a:lnSpc>
              <a:spcBef>
                <a:spcPts val="280"/>
              </a:spcBef>
              <a:spcAft>
                <a:spcPts val="0"/>
              </a:spcAft>
              <a:buClr>
                <a:schemeClr val="dk1"/>
              </a:buClr>
              <a:buSzPts val="1400"/>
              <a:buFont typeface="Arial"/>
              <a:buNone/>
            </a:pPr>
            <a:r>
              <a:rPr lang="en-US" sz="1400" b="0" i="0" u="none">
                <a:solidFill>
                  <a:schemeClr val="dk1"/>
                </a:solidFill>
                <a:latin typeface="Calibri"/>
                <a:ea typeface="Calibri"/>
                <a:cs typeface="Calibri"/>
                <a:sym typeface="Calibri"/>
              </a:rPr>
              <a:t>int main()</a:t>
            </a:r>
            <a:endParaRPr/>
          </a:p>
          <a:p>
            <a:pPr marL="342900" marR="0" lvl="0" indent="-342900" algn="l" rtl="0">
              <a:lnSpc>
                <a:spcPct val="80000"/>
              </a:lnSpc>
              <a:spcBef>
                <a:spcPts val="280"/>
              </a:spcBef>
              <a:spcAft>
                <a:spcPts val="0"/>
              </a:spcAft>
              <a:buClr>
                <a:schemeClr val="dk1"/>
              </a:buClr>
              <a:buSzPts val="1400"/>
              <a:buFont typeface="Arial"/>
              <a:buNone/>
            </a:pPr>
            <a:r>
              <a:rPr lang="en-US" sz="1400" b="0" i="0" u="none">
                <a:solidFill>
                  <a:schemeClr val="dk1"/>
                </a:solidFill>
                <a:latin typeface="Calibri"/>
                <a:ea typeface="Calibri"/>
                <a:cs typeface="Calibri"/>
                <a:sym typeface="Calibri"/>
              </a:rPr>
              <a:t>{</a:t>
            </a:r>
            <a:endParaRPr/>
          </a:p>
          <a:p>
            <a:pPr marL="342900" marR="0" lvl="0" indent="-342900" algn="l" rtl="0">
              <a:lnSpc>
                <a:spcPct val="80000"/>
              </a:lnSpc>
              <a:spcBef>
                <a:spcPts val="280"/>
              </a:spcBef>
              <a:spcAft>
                <a:spcPts val="0"/>
              </a:spcAft>
              <a:buClr>
                <a:schemeClr val="dk1"/>
              </a:buClr>
              <a:buSzPts val="1400"/>
              <a:buFont typeface="Arial"/>
              <a:buNone/>
            </a:pPr>
            <a:r>
              <a:rPr lang="en-US" sz="1400" b="0" i="0" u="none">
                <a:solidFill>
                  <a:schemeClr val="dk1"/>
                </a:solidFill>
                <a:latin typeface="Calibri"/>
                <a:ea typeface="Calibri"/>
                <a:cs typeface="Calibri"/>
                <a:sym typeface="Calibri"/>
              </a:rPr>
              <a:t>	int num = 2;</a:t>
            </a:r>
            <a:endParaRPr/>
          </a:p>
          <a:p>
            <a:pPr marL="342900" marR="0" lvl="0" indent="-342900" algn="l" rtl="0">
              <a:lnSpc>
                <a:spcPct val="80000"/>
              </a:lnSpc>
              <a:spcBef>
                <a:spcPts val="280"/>
              </a:spcBef>
              <a:spcAft>
                <a:spcPts val="0"/>
              </a:spcAft>
              <a:buClr>
                <a:schemeClr val="dk1"/>
              </a:buClr>
              <a:buSzPts val="1400"/>
              <a:buFont typeface="Arial"/>
              <a:buNone/>
            </a:pPr>
            <a:r>
              <a:rPr lang="en-US" sz="1400" b="0" i="0" u="none">
                <a:solidFill>
                  <a:schemeClr val="dk1"/>
                </a:solidFill>
                <a:latin typeface="Calibri"/>
                <a:ea typeface="Calibri"/>
                <a:cs typeface="Calibri"/>
                <a:sym typeface="Calibri"/>
              </a:rPr>
              <a:t>	printf("\n The value of num before calling the function = %d", num);</a:t>
            </a:r>
            <a:endParaRPr/>
          </a:p>
          <a:p>
            <a:pPr marL="342900" marR="0" lvl="0" indent="-342900" algn="l" rtl="0">
              <a:lnSpc>
                <a:spcPct val="80000"/>
              </a:lnSpc>
              <a:spcBef>
                <a:spcPts val="280"/>
              </a:spcBef>
              <a:spcAft>
                <a:spcPts val="0"/>
              </a:spcAft>
              <a:buClr>
                <a:schemeClr val="dk1"/>
              </a:buClr>
              <a:buSzPts val="1400"/>
              <a:buFont typeface="Arial"/>
              <a:buNone/>
            </a:pPr>
            <a:r>
              <a:rPr lang="en-US" sz="1400" b="0" i="0" u="none">
                <a:solidFill>
                  <a:schemeClr val="dk1"/>
                </a:solidFill>
                <a:latin typeface="Calibri"/>
                <a:ea typeface="Calibri"/>
                <a:cs typeface="Calibri"/>
                <a:sym typeface="Calibri"/>
              </a:rPr>
              <a:t>	add(num);</a:t>
            </a:r>
            <a:endParaRPr/>
          </a:p>
          <a:p>
            <a:pPr marL="342900" marR="0" lvl="0" indent="-342900" algn="l" rtl="0">
              <a:lnSpc>
                <a:spcPct val="80000"/>
              </a:lnSpc>
              <a:spcBef>
                <a:spcPts val="280"/>
              </a:spcBef>
              <a:spcAft>
                <a:spcPts val="0"/>
              </a:spcAft>
              <a:buClr>
                <a:schemeClr val="dk1"/>
              </a:buClr>
              <a:buSzPts val="1400"/>
              <a:buFont typeface="Arial"/>
              <a:buNone/>
            </a:pPr>
            <a:r>
              <a:rPr lang="en-US" sz="1400" b="0" i="0" u="none">
                <a:solidFill>
                  <a:schemeClr val="dk1"/>
                </a:solidFill>
                <a:latin typeface="Calibri"/>
                <a:ea typeface="Calibri"/>
                <a:cs typeface="Calibri"/>
                <a:sym typeface="Calibri"/>
              </a:rPr>
              <a:t>	printf("\n The value of num after calling the function = %d", num);</a:t>
            </a:r>
            <a:endParaRPr/>
          </a:p>
          <a:p>
            <a:pPr marL="342900" marR="0" lvl="0" indent="-342900" algn="l" rtl="0">
              <a:lnSpc>
                <a:spcPct val="80000"/>
              </a:lnSpc>
              <a:spcBef>
                <a:spcPts val="280"/>
              </a:spcBef>
              <a:spcAft>
                <a:spcPts val="0"/>
              </a:spcAft>
              <a:buClr>
                <a:schemeClr val="dk1"/>
              </a:buClr>
              <a:buSzPts val="1400"/>
              <a:buFont typeface="Arial"/>
              <a:buNone/>
            </a:pPr>
            <a:r>
              <a:rPr lang="en-US" sz="1400" b="0" i="0" u="none">
                <a:solidFill>
                  <a:schemeClr val="dk1"/>
                </a:solidFill>
                <a:latin typeface="Calibri"/>
                <a:ea typeface="Calibri"/>
                <a:cs typeface="Calibri"/>
                <a:sym typeface="Calibri"/>
              </a:rPr>
              <a:t>	return 0;</a:t>
            </a:r>
            <a:endParaRPr/>
          </a:p>
          <a:p>
            <a:pPr marL="342900" marR="0" lvl="0" indent="-342900" algn="l" rtl="0">
              <a:lnSpc>
                <a:spcPct val="80000"/>
              </a:lnSpc>
              <a:spcBef>
                <a:spcPts val="280"/>
              </a:spcBef>
              <a:spcAft>
                <a:spcPts val="0"/>
              </a:spcAft>
              <a:buClr>
                <a:schemeClr val="dk1"/>
              </a:buClr>
              <a:buSzPts val="1400"/>
              <a:buFont typeface="Arial"/>
              <a:buNone/>
            </a:pPr>
            <a:r>
              <a:rPr lang="en-US" sz="1400" b="0" i="0" u="none">
                <a:solidFill>
                  <a:schemeClr val="dk1"/>
                </a:solidFill>
                <a:latin typeface="Calibri"/>
                <a:ea typeface="Calibri"/>
                <a:cs typeface="Calibri"/>
                <a:sym typeface="Calibri"/>
              </a:rPr>
              <a:t>}</a:t>
            </a:r>
            <a:endParaRPr/>
          </a:p>
          <a:p>
            <a:pPr marL="342900" marR="0" lvl="0" indent="-342900" algn="l" rtl="0">
              <a:lnSpc>
                <a:spcPct val="80000"/>
              </a:lnSpc>
              <a:spcBef>
                <a:spcPts val="280"/>
              </a:spcBef>
              <a:spcAft>
                <a:spcPts val="0"/>
              </a:spcAft>
              <a:buClr>
                <a:schemeClr val="dk1"/>
              </a:buClr>
              <a:buSzPts val="1400"/>
              <a:buFont typeface="Arial"/>
              <a:buNone/>
            </a:pPr>
            <a:r>
              <a:rPr lang="en-US" sz="1400" b="0" i="0" u="none">
                <a:solidFill>
                  <a:schemeClr val="dk1"/>
                </a:solidFill>
                <a:latin typeface="Calibri"/>
                <a:ea typeface="Calibri"/>
                <a:cs typeface="Calibri"/>
                <a:sym typeface="Calibri"/>
              </a:rPr>
              <a:t>void add(int n)</a:t>
            </a:r>
            <a:endParaRPr/>
          </a:p>
          <a:p>
            <a:pPr marL="342900" marR="0" lvl="0" indent="-342900" algn="l" rtl="0">
              <a:lnSpc>
                <a:spcPct val="80000"/>
              </a:lnSpc>
              <a:spcBef>
                <a:spcPts val="280"/>
              </a:spcBef>
              <a:spcAft>
                <a:spcPts val="0"/>
              </a:spcAft>
              <a:buClr>
                <a:schemeClr val="dk1"/>
              </a:buClr>
              <a:buSzPts val="1400"/>
              <a:buFont typeface="Arial"/>
              <a:buNone/>
            </a:pPr>
            <a:r>
              <a:rPr lang="en-US" sz="1400" b="0" i="0" u="none">
                <a:solidFill>
                  <a:schemeClr val="dk1"/>
                </a:solidFill>
                <a:latin typeface="Calibri"/>
                <a:ea typeface="Calibri"/>
                <a:cs typeface="Calibri"/>
                <a:sym typeface="Calibri"/>
              </a:rPr>
              <a:t>{</a:t>
            </a:r>
            <a:endParaRPr/>
          </a:p>
          <a:p>
            <a:pPr marL="342900" marR="0" lvl="0" indent="-342900" algn="l" rtl="0">
              <a:lnSpc>
                <a:spcPct val="80000"/>
              </a:lnSpc>
              <a:spcBef>
                <a:spcPts val="280"/>
              </a:spcBef>
              <a:spcAft>
                <a:spcPts val="0"/>
              </a:spcAft>
              <a:buClr>
                <a:schemeClr val="dk1"/>
              </a:buClr>
              <a:buSzPts val="1400"/>
              <a:buFont typeface="Arial"/>
              <a:buNone/>
            </a:pPr>
            <a:r>
              <a:rPr lang="en-US" sz="1400" b="0" i="0" u="none">
                <a:solidFill>
                  <a:schemeClr val="dk1"/>
                </a:solidFill>
                <a:latin typeface="Calibri"/>
                <a:ea typeface="Calibri"/>
                <a:cs typeface="Calibri"/>
                <a:sym typeface="Calibri"/>
              </a:rPr>
              <a:t>	n = n + 10;</a:t>
            </a:r>
            <a:endParaRPr/>
          </a:p>
          <a:p>
            <a:pPr marL="342900" marR="0" lvl="0" indent="-342900" algn="l" rtl="0">
              <a:lnSpc>
                <a:spcPct val="80000"/>
              </a:lnSpc>
              <a:spcBef>
                <a:spcPts val="280"/>
              </a:spcBef>
              <a:spcAft>
                <a:spcPts val="0"/>
              </a:spcAft>
              <a:buClr>
                <a:schemeClr val="dk1"/>
              </a:buClr>
              <a:buSzPts val="1400"/>
              <a:buFont typeface="Arial"/>
              <a:buNone/>
            </a:pPr>
            <a:r>
              <a:rPr lang="en-US" sz="1400" b="0" i="0" u="none">
                <a:solidFill>
                  <a:schemeClr val="dk1"/>
                </a:solidFill>
                <a:latin typeface="Calibri"/>
                <a:ea typeface="Calibri"/>
                <a:cs typeface="Calibri"/>
                <a:sym typeface="Calibri"/>
              </a:rPr>
              <a:t>	printf("\n The value of num in the called function = %d", n);</a:t>
            </a:r>
            <a:endParaRPr/>
          </a:p>
          <a:p>
            <a:pPr marL="342900" marR="0" lvl="0" indent="-342900" algn="l" rtl="0">
              <a:lnSpc>
                <a:spcPct val="80000"/>
              </a:lnSpc>
              <a:spcBef>
                <a:spcPts val="280"/>
              </a:spcBef>
              <a:spcAft>
                <a:spcPts val="0"/>
              </a:spcAft>
              <a:buClr>
                <a:schemeClr val="dk1"/>
              </a:buClr>
              <a:buSzPts val="1400"/>
              <a:buFont typeface="Arial"/>
              <a:buNone/>
            </a:pPr>
            <a:r>
              <a:rPr lang="en-US" sz="1400" b="0" i="0" u="none">
                <a:solidFill>
                  <a:schemeClr val="dk1"/>
                </a:solidFill>
                <a:latin typeface="Calibri"/>
                <a:ea typeface="Calibri"/>
                <a:cs typeface="Calibri"/>
                <a:sym typeface="Calibri"/>
              </a:rPr>
              <a:t>}</a:t>
            </a:r>
            <a:endParaRPr/>
          </a:p>
          <a:p>
            <a:pPr marL="342900" marR="0" lvl="0" indent="-342900" algn="l" rtl="0">
              <a:lnSpc>
                <a:spcPct val="80000"/>
              </a:lnSpc>
              <a:spcBef>
                <a:spcPts val="280"/>
              </a:spcBef>
              <a:spcAft>
                <a:spcPts val="0"/>
              </a:spcAft>
              <a:buClr>
                <a:schemeClr val="dk1"/>
              </a:buClr>
              <a:buSzPts val="1400"/>
              <a:buFont typeface="Arial"/>
              <a:buNone/>
            </a:pPr>
            <a:r>
              <a:rPr lang="en-US" sz="1400" b="1" i="0" u="none">
                <a:solidFill>
                  <a:schemeClr val="dk1"/>
                </a:solidFill>
                <a:latin typeface="Calibri"/>
                <a:ea typeface="Calibri"/>
                <a:cs typeface="Calibri"/>
                <a:sym typeface="Calibri"/>
              </a:rPr>
              <a:t>The output of this program is:</a:t>
            </a:r>
            <a:endParaRPr/>
          </a:p>
          <a:p>
            <a:pPr marL="342900" marR="0" lvl="0" indent="-342900" algn="l" rtl="0">
              <a:lnSpc>
                <a:spcPct val="80000"/>
              </a:lnSpc>
              <a:spcBef>
                <a:spcPts val="280"/>
              </a:spcBef>
              <a:spcAft>
                <a:spcPts val="0"/>
              </a:spcAft>
              <a:buClr>
                <a:schemeClr val="dk1"/>
              </a:buClr>
              <a:buSzPts val="1400"/>
              <a:buFont typeface="Arial"/>
              <a:buNone/>
            </a:pPr>
            <a:r>
              <a:rPr lang="en-US" sz="1400" b="0" i="0" u="none">
                <a:solidFill>
                  <a:schemeClr val="dk1"/>
                </a:solidFill>
                <a:latin typeface="Calibri"/>
                <a:ea typeface="Calibri"/>
                <a:cs typeface="Calibri"/>
                <a:sym typeface="Calibri"/>
              </a:rPr>
              <a:t>The value of num before calling the function = 2</a:t>
            </a:r>
            <a:endParaRPr/>
          </a:p>
          <a:p>
            <a:pPr marL="342900" marR="0" lvl="0" indent="-342900" algn="l" rtl="0">
              <a:lnSpc>
                <a:spcPct val="80000"/>
              </a:lnSpc>
              <a:spcBef>
                <a:spcPts val="280"/>
              </a:spcBef>
              <a:spcAft>
                <a:spcPts val="0"/>
              </a:spcAft>
              <a:buClr>
                <a:schemeClr val="dk1"/>
              </a:buClr>
              <a:buSzPts val="1400"/>
              <a:buFont typeface="Arial"/>
              <a:buNone/>
            </a:pPr>
            <a:r>
              <a:rPr lang="en-US" sz="1400" b="0" i="0" u="none">
                <a:solidFill>
                  <a:schemeClr val="dk1"/>
                </a:solidFill>
                <a:latin typeface="Calibri"/>
                <a:ea typeface="Calibri"/>
                <a:cs typeface="Calibri"/>
                <a:sym typeface="Calibri"/>
              </a:rPr>
              <a:t>The value of num in the called function = 12</a:t>
            </a:r>
            <a:endParaRPr/>
          </a:p>
          <a:p>
            <a:pPr marL="342900" marR="0" lvl="0" indent="-342900" algn="l" rtl="0">
              <a:lnSpc>
                <a:spcPct val="80000"/>
              </a:lnSpc>
              <a:spcBef>
                <a:spcPts val="280"/>
              </a:spcBef>
              <a:spcAft>
                <a:spcPts val="0"/>
              </a:spcAft>
              <a:buClr>
                <a:schemeClr val="dk1"/>
              </a:buClr>
              <a:buSzPts val="1400"/>
              <a:buFont typeface="Arial"/>
              <a:buNone/>
            </a:pPr>
            <a:r>
              <a:rPr lang="en-US" sz="1400" b="0" i="0" u="none">
                <a:solidFill>
                  <a:schemeClr val="dk1"/>
                </a:solidFill>
                <a:latin typeface="Calibri"/>
                <a:ea typeface="Calibri"/>
                <a:cs typeface="Calibri"/>
                <a:sym typeface="Calibri"/>
              </a:rPr>
              <a:t>The value of num after calling the function = 2</a:t>
            </a:r>
            <a:endParaRPr/>
          </a:p>
          <a:p>
            <a:pPr marL="342900" marR="0" lvl="0" indent="-254000" algn="l" rtl="0">
              <a:spcBef>
                <a:spcPts val="280"/>
              </a:spcBef>
              <a:spcAft>
                <a:spcPts val="0"/>
              </a:spcAft>
              <a:buClr>
                <a:schemeClr val="accent1"/>
              </a:buClr>
              <a:buSzPts val="1400"/>
              <a:buFont typeface="Arial"/>
              <a:buNone/>
            </a:pPr>
            <a:endParaRPr sz="1400" b="0" i="0" u="none">
              <a:solidFill>
                <a:schemeClr val="dk1"/>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23"/>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2800"/>
              <a:buFont typeface="Calibri"/>
              <a:buNone/>
            </a:pPr>
            <a:r>
              <a:rPr lang="en-US" sz="2800" b="0" i="0" u="none">
                <a:solidFill>
                  <a:schemeClr val="dk1"/>
                </a:solidFill>
                <a:latin typeface="Calibri"/>
                <a:ea typeface="Calibri"/>
                <a:cs typeface="Calibri"/>
                <a:sym typeface="Calibri"/>
              </a:rPr>
              <a:t>Advantages and Disadvantages of Call by value </a:t>
            </a:r>
            <a:endParaRPr/>
          </a:p>
        </p:txBody>
      </p:sp>
      <p:sp>
        <p:nvSpPr>
          <p:cNvPr id="219" name="Google Shape;219;p23"/>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accent1"/>
              </a:buClr>
              <a:buSzPts val="2000"/>
              <a:buFont typeface="Arial"/>
              <a:buNone/>
            </a:pPr>
            <a:r>
              <a:rPr lang="en-US" sz="2000" b="0" i="0" u="none">
                <a:solidFill>
                  <a:schemeClr val="accent1"/>
                </a:solidFill>
                <a:latin typeface="Calibri"/>
                <a:ea typeface="Calibri"/>
                <a:cs typeface="Calibri"/>
                <a:sym typeface="Calibri"/>
              </a:rPr>
              <a:t>Advantages:</a:t>
            </a:r>
            <a:endParaRPr/>
          </a:p>
          <a:p>
            <a:pPr marL="0" marR="0" lvl="0" indent="-127000" algn="l" rtl="0">
              <a:lnSpc>
                <a:spcPct val="100000"/>
              </a:lnSpc>
              <a:spcBef>
                <a:spcPts val="400"/>
              </a:spcBef>
              <a:spcAft>
                <a:spcPts val="0"/>
              </a:spcAft>
              <a:buClr>
                <a:schemeClr val="accent1"/>
              </a:buClr>
              <a:buSzPts val="2000"/>
              <a:buFont typeface="Arial"/>
              <a:buChar char="•"/>
            </a:pPr>
            <a:r>
              <a:rPr lang="en-US" sz="2000" b="0" i="0" u="none">
                <a:solidFill>
                  <a:schemeClr val="accent1"/>
                </a:solidFill>
                <a:latin typeface="Calibri"/>
                <a:ea typeface="Calibri"/>
                <a:cs typeface="Calibri"/>
                <a:sym typeface="Calibri"/>
              </a:rPr>
              <a:t>The method doesn't change the original variable, so it is preserving data.</a:t>
            </a:r>
            <a:endParaRPr/>
          </a:p>
          <a:p>
            <a:pPr marL="0" marR="0" lvl="0" indent="-127000" algn="l" rtl="0">
              <a:lnSpc>
                <a:spcPct val="100000"/>
              </a:lnSpc>
              <a:spcBef>
                <a:spcPts val="400"/>
              </a:spcBef>
              <a:spcAft>
                <a:spcPts val="0"/>
              </a:spcAft>
              <a:buClr>
                <a:schemeClr val="accent1"/>
              </a:buClr>
              <a:buSzPts val="2000"/>
              <a:buFont typeface="Arial"/>
              <a:buChar char="•"/>
            </a:pPr>
            <a:r>
              <a:rPr lang="en-US" sz="2000" b="0" i="0" u="none">
                <a:solidFill>
                  <a:schemeClr val="accent1"/>
                </a:solidFill>
                <a:latin typeface="Calibri"/>
                <a:ea typeface="Calibri"/>
                <a:cs typeface="Calibri"/>
                <a:sym typeface="Calibri"/>
              </a:rPr>
              <a:t>Whenever a function is called it, never affect the actual contents of the actual arguments.</a:t>
            </a:r>
            <a:endParaRPr/>
          </a:p>
          <a:p>
            <a:pPr marL="0" marR="0" lvl="0" indent="-127000" algn="l" rtl="0">
              <a:lnSpc>
                <a:spcPct val="100000"/>
              </a:lnSpc>
              <a:spcBef>
                <a:spcPts val="400"/>
              </a:spcBef>
              <a:spcAft>
                <a:spcPts val="0"/>
              </a:spcAft>
              <a:buClr>
                <a:schemeClr val="accent1"/>
              </a:buClr>
              <a:buSzPts val="2000"/>
              <a:buFont typeface="Arial"/>
              <a:buChar char="•"/>
            </a:pPr>
            <a:r>
              <a:rPr lang="en-US" sz="2000" b="0" i="0" u="none">
                <a:solidFill>
                  <a:schemeClr val="accent1"/>
                </a:solidFill>
                <a:latin typeface="Calibri"/>
                <a:ea typeface="Calibri"/>
                <a:cs typeface="Calibri"/>
                <a:sym typeface="Calibri"/>
              </a:rPr>
              <a:t>The other advantage could be arguments can be variables(e.g. x), literals(e.g. 6,0…), or expressions(e.g. x+1)</a:t>
            </a:r>
            <a:endParaRPr/>
          </a:p>
          <a:p>
            <a:pPr marL="0" marR="0" lvl="0" indent="0" algn="l" rtl="0">
              <a:lnSpc>
                <a:spcPct val="100000"/>
              </a:lnSpc>
              <a:spcBef>
                <a:spcPts val="400"/>
              </a:spcBef>
              <a:spcAft>
                <a:spcPts val="0"/>
              </a:spcAft>
              <a:buClr>
                <a:schemeClr val="accent1"/>
              </a:buClr>
              <a:buSzPts val="2000"/>
              <a:buFont typeface="Arial"/>
              <a:buNone/>
            </a:pPr>
            <a:r>
              <a:rPr lang="en-US" sz="2000" b="0" i="0" u="none">
                <a:solidFill>
                  <a:schemeClr val="accent1"/>
                </a:solidFill>
                <a:latin typeface="Calibri"/>
                <a:ea typeface="Calibri"/>
                <a:cs typeface="Calibri"/>
                <a:sym typeface="Calibri"/>
              </a:rPr>
              <a:t>Disadvantages:</a:t>
            </a:r>
            <a:endParaRPr/>
          </a:p>
          <a:p>
            <a:pPr marL="0" marR="0" lvl="0" indent="-127000" algn="l" rtl="0">
              <a:lnSpc>
                <a:spcPct val="100000"/>
              </a:lnSpc>
              <a:spcBef>
                <a:spcPts val="400"/>
              </a:spcBef>
              <a:spcAft>
                <a:spcPts val="0"/>
              </a:spcAft>
              <a:buClr>
                <a:schemeClr val="accent1"/>
              </a:buClr>
              <a:buSzPts val="2000"/>
              <a:buFont typeface="Arial"/>
              <a:buChar char="•"/>
            </a:pPr>
            <a:r>
              <a:rPr lang="en-US" sz="2000" b="0" i="0" u="none">
                <a:solidFill>
                  <a:schemeClr val="accent1"/>
                </a:solidFill>
                <a:latin typeface="Calibri"/>
                <a:ea typeface="Calibri"/>
                <a:cs typeface="Calibri"/>
                <a:sym typeface="Calibri"/>
              </a:rPr>
              <a:t>Copy of the variable is created hence it can consume additional storage space</a:t>
            </a:r>
            <a:endParaRPr/>
          </a:p>
          <a:p>
            <a:pPr marL="0" marR="0" lvl="0" indent="-127000" algn="l" rtl="0">
              <a:lnSpc>
                <a:spcPct val="100000"/>
              </a:lnSpc>
              <a:spcBef>
                <a:spcPts val="400"/>
              </a:spcBef>
              <a:spcAft>
                <a:spcPts val="0"/>
              </a:spcAft>
              <a:buClr>
                <a:schemeClr val="accent1"/>
              </a:buClr>
              <a:buSzPts val="2000"/>
              <a:buFont typeface="Arial"/>
              <a:buChar char="•"/>
            </a:pPr>
            <a:r>
              <a:rPr lang="en-US" sz="2000" b="0" i="0" u="none">
                <a:solidFill>
                  <a:schemeClr val="accent1"/>
                </a:solidFill>
                <a:latin typeface="Calibri"/>
                <a:ea typeface="Calibri"/>
                <a:cs typeface="Calibri"/>
                <a:sym typeface="Calibri"/>
              </a:rPr>
              <a:t>Along with more space, it can take a lot of time to copy, thereby resulting in performance penalty, especially if the function is called many times</a:t>
            </a:r>
            <a:endParaRPr/>
          </a:p>
          <a:p>
            <a:pPr marL="0" marR="0" lvl="0" indent="0" algn="l" rtl="0">
              <a:lnSpc>
                <a:spcPct val="100000"/>
              </a:lnSpc>
              <a:spcBef>
                <a:spcPts val="640"/>
              </a:spcBef>
              <a:spcAft>
                <a:spcPts val="0"/>
              </a:spcAft>
              <a:buClr>
                <a:schemeClr val="accent1"/>
              </a:buClr>
              <a:buSzPts val="3200"/>
              <a:buFont typeface="Arial"/>
              <a:buNone/>
            </a:pPr>
            <a:endParaRPr sz="3200" b="0" i="0" u="none">
              <a:solidFill>
                <a:schemeClr val="accent1"/>
              </a:solidFill>
              <a:latin typeface="Calibri"/>
              <a:ea typeface="Calibri"/>
              <a:cs typeface="Calibri"/>
              <a:sym typeface="Calibri"/>
            </a:endParaRPr>
          </a:p>
          <a:p>
            <a:pPr marL="0" marR="0" lvl="0" indent="0" algn="l" rtl="0">
              <a:lnSpc>
                <a:spcPct val="100000"/>
              </a:lnSpc>
              <a:spcBef>
                <a:spcPts val="640"/>
              </a:spcBef>
              <a:spcAft>
                <a:spcPts val="0"/>
              </a:spcAft>
              <a:buClr>
                <a:schemeClr val="accent1"/>
              </a:buClr>
              <a:buSzPts val="3200"/>
              <a:buFont typeface="Arial"/>
              <a:buNone/>
            </a:pPr>
            <a:endParaRPr sz="3200" b="0" i="0" u="none">
              <a:solidFill>
                <a:schemeClr val="accent1"/>
              </a:solidFill>
              <a:latin typeface="Calibri"/>
              <a:ea typeface="Calibri"/>
              <a:cs typeface="Calibri"/>
              <a:sym typeface="Calibri"/>
            </a:endParaRPr>
          </a:p>
          <a:p>
            <a:pPr marL="342900" marR="0" lvl="0" indent="-139700" algn="l" rtl="0">
              <a:spcBef>
                <a:spcPts val="640"/>
              </a:spcBef>
              <a:spcAft>
                <a:spcPts val="0"/>
              </a:spcAft>
              <a:buClr>
                <a:schemeClr val="accent1"/>
              </a:buClr>
              <a:buSzPts val="3200"/>
              <a:buFont typeface="Arial"/>
              <a:buNone/>
            </a:pPr>
            <a:endParaRPr sz="3200" b="0" i="0" u="none">
              <a:solidFill>
                <a:schemeClr val="accent1"/>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24"/>
          <p:cNvSpPr txBox="1">
            <a:spLocks noGrp="1"/>
          </p:cNvSpPr>
          <p:nvPr>
            <p:ph type="title"/>
          </p:nvPr>
        </p:nvSpPr>
        <p:spPr>
          <a:xfrm>
            <a:off x="457200" y="274637"/>
            <a:ext cx="8229600" cy="944562"/>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3200"/>
              <a:buFont typeface="Calibri"/>
              <a:buNone/>
            </a:pPr>
            <a:r>
              <a:rPr lang="en-US" sz="3200" b="0" i="0" u="none">
                <a:solidFill>
                  <a:schemeClr val="dk1"/>
                </a:solidFill>
                <a:latin typeface="Calibri"/>
                <a:ea typeface="Calibri"/>
                <a:cs typeface="Calibri"/>
                <a:sym typeface="Calibri"/>
              </a:rPr>
              <a:t>Call by reference</a:t>
            </a:r>
            <a:endParaRPr/>
          </a:p>
        </p:txBody>
      </p:sp>
      <p:sp>
        <p:nvSpPr>
          <p:cNvPr id="225" name="Google Shape;225;p24"/>
          <p:cNvSpPr txBox="1">
            <a:spLocks noGrp="1"/>
          </p:cNvSpPr>
          <p:nvPr>
            <p:ph type="body" idx="1"/>
          </p:nvPr>
        </p:nvSpPr>
        <p:spPr>
          <a:xfrm>
            <a:off x="457200" y="1066800"/>
            <a:ext cx="8229600" cy="5059362"/>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45000"/>
              </a:lnSpc>
              <a:spcBef>
                <a:spcPts val="0"/>
              </a:spcBef>
              <a:spcAft>
                <a:spcPts val="0"/>
              </a:spcAft>
              <a:buClr>
                <a:schemeClr val="dk1"/>
              </a:buClr>
              <a:buSzPts val="1800"/>
              <a:buFont typeface="Arial"/>
              <a:buChar char="•"/>
            </a:pPr>
            <a:r>
              <a:rPr lang="en-US" sz="1800" b="0" i="0" u="none">
                <a:solidFill>
                  <a:schemeClr val="dk1"/>
                </a:solidFill>
                <a:latin typeface="Calibri"/>
                <a:ea typeface="Calibri"/>
                <a:cs typeface="Calibri"/>
                <a:sym typeface="Calibri"/>
              </a:rPr>
              <a:t>When the calling function passes arguments to the called function using call by value method, the only way to return the modified value of the argument to the caller is explicitly using the return statement. The better option when a function can modify the value of the argument is to pass arguments using call by reference technique. </a:t>
            </a:r>
            <a:endParaRPr/>
          </a:p>
          <a:p>
            <a:pPr marL="342900" marR="0" lvl="0" indent="-342900" algn="just" rtl="0">
              <a:lnSpc>
                <a:spcPct val="145000"/>
              </a:lnSpc>
              <a:spcBef>
                <a:spcPts val="360"/>
              </a:spcBef>
              <a:spcAft>
                <a:spcPts val="0"/>
              </a:spcAft>
              <a:buClr>
                <a:schemeClr val="dk1"/>
              </a:buClr>
              <a:buSzPts val="1800"/>
              <a:buFont typeface="Arial"/>
              <a:buChar char="•"/>
            </a:pPr>
            <a:r>
              <a:rPr lang="en-US" sz="1800" b="0" i="0" u="none">
                <a:solidFill>
                  <a:schemeClr val="dk1"/>
                </a:solidFill>
                <a:latin typeface="Calibri"/>
                <a:ea typeface="Calibri"/>
                <a:cs typeface="Calibri"/>
                <a:sym typeface="Calibri"/>
              </a:rPr>
              <a:t>In call by reference, we declare the function parameters as pointers rather than normal variables. When this is done, any changes made by the function to the arguments ,are visible to the calling program.</a:t>
            </a:r>
            <a:endParaRPr/>
          </a:p>
          <a:p>
            <a:pPr marL="342900" marR="0" lvl="0" indent="-342900" algn="just" rtl="0">
              <a:lnSpc>
                <a:spcPct val="145000"/>
              </a:lnSpc>
              <a:spcBef>
                <a:spcPts val="360"/>
              </a:spcBef>
              <a:spcAft>
                <a:spcPts val="0"/>
              </a:spcAft>
              <a:buClr>
                <a:schemeClr val="dk1"/>
              </a:buClr>
              <a:buSzPts val="1800"/>
              <a:buFont typeface="Arial"/>
              <a:buChar char="•"/>
            </a:pPr>
            <a:r>
              <a:rPr lang="en-US" sz="1800" b="0" i="0" u="none">
                <a:solidFill>
                  <a:schemeClr val="dk1"/>
                </a:solidFill>
                <a:latin typeface="Calibri"/>
                <a:ea typeface="Calibri"/>
                <a:cs typeface="Calibri"/>
                <a:sym typeface="Calibri"/>
              </a:rPr>
              <a:t>To indicate that an argument is passed using call by reference, address of the variable is passed as an actual argument during function calling, and pointers will act as formal arguments in the function definition to which the addresses will be assigned</a:t>
            </a:r>
            <a:endParaRPr sz="1800" b="0" i="0" u="none">
              <a:solidFill>
                <a:schemeClr val="dk1"/>
              </a:solidFill>
              <a:latin typeface="Calibri"/>
              <a:ea typeface="Calibri"/>
              <a:cs typeface="Calibri"/>
              <a:sym typeface="Calibri"/>
            </a:endParaRPr>
          </a:p>
          <a:p>
            <a:pPr marL="342900" marR="0" lvl="0" indent="-228600" algn="l" rtl="0">
              <a:spcBef>
                <a:spcPts val="360"/>
              </a:spcBef>
              <a:spcAft>
                <a:spcPts val="0"/>
              </a:spcAft>
              <a:buClr>
                <a:schemeClr val="accent1"/>
              </a:buClr>
              <a:buSzPts val="1800"/>
              <a:buFont typeface="Arial"/>
              <a:buNone/>
            </a:pPr>
            <a:endParaRPr sz="1800" b="0" i="0" u="none">
              <a:solidFill>
                <a:schemeClr val="dk1"/>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25"/>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2800"/>
              <a:buFont typeface="Calibri"/>
              <a:buNone/>
            </a:pPr>
            <a:r>
              <a:rPr lang="en-US" sz="2800" b="0" i="0" u="none">
                <a:solidFill>
                  <a:schemeClr val="dk1"/>
                </a:solidFill>
                <a:latin typeface="Calibri"/>
                <a:ea typeface="Calibri"/>
                <a:cs typeface="Calibri"/>
                <a:sym typeface="Calibri"/>
              </a:rPr>
              <a:t>Call by reference(Program example)</a:t>
            </a:r>
            <a:endParaRPr/>
          </a:p>
        </p:txBody>
      </p:sp>
      <p:sp>
        <p:nvSpPr>
          <p:cNvPr id="231" name="Google Shape;231;p25"/>
          <p:cNvSpPr txBox="1">
            <a:spLocks noGrp="1"/>
          </p:cNvSpPr>
          <p:nvPr>
            <p:ph type="body" idx="1"/>
          </p:nvPr>
        </p:nvSpPr>
        <p:spPr>
          <a:xfrm>
            <a:off x="457200" y="1143000"/>
            <a:ext cx="8229600" cy="5334000"/>
          </a:xfrm>
          <a:prstGeom prst="rect">
            <a:avLst/>
          </a:prstGeom>
          <a:noFill/>
          <a:ln>
            <a:noFill/>
          </a:ln>
        </p:spPr>
        <p:txBody>
          <a:bodyPr spcFirstLastPara="1" wrap="square" lIns="91425" tIns="45700" rIns="91425" bIns="45700" anchor="t" anchorCtr="0">
            <a:noAutofit/>
          </a:bodyPr>
          <a:lstStyle/>
          <a:p>
            <a:pPr marL="0" marR="0" lvl="0" indent="0" algn="l" rtl="0">
              <a:lnSpc>
                <a:spcPct val="80000"/>
              </a:lnSpc>
              <a:spcBef>
                <a:spcPts val="0"/>
              </a:spcBef>
              <a:spcAft>
                <a:spcPts val="0"/>
              </a:spcAft>
              <a:buClr>
                <a:schemeClr val="dk1"/>
              </a:buClr>
              <a:buSzPts val="1800"/>
              <a:buFont typeface="Arial"/>
              <a:buNone/>
            </a:pPr>
            <a:r>
              <a:rPr lang="en-US" sz="1800" b="0" i="0" u="none">
                <a:solidFill>
                  <a:schemeClr val="dk1"/>
                </a:solidFill>
                <a:latin typeface="Calibri"/>
                <a:ea typeface="Calibri"/>
                <a:cs typeface="Calibri"/>
                <a:sym typeface="Calibri"/>
              </a:rPr>
              <a:t>#include&lt;stdio.h&gt;</a:t>
            </a:r>
            <a:endParaRPr/>
          </a:p>
          <a:p>
            <a:pPr marL="0" marR="0" lvl="0" indent="0" algn="l" rtl="0">
              <a:lnSpc>
                <a:spcPct val="80000"/>
              </a:lnSpc>
              <a:spcBef>
                <a:spcPts val="360"/>
              </a:spcBef>
              <a:spcAft>
                <a:spcPts val="0"/>
              </a:spcAft>
              <a:buClr>
                <a:schemeClr val="dk1"/>
              </a:buClr>
              <a:buSzPts val="1800"/>
              <a:buFont typeface="Arial"/>
              <a:buNone/>
            </a:pPr>
            <a:r>
              <a:rPr lang="en-US" sz="1800" b="0" i="0" u="none">
                <a:solidFill>
                  <a:schemeClr val="dk1"/>
                </a:solidFill>
                <a:latin typeface="Calibri"/>
                <a:ea typeface="Calibri"/>
                <a:cs typeface="Calibri"/>
                <a:sym typeface="Calibri"/>
              </a:rPr>
              <a:t>void add( int *n);</a:t>
            </a:r>
            <a:endParaRPr/>
          </a:p>
          <a:p>
            <a:pPr marL="0" marR="0" lvl="0" indent="0" algn="l" rtl="0">
              <a:lnSpc>
                <a:spcPct val="80000"/>
              </a:lnSpc>
              <a:spcBef>
                <a:spcPts val="360"/>
              </a:spcBef>
              <a:spcAft>
                <a:spcPts val="0"/>
              </a:spcAft>
              <a:buClr>
                <a:schemeClr val="dk1"/>
              </a:buClr>
              <a:buSzPts val="1800"/>
              <a:buFont typeface="Arial"/>
              <a:buNone/>
            </a:pPr>
            <a:r>
              <a:rPr lang="en-US" sz="1800" b="0" i="0" u="none">
                <a:solidFill>
                  <a:schemeClr val="dk1"/>
                </a:solidFill>
                <a:latin typeface="Calibri"/>
                <a:ea typeface="Calibri"/>
                <a:cs typeface="Calibri"/>
                <a:sym typeface="Calibri"/>
              </a:rPr>
              <a:t>int main()</a:t>
            </a:r>
            <a:endParaRPr/>
          </a:p>
          <a:p>
            <a:pPr marL="0" marR="0" lvl="0" indent="0" algn="l" rtl="0">
              <a:lnSpc>
                <a:spcPct val="80000"/>
              </a:lnSpc>
              <a:spcBef>
                <a:spcPts val="360"/>
              </a:spcBef>
              <a:spcAft>
                <a:spcPts val="0"/>
              </a:spcAft>
              <a:buClr>
                <a:schemeClr val="dk1"/>
              </a:buClr>
              <a:buSzPts val="1800"/>
              <a:buFont typeface="Arial"/>
              <a:buNone/>
            </a:pPr>
            <a:r>
              <a:rPr lang="en-US" sz="1800" b="0" i="0" u="none">
                <a:solidFill>
                  <a:schemeClr val="dk1"/>
                </a:solidFill>
                <a:latin typeface="Calibri"/>
                <a:ea typeface="Calibri"/>
                <a:cs typeface="Calibri"/>
                <a:sym typeface="Calibri"/>
              </a:rPr>
              <a:t>{</a:t>
            </a:r>
            <a:endParaRPr/>
          </a:p>
          <a:p>
            <a:pPr marL="0" marR="0" lvl="0" indent="0" algn="l" rtl="0">
              <a:lnSpc>
                <a:spcPct val="80000"/>
              </a:lnSpc>
              <a:spcBef>
                <a:spcPts val="360"/>
              </a:spcBef>
              <a:spcAft>
                <a:spcPts val="0"/>
              </a:spcAft>
              <a:buClr>
                <a:schemeClr val="dk1"/>
              </a:buClr>
              <a:buSzPts val="1800"/>
              <a:buFont typeface="Arial"/>
              <a:buNone/>
            </a:pPr>
            <a:r>
              <a:rPr lang="en-US" sz="1800" b="0" i="0" u="none">
                <a:solidFill>
                  <a:schemeClr val="dk1"/>
                </a:solidFill>
                <a:latin typeface="Calibri"/>
                <a:ea typeface="Calibri"/>
                <a:cs typeface="Calibri"/>
                <a:sym typeface="Calibri"/>
              </a:rPr>
              <a:t>	int num = 2;</a:t>
            </a:r>
            <a:endParaRPr/>
          </a:p>
          <a:p>
            <a:pPr marL="0" marR="0" lvl="0" indent="0" algn="l" rtl="0">
              <a:lnSpc>
                <a:spcPct val="80000"/>
              </a:lnSpc>
              <a:spcBef>
                <a:spcPts val="360"/>
              </a:spcBef>
              <a:spcAft>
                <a:spcPts val="0"/>
              </a:spcAft>
              <a:buClr>
                <a:schemeClr val="dk1"/>
              </a:buClr>
              <a:buSzPts val="1800"/>
              <a:buFont typeface="Arial"/>
              <a:buNone/>
            </a:pPr>
            <a:r>
              <a:rPr lang="en-US" sz="1800" b="0" i="0" u="none">
                <a:solidFill>
                  <a:schemeClr val="dk1"/>
                </a:solidFill>
                <a:latin typeface="Calibri"/>
                <a:ea typeface="Calibri"/>
                <a:cs typeface="Calibri"/>
                <a:sym typeface="Calibri"/>
              </a:rPr>
              <a:t>	printf("\n The value of num before calling the function = %d", num);</a:t>
            </a:r>
            <a:endParaRPr/>
          </a:p>
          <a:p>
            <a:pPr marL="0" marR="0" lvl="0" indent="0" algn="l" rtl="0">
              <a:lnSpc>
                <a:spcPct val="80000"/>
              </a:lnSpc>
              <a:spcBef>
                <a:spcPts val="360"/>
              </a:spcBef>
              <a:spcAft>
                <a:spcPts val="0"/>
              </a:spcAft>
              <a:buClr>
                <a:schemeClr val="dk1"/>
              </a:buClr>
              <a:buSzPts val="1800"/>
              <a:buFont typeface="Arial"/>
              <a:buNone/>
            </a:pPr>
            <a:r>
              <a:rPr lang="en-US" sz="1800" b="0" i="0" u="none">
                <a:solidFill>
                  <a:schemeClr val="dk1"/>
                </a:solidFill>
                <a:latin typeface="Calibri"/>
                <a:ea typeface="Calibri"/>
                <a:cs typeface="Calibri"/>
                <a:sym typeface="Calibri"/>
              </a:rPr>
              <a:t>	add(&amp;num);</a:t>
            </a:r>
            <a:endParaRPr/>
          </a:p>
          <a:p>
            <a:pPr marL="0" marR="0" lvl="0" indent="0" algn="l" rtl="0">
              <a:lnSpc>
                <a:spcPct val="80000"/>
              </a:lnSpc>
              <a:spcBef>
                <a:spcPts val="360"/>
              </a:spcBef>
              <a:spcAft>
                <a:spcPts val="0"/>
              </a:spcAft>
              <a:buClr>
                <a:schemeClr val="dk1"/>
              </a:buClr>
              <a:buSzPts val="1800"/>
              <a:buFont typeface="Arial"/>
              <a:buNone/>
            </a:pPr>
            <a:r>
              <a:rPr lang="en-US" sz="1800" b="0" i="0" u="none">
                <a:solidFill>
                  <a:schemeClr val="dk1"/>
                </a:solidFill>
                <a:latin typeface="Calibri"/>
                <a:ea typeface="Calibri"/>
                <a:cs typeface="Calibri"/>
                <a:sym typeface="Calibri"/>
              </a:rPr>
              <a:t>	printf("\n The value of num after calling the function = %d", num);</a:t>
            </a:r>
            <a:endParaRPr/>
          </a:p>
          <a:p>
            <a:pPr marL="0" marR="0" lvl="0" indent="0" algn="l" rtl="0">
              <a:lnSpc>
                <a:spcPct val="80000"/>
              </a:lnSpc>
              <a:spcBef>
                <a:spcPts val="360"/>
              </a:spcBef>
              <a:spcAft>
                <a:spcPts val="0"/>
              </a:spcAft>
              <a:buClr>
                <a:schemeClr val="dk1"/>
              </a:buClr>
              <a:buSzPts val="1800"/>
              <a:buFont typeface="Arial"/>
              <a:buNone/>
            </a:pPr>
            <a:r>
              <a:rPr lang="en-US" sz="1800" b="0" i="0" u="none">
                <a:solidFill>
                  <a:schemeClr val="dk1"/>
                </a:solidFill>
                <a:latin typeface="Calibri"/>
                <a:ea typeface="Calibri"/>
                <a:cs typeface="Calibri"/>
                <a:sym typeface="Calibri"/>
              </a:rPr>
              <a:t>	return 0;</a:t>
            </a:r>
            <a:endParaRPr/>
          </a:p>
          <a:p>
            <a:pPr marL="0" marR="0" lvl="0" indent="0" algn="l" rtl="0">
              <a:lnSpc>
                <a:spcPct val="80000"/>
              </a:lnSpc>
              <a:spcBef>
                <a:spcPts val="360"/>
              </a:spcBef>
              <a:spcAft>
                <a:spcPts val="0"/>
              </a:spcAft>
              <a:buClr>
                <a:schemeClr val="dk1"/>
              </a:buClr>
              <a:buSzPts val="1800"/>
              <a:buFont typeface="Arial"/>
              <a:buNone/>
            </a:pPr>
            <a:r>
              <a:rPr lang="en-US" sz="1800" b="0" i="0" u="none">
                <a:solidFill>
                  <a:schemeClr val="dk1"/>
                </a:solidFill>
                <a:latin typeface="Calibri"/>
                <a:ea typeface="Calibri"/>
                <a:cs typeface="Calibri"/>
                <a:sym typeface="Calibri"/>
              </a:rPr>
              <a:t>}</a:t>
            </a:r>
            <a:endParaRPr/>
          </a:p>
          <a:p>
            <a:pPr marL="0" marR="0" lvl="0" indent="0" algn="l" rtl="0">
              <a:lnSpc>
                <a:spcPct val="80000"/>
              </a:lnSpc>
              <a:spcBef>
                <a:spcPts val="360"/>
              </a:spcBef>
              <a:spcAft>
                <a:spcPts val="0"/>
              </a:spcAft>
              <a:buClr>
                <a:schemeClr val="dk1"/>
              </a:buClr>
              <a:buSzPts val="1800"/>
              <a:buFont typeface="Arial"/>
              <a:buNone/>
            </a:pPr>
            <a:r>
              <a:rPr lang="en-US" sz="1800" b="0" i="0" u="none">
                <a:solidFill>
                  <a:schemeClr val="dk1"/>
                </a:solidFill>
                <a:latin typeface="Calibri"/>
                <a:ea typeface="Calibri"/>
                <a:cs typeface="Calibri"/>
                <a:sym typeface="Calibri"/>
              </a:rPr>
              <a:t>void add( int *n)</a:t>
            </a:r>
            <a:endParaRPr/>
          </a:p>
          <a:p>
            <a:pPr marL="0" marR="0" lvl="0" indent="0" algn="l" rtl="0">
              <a:lnSpc>
                <a:spcPct val="80000"/>
              </a:lnSpc>
              <a:spcBef>
                <a:spcPts val="360"/>
              </a:spcBef>
              <a:spcAft>
                <a:spcPts val="0"/>
              </a:spcAft>
              <a:buClr>
                <a:schemeClr val="dk1"/>
              </a:buClr>
              <a:buSzPts val="1800"/>
              <a:buFont typeface="Arial"/>
              <a:buNone/>
            </a:pPr>
            <a:r>
              <a:rPr lang="en-US" sz="1800" b="0" i="0" u="none">
                <a:solidFill>
                  <a:schemeClr val="dk1"/>
                </a:solidFill>
                <a:latin typeface="Calibri"/>
                <a:ea typeface="Calibri"/>
                <a:cs typeface="Calibri"/>
                <a:sym typeface="Calibri"/>
              </a:rPr>
              <a:t>{</a:t>
            </a:r>
            <a:endParaRPr/>
          </a:p>
          <a:p>
            <a:pPr marL="0" marR="0" lvl="0" indent="0" algn="l" rtl="0">
              <a:lnSpc>
                <a:spcPct val="80000"/>
              </a:lnSpc>
              <a:spcBef>
                <a:spcPts val="360"/>
              </a:spcBef>
              <a:spcAft>
                <a:spcPts val="0"/>
              </a:spcAft>
              <a:buClr>
                <a:schemeClr val="dk1"/>
              </a:buClr>
              <a:buSzPts val="1800"/>
              <a:buFont typeface="Arial"/>
              <a:buNone/>
            </a:pPr>
            <a:r>
              <a:rPr lang="en-US" sz="1800" b="0" i="0" u="none">
                <a:solidFill>
                  <a:schemeClr val="dk1"/>
                </a:solidFill>
                <a:latin typeface="Calibri"/>
                <a:ea typeface="Calibri"/>
                <a:cs typeface="Calibri"/>
                <a:sym typeface="Calibri"/>
              </a:rPr>
              <a:t>	*n = *n + 10;</a:t>
            </a:r>
            <a:endParaRPr/>
          </a:p>
          <a:p>
            <a:pPr marL="0" marR="0" lvl="0" indent="0" algn="l" rtl="0">
              <a:lnSpc>
                <a:spcPct val="80000"/>
              </a:lnSpc>
              <a:spcBef>
                <a:spcPts val="360"/>
              </a:spcBef>
              <a:spcAft>
                <a:spcPts val="0"/>
              </a:spcAft>
              <a:buClr>
                <a:schemeClr val="dk1"/>
              </a:buClr>
              <a:buSzPts val="1800"/>
              <a:buFont typeface="Arial"/>
              <a:buNone/>
            </a:pPr>
            <a:r>
              <a:rPr lang="en-US" sz="1800" b="0" i="0" u="none">
                <a:solidFill>
                  <a:schemeClr val="dk1"/>
                </a:solidFill>
                <a:latin typeface="Calibri"/>
                <a:ea typeface="Calibri"/>
                <a:cs typeface="Calibri"/>
                <a:sym typeface="Calibri"/>
              </a:rPr>
              <a:t>	printf("\n The value of num in the called function = %d", *n);</a:t>
            </a:r>
            <a:endParaRPr/>
          </a:p>
          <a:p>
            <a:pPr marL="0" marR="0" lvl="0" indent="0" algn="l" rtl="0">
              <a:lnSpc>
                <a:spcPct val="80000"/>
              </a:lnSpc>
              <a:spcBef>
                <a:spcPts val="360"/>
              </a:spcBef>
              <a:spcAft>
                <a:spcPts val="0"/>
              </a:spcAft>
              <a:buClr>
                <a:schemeClr val="dk1"/>
              </a:buClr>
              <a:buSzPts val="1800"/>
              <a:buFont typeface="Arial"/>
              <a:buNone/>
            </a:pPr>
            <a:r>
              <a:rPr lang="en-US" sz="1800" b="0" i="0" u="none">
                <a:solidFill>
                  <a:schemeClr val="dk1"/>
                </a:solidFill>
                <a:latin typeface="Calibri"/>
                <a:ea typeface="Calibri"/>
                <a:cs typeface="Calibri"/>
                <a:sym typeface="Calibri"/>
              </a:rPr>
              <a:t>}</a:t>
            </a:r>
            <a:endParaRPr/>
          </a:p>
          <a:p>
            <a:pPr marL="0" marR="0" lvl="0" indent="0" algn="l" rtl="0">
              <a:lnSpc>
                <a:spcPct val="80000"/>
              </a:lnSpc>
              <a:spcBef>
                <a:spcPts val="360"/>
              </a:spcBef>
              <a:spcAft>
                <a:spcPts val="0"/>
              </a:spcAft>
              <a:buClr>
                <a:schemeClr val="dk1"/>
              </a:buClr>
              <a:buSzPts val="1800"/>
              <a:buFont typeface="Arial"/>
              <a:buNone/>
            </a:pPr>
            <a:r>
              <a:rPr lang="en-US" sz="1800" b="1" i="0" u="none">
                <a:solidFill>
                  <a:schemeClr val="dk1"/>
                </a:solidFill>
                <a:latin typeface="Calibri"/>
                <a:ea typeface="Calibri"/>
                <a:cs typeface="Calibri"/>
                <a:sym typeface="Calibri"/>
              </a:rPr>
              <a:t>The output of this program is:</a:t>
            </a:r>
            <a:endParaRPr/>
          </a:p>
          <a:p>
            <a:pPr marL="0" marR="0" lvl="0" indent="0" algn="l" rtl="0">
              <a:lnSpc>
                <a:spcPct val="80000"/>
              </a:lnSpc>
              <a:spcBef>
                <a:spcPts val="360"/>
              </a:spcBef>
              <a:spcAft>
                <a:spcPts val="0"/>
              </a:spcAft>
              <a:buClr>
                <a:schemeClr val="dk1"/>
              </a:buClr>
              <a:buSzPts val="1800"/>
              <a:buFont typeface="Arial"/>
              <a:buNone/>
            </a:pPr>
            <a:r>
              <a:rPr lang="en-US" sz="1800" b="0" i="0" u="none">
                <a:solidFill>
                  <a:schemeClr val="dk1"/>
                </a:solidFill>
                <a:latin typeface="Calibri"/>
                <a:ea typeface="Calibri"/>
                <a:cs typeface="Calibri"/>
                <a:sym typeface="Calibri"/>
              </a:rPr>
              <a:t>The value of num before calling the function = 2</a:t>
            </a:r>
            <a:endParaRPr/>
          </a:p>
          <a:p>
            <a:pPr marL="0" marR="0" lvl="0" indent="0" algn="l" rtl="0">
              <a:lnSpc>
                <a:spcPct val="80000"/>
              </a:lnSpc>
              <a:spcBef>
                <a:spcPts val="360"/>
              </a:spcBef>
              <a:spcAft>
                <a:spcPts val="0"/>
              </a:spcAft>
              <a:buClr>
                <a:schemeClr val="dk1"/>
              </a:buClr>
              <a:buSzPts val="1800"/>
              <a:buFont typeface="Arial"/>
              <a:buNone/>
            </a:pPr>
            <a:r>
              <a:rPr lang="en-US" sz="1800" b="0" i="0" u="none">
                <a:solidFill>
                  <a:schemeClr val="dk1"/>
                </a:solidFill>
                <a:latin typeface="Calibri"/>
                <a:ea typeface="Calibri"/>
                <a:cs typeface="Calibri"/>
                <a:sym typeface="Calibri"/>
              </a:rPr>
              <a:t>The value of num in the called function = 12</a:t>
            </a:r>
            <a:endParaRPr/>
          </a:p>
          <a:p>
            <a:pPr marL="0" marR="0" lvl="0" indent="0" algn="l" rtl="0">
              <a:lnSpc>
                <a:spcPct val="80000"/>
              </a:lnSpc>
              <a:spcBef>
                <a:spcPts val="360"/>
              </a:spcBef>
              <a:spcAft>
                <a:spcPts val="0"/>
              </a:spcAft>
              <a:buClr>
                <a:schemeClr val="dk1"/>
              </a:buClr>
              <a:buSzPts val="1800"/>
              <a:buFont typeface="Arial"/>
              <a:buNone/>
            </a:pPr>
            <a:r>
              <a:rPr lang="en-US" sz="1800" b="0" i="0" u="none">
                <a:solidFill>
                  <a:schemeClr val="dk1"/>
                </a:solidFill>
                <a:latin typeface="Calibri"/>
                <a:ea typeface="Calibri"/>
                <a:cs typeface="Calibri"/>
                <a:sym typeface="Calibri"/>
              </a:rPr>
              <a:t>The value of num after calling the function = 12</a:t>
            </a:r>
            <a:endParaRPr sz="1800" b="0" i="0" u="none">
              <a:solidFill>
                <a:schemeClr val="dk1"/>
              </a:solidFill>
              <a:latin typeface="Calibri"/>
              <a:ea typeface="Calibri"/>
              <a:cs typeface="Calibri"/>
              <a:sym typeface="Calibri"/>
            </a:endParaRPr>
          </a:p>
          <a:p>
            <a:pPr marL="342900" marR="0" lvl="0" indent="-228600" algn="l" rtl="0">
              <a:spcBef>
                <a:spcPts val="360"/>
              </a:spcBef>
              <a:spcAft>
                <a:spcPts val="0"/>
              </a:spcAft>
              <a:buClr>
                <a:schemeClr val="accent1"/>
              </a:buClr>
              <a:buSzPts val="1800"/>
              <a:buFont typeface="Arial"/>
              <a:buNone/>
            </a:pPr>
            <a:endParaRPr sz="1800" b="0" i="0" u="none">
              <a:solidFill>
                <a:schemeClr val="dk1"/>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26"/>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2400"/>
              <a:buFont typeface="Calibri"/>
              <a:buNone/>
            </a:pPr>
            <a:r>
              <a:rPr lang="en-US" sz="2400" b="0" i="0" u="none">
                <a:solidFill>
                  <a:schemeClr val="dk1"/>
                </a:solidFill>
                <a:latin typeface="Calibri"/>
                <a:ea typeface="Calibri"/>
                <a:cs typeface="Calibri"/>
                <a:sym typeface="Calibri"/>
              </a:rPr>
              <a:t>Advantages and Disadvantages of Call by reference</a:t>
            </a:r>
            <a:endParaRPr/>
          </a:p>
        </p:txBody>
      </p:sp>
      <p:sp>
        <p:nvSpPr>
          <p:cNvPr id="237" name="Google Shape;237;p26"/>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accent1"/>
              </a:buClr>
              <a:buSzPts val="2000"/>
              <a:buFont typeface="Arial"/>
              <a:buNone/>
            </a:pPr>
            <a:r>
              <a:rPr lang="en-US" sz="2000" b="0" i="0" u="none">
                <a:solidFill>
                  <a:schemeClr val="accent1"/>
                </a:solidFill>
                <a:latin typeface="Calibri"/>
                <a:ea typeface="Calibri"/>
                <a:cs typeface="Calibri"/>
                <a:sym typeface="Calibri"/>
              </a:rPr>
              <a:t>Advantages:</a:t>
            </a:r>
            <a:endParaRPr/>
          </a:p>
          <a:p>
            <a:pPr marL="0" marR="0" lvl="0" indent="-127000" algn="l" rtl="0">
              <a:lnSpc>
                <a:spcPct val="100000"/>
              </a:lnSpc>
              <a:spcBef>
                <a:spcPts val="400"/>
              </a:spcBef>
              <a:spcAft>
                <a:spcPts val="0"/>
              </a:spcAft>
              <a:buClr>
                <a:schemeClr val="accent1"/>
              </a:buClr>
              <a:buSzPts val="2000"/>
              <a:buFont typeface="Arial"/>
              <a:buChar char="•"/>
            </a:pPr>
            <a:r>
              <a:rPr lang="en-US" sz="2000" b="0" i="0" u="none">
                <a:solidFill>
                  <a:schemeClr val="accent1"/>
                </a:solidFill>
                <a:latin typeface="Calibri"/>
                <a:ea typeface="Calibri"/>
                <a:cs typeface="Calibri"/>
                <a:sym typeface="Calibri"/>
              </a:rPr>
              <a:t>It provides greater time and space efficiency as duplicate copies of the arguments are not created</a:t>
            </a:r>
            <a:endParaRPr/>
          </a:p>
          <a:p>
            <a:pPr marL="0" marR="0" lvl="0" indent="-127000" algn="l" rtl="0">
              <a:lnSpc>
                <a:spcPct val="100000"/>
              </a:lnSpc>
              <a:spcBef>
                <a:spcPts val="400"/>
              </a:spcBef>
              <a:spcAft>
                <a:spcPts val="0"/>
              </a:spcAft>
              <a:buClr>
                <a:schemeClr val="accent1"/>
              </a:buClr>
              <a:buSzPts val="2000"/>
              <a:buFont typeface="Arial"/>
              <a:buChar char="•"/>
            </a:pPr>
            <a:r>
              <a:rPr lang="en-US" sz="2000" b="0" i="0" u="none">
                <a:solidFill>
                  <a:schemeClr val="accent1"/>
                </a:solidFill>
                <a:latin typeface="Calibri"/>
                <a:ea typeface="Calibri"/>
                <a:cs typeface="Calibri"/>
                <a:sym typeface="Calibri"/>
              </a:rPr>
              <a:t>In this method, there is no copy of the argument made. Therefore it is processed very fast.</a:t>
            </a:r>
            <a:endParaRPr/>
          </a:p>
          <a:p>
            <a:pPr marL="0" marR="0" lvl="0" indent="0" algn="l" rtl="0">
              <a:lnSpc>
                <a:spcPct val="100000"/>
              </a:lnSpc>
              <a:spcBef>
                <a:spcPts val="400"/>
              </a:spcBef>
              <a:spcAft>
                <a:spcPts val="0"/>
              </a:spcAft>
              <a:buClr>
                <a:schemeClr val="accent1"/>
              </a:buClr>
              <a:buSzPts val="2000"/>
              <a:buFont typeface="Arial"/>
              <a:buNone/>
            </a:pPr>
            <a:r>
              <a:rPr lang="en-US" sz="2000" b="0" i="0" u="none">
                <a:solidFill>
                  <a:schemeClr val="accent1"/>
                </a:solidFill>
                <a:latin typeface="Calibri"/>
                <a:ea typeface="Calibri"/>
                <a:cs typeface="Calibri"/>
                <a:sym typeface="Calibri"/>
              </a:rPr>
              <a:t>Disadvantages:</a:t>
            </a:r>
            <a:endParaRPr/>
          </a:p>
          <a:p>
            <a:pPr marL="0" marR="0" lvl="0" indent="-127000" algn="l" rtl="0">
              <a:lnSpc>
                <a:spcPct val="100000"/>
              </a:lnSpc>
              <a:spcBef>
                <a:spcPts val="400"/>
              </a:spcBef>
              <a:spcAft>
                <a:spcPts val="0"/>
              </a:spcAft>
              <a:buClr>
                <a:schemeClr val="accent1"/>
              </a:buClr>
              <a:buSzPts val="2000"/>
              <a:buFont typeface="Arial"/>
              <a:buChar char="•"/>
            </a:pPr>
            <a:r>
              <a:rPr lang="en-US" sz="2000" b="0" i="0" u="none">
                <a:solidFill>
                  <a:schemeClr val="accent1"/>
                </a:solidFill>
                <a:latin typeface="Calibri"/>
                <a:ea typeface="Calibri"/>
                <a:cs typeface="Calibri"/>
                <a:sym typeface="Calibri"/>
              </a:rPr>
              <a:t>Original values are not safe, as they can be modified</a:t>
            </a:r>
            <a:endParaRPr/>
          </a:p>
          <a:p>
            <a:pPr marL="0" marR="0" lvl="0" indent="-127000" algn="l" rtl="0">
              <a:lnSpc>
                <a:spcPct val="100000"/>
              </a:lnSpc>
              <a:spcBef>
                <a:spcPts val="400"/>
              </a:spcBef>
              <a:spcAft>
                <a:spcPts val="0"/>
              </a:spcAft>
              <a:buClr>
                <a:schemeClr val="accent1"/>
              </a:buClr>
              <a:buSzPts val="2000"/>
              <a:buFont typeface="Arial"/>
              <a:buChar char="•"/>
            </a:pPr>
            <a:r>
              <a:rPr lang="en-US" sz="2000" b="0" i="0" u="none">
                <a:solidFill>
                  <a:schemeClr val="accent1"/>
                </a:solidFill>
                <a:latin typeface="Calibri"/>
                <a:ea typeface="Calibri"/>
                <a:cs typeface="Calibri"/>
                <a:sym typeface="Calibri"/>
              </a:rPr>
              <a:t>We can only pass addresses as actual arguments(we cannot pass: literals(1,2,3…) / or expressions(x+1,y+2..) as actual arguments</a:t>
            </a:r>
            <a:endParaRPr sz="2000" b="0" i="0" u="none">
              <a:solidFill>
                <a:schemeClr val="accent1"/>
              </a:solidFill>
              <a:latin typeface="Calibri"/>
              <a:ea typeface="Calibri"/>
              <a:cs typeface="Calibri"/>
              <a:sym typeface="Calibri"/>
            </a:endParaRPr>
          </a:p>
          <a:p>
            <a:pPr marL="342900" marR="0" lvl="0" indent="-215900" algn="l" rtl="0">
              <a:spcBef>
                <a:spcPts val="400"/>
              </a:spcBef>
              <a:spcAft>
                <a:spcPts val="0"/>
              </a:spcAft>
              <a:buClr>
                <a:schemeClr val="accent1"/>
              </a:buClr>
              <a:buSzPts val="2000"/>
              <a:buFont typeface="Arial"/>
              <a:buNone/>
            </a:pPr>
            <a:endParaRPr sz="2000" b="0" i="0" u="none">
              <a:solidFill>
                <a:schemeClr val="accent1"/>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27"/>
          <p:cNvSpPr txBox="1">
            <a:spLocks noGrp="1"/>
          </p:cNvSpPr>
          <p:nvPr>
            <p:ph type="title"/>
          </p:nvPr>
        </p:nvSpPr>
        <p:spPr>
          <a:xfrm>
            <a:off x="457200" y="274637"/>
            <a:ext cx="8229600" cy="715962"/>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2400"/>
              <a:buFont typeface="Calibri"/>
              <a:buNone/>
            </a:pPr>
            <a:r>
              <a:rPr lang="en-US" sz="2400" b="1" i="0" u="none">
                <a:solidFill>
                  <a:schemeClr val="dk1"/>
                </a:solidFill>
                <a:latin typeface="Calibri"/>
                <a:ea typeface="Calibri"/>
                <a:cs typeface="Calibri"/>
                <a:sym typeface="Calibri"/>
              </a:rPr>
              <a:t>Call by value vs Call by reference</a:t>
            </a:r>
            <a:endParaRPr/>
          </a:p>
        </p:txBody>
      </p:sp>
      <p:graphicFrame>
        <p:nvGraphicFramePr>
          <p:cNvPr id="243" name="Google Shape;243;p27"/>
          <p:cNvGraphicFramePr/>
          <p:nvPr/>
        </p:nvGraphicFramePr>
        <p:xfrm>
          <a:off x="609600" y="990600"/>
          <a:ext cx="7848600" cy="5435525"/>
        </p:xfrm>
        <a:graphic>
          <a:graphicData uri="http://schemas.openxmlformats.org/drawingml/2006/table">
            <a:tbl>
              <a:tblPr>
                <a:noFill/>
                <a:tableStyleId>{159ED620-814C-451B-B795-93D5BA32F822}</a:tableStyleId>
              </a:tblPr>
              <a:tblGrid>
                <a:gridCol w="2616200">
                  <a:extLst>
                    <a:ext uri="{9D8B030D-6E8A-4147-A177-3AD203B41FA5}">
                      <a16:colId xmlns:a16="http://schemas.microsoft.com/office/drawing/2014/main" val="20000"/>
                    </a:ext>
                  </a:extLst>
                </a:gridCol>
                <a:gridCol w="2616200">
                  <a:extLst>
                    <a:ext uri="{9D8B030D-6E8A-4147-A177-3AD203B41FA5}">
                      <a16:colId xmlns:a16="http://schemas.microsoft.com/office/drawing/2014/main" val="20001"/>
                    </a:ext>
                  </a:extLst>
                </a:gridCol>
                <a:gridCol w="2616200">
                  <a:extLst>
                    <a:ext uri="{9D8B030D-6E8A-4147-A177-3AD203B41FA5}">
                      <a16:colId xmlns:a16="http://schemas.microsoft.com/office/drawing/2014/main" val="20002"/>
                    </a:ext>
                  </a:extLst>
                </a:gridCol>
              </a:tblGrid>
              <a:tr h="263525">
                <a:tc>
                  <a:txBody>
                    <a:bodyPr/>
                    <a:lstStyle/>
                    <a:p>
                      <a:pPr marL="0" marR="0" lvl="0" indent="0" algn="l" rtl="0">
                        <a:lnSpc>
                          <a:spcPct val="100000"/>
                        </a:lnSpc>
                        <a:spcBef>
                          <a:spcPts val="0"/>
                        </a:spcBef>
                        <a:spcAft>
                          <a:spcPts val="0"/>
                        </a:spcAft>
                        <a:buClr>
                          <a:schemeClr val="dk1"/>
                        </a:buClr>
                        <a:buSzPts val="1400"/>
                        <a:buFont typeface="Calibri"/>
                        <a:buNone/>
                      </a:pPr>
                      <a:r>
                        <a:rPr lang="en-US" sz="1400" b="1" i="0" u="none" strike="noStrike" cap="none">
                          <a:solidFill>
                            <a:schemeClr val="dk1"/>
                          </a:solidFill>
                          <a:latin typeface="Calibri"/>
                          <a:ea typeface="Calibri"/>
                          <a:cs typeface="Calibri"/>
                          <a:sym typeface="Calibri"/>
                        </a:rPr>
                        <a:t>Parameters</a:t>
                      </a:r>
                      <a:endParaRPr/>
                    </a:p>
                  </a:txBody>
                  <a:tcPr marL="49725" marR="49725" marT="24875" marB="24875" anchor="ctr">
                    <a:lnB w="9525" cap="flat" cmpd="sng">
                      <a:solidFill>
                        <a:srgbClr val="DDDDDD"/>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Clr>
                          <a:schemeClr val="dk1"/>
                        </a:buClr>
                        <a:buSzPts val="1400"/>
                        <a:buFont typeface="Calibri"/>
                        <a:buNone/>
                      </a:pPr>
                      <a:r>
                        <a:rPr lang="en-US" sz="1400" b="1" i="0" u="none" strike="noStrike" cap="none">
                          <a:solidFill>
                            <a:schemeClr val="dk1"/>
                          </a:solidFill>
                          <a:latin typeface="Calibri"/>
                          <a:ea typeface="Calibri"/>
                          <a:cs typeface="Calibri"/>
                          <a:sym typeface="Calibri"/>
                        </a:rPr>
                        <a:t>Call by value</a:t>
                      </a:r>
                      <a:endParaRPr/>
                    </a:p>
                  </a:txBody>
                  <a:tcPr marL="49725" marR="49725" marT="24875" marB="24875" anchor="ctr">
                    <a:lnB w="9525" cap="flat" cmpd="sng">
                      <a:solidFill>
                        <a:srgbClr val="DDDDDD"/>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Clr>
                          <a:schemeClr val="dk1"/>
                        </a:buClr>
                        <a:buSzPts val="1400"/>
                        <a:buFont typeface="Calibri"/>
                        <a:buNone/>
                      </a:pPr>
                      <a:r>
                        <a:rPr lang="en-US" sz="1400" b="1" i="0" u="none" strike="noStrike" cap="none">
                          <a:solidFill>
                            <a:schemeClr val="dk1"/>
                          </a:solidFill>
                          <a:latin typeface="Calibri"/>
                          <a:ea typeface="Calibri"/>
                          <a:cs typeface="Calibri"/>
                          <a:sym typeface="Calibri"/>
                        </a:rPr>
                        <a:t>Call by reference</a:t>
                      </a:r>
                      <a:endParaRPr/>
                    </a:p>
                  </a:txBody>
                  <a:tcPr marL="49725" marR="49725" marT="24875" marB="24875" anchor="ctr">
                    <a:lnB w="9525" cap="flat" cmpd="sng">
                      <a:solidFill>
                        <a:srgbClr val="DDDDDD"/>
                      </a:solidFill>
                      <a:prstDash val="solid"/>
                      <a:round/>
                      <a:headEnd type="none" w="sm" len="sm"/>
                      <a:tailEnd type="none" w="sm" len="sm"/>
                    </a:lnB>
                    <a:solidFill>
                      <a:srgbClr val="FFFFFF"/>
                    </a:solidFill>
                  </a:tcPr>
                </a:tc>
                <a:extLst>
                  <a:ext uri="{0D108BD9-81ED-4DB2-BD59-A6C34878D82A}">
                    <a16:rowId xmlns:a16="http://schemas.microsoft.com/office/drawing/2014/main" val="10000"/>
                  </a:ext>
                </a:extLst>
              </a:tr>
              <a:tr h="1665275">
                <a:tc>
                  <a:txBody>
                    <a:bodyPr/>
                    <a:lstStyle/>
                    <a:p>
                      <a:pPr marL="0" marR="0" lvl="0" indent="0" algn="l" rtl="0">
                        <a:lnSpc>
                          <a:spcPct val="100000"/>
                        </a:lnSpc>
                        <a:spcBef>
                          <a:spcPts val="0"/>
                        </a:spcBef>
                        <a:spcAft>
                          <a:spcPts val="0"/>
                        </a:spcAft>
                        <a:buClr>
                          <a:schemeClr val="dk1"/>
                        </a:buClr>
                        <a:buSzPts val="1400"/>
                        <a:buFont typeface="Calibri"/>
                        <a:buNone/>
                      </a:pPr>
                      <a:r>
                        <a:rPr lang="en-US" sz="1400" b="0" i="0" u="none" strike="noStrike" cap="none">
                          <a:solidFill>
                            <a:schemeClr val="dk1"/>
                          </a:solidFill>
                          <a:latin typeface="Calibri"/>
                          <a:ea typeface="Calibri"/>
                          <a:cs typeface="Calibri"/>
                          <a:sym typeface="Calibri"/>
                        </a:rPr>
                        <a:t>Definition</a:t>
                      </a:r>
                      <a:endParaRPr/>
                    </a:p>
                  </a:txBody>
                  <a:tcPr marL="49725" marR="49725" marT="24875" marB="24875" anchor="ct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rgbClr val="F9F9F9"/>
                    </a:solidFill>
                  </a:tcPr>
                </a:tc>
                <a:tc>
                  <a:txBody>
                    <a:bodyPr/>
                    <a:lstStyle/>
                    <a:p>
                      <a:pPr marL="0" marR="0" lvl="0" indent="0" algn="l" rtl="0">
                        <a:lnSpc>
                          <a:spcPct val="100000"/>
                        </a:lnSpc>
                        <a:spcBef>
                          <a:spcPts val="0"/>
                        </a:spcBef>
                        <a:spcAft>
                          <a:spcPts val="0"/>
                        </a:spcAft>
                        <a:buClr>
                          <a:schemeClr val="dk1"/>
                        </a:buClr>
                        <a:buSzPts val="1400"/>
                        <a:buFont typeface="Calibri"/>
                        <a:buNone/>
                      </a:pPr>
                      <a:r>
                        <a:rPr lang="en-US" sz="1400" b="0" i="0" u="none" strike="noStrike" cap="none">
                          <a:solidFill>
                            <a:schemeClr val="dk1"/>
                          </a:solidFill>
                          <a:latin typeface="Calibri"/>
                          <a:ea typeface="Calibri"/>
                          <a:cs typeface="Calibri"/>
                          <a:sym typeface="Calibri"/>
                        </a:rPr>
                        <a:t>While calling a function, when you pass values by copying variables, it is known as "Call By Values."</a:t>
                      </a:r>
                      <a:endParaRPr/>
                    </a:p>
                  </a:txBody>
                  <a:tcPr marL="49725" marR="49725" marT="24875" marB="24875" anchor="ct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rgbClr val="F9F9F9"/>
                    </a:solidFill>
                  </a:tcPr>
                </a:tc>
                <a:tc>
                  <a:txBody>
                    <a:bodyPr/>
                    <a:lstStyle/>
                    <a:p>
                      <a:pPr marL="0" marR="0" lvl="0" indent="0" algn="l" rtl="0">
                        <a:lnSpc>
                          <a:spcPct val="100000"/>
                        </a:lnSpc>
                        <a:spcBef>
                          <a:spcPts val="0"/>
                        </a:spcBef>
                        <a:spcAft>
                          <a:spcPts val="0"/>
                        </a:spcAft>
                        <a:buClr>
                          <a:schemeClr val="dk1"/>
                        </a:buClr>
                        <a:buSzPts val="1400"/>
                        <a:buFont typeface="Calibri"/>
                        <a:buNone/>
                      </a:pPr>
                      <a:r>
                        <a:rPr lang="en-US" sz="1400" b="0" i="0" u="none" strike="noStrike" cap="none">
                          <a:solidFill>
                            <a:schemeClr val="dk1"/>
                          </a:solidFill>
                          <a:latin typeface="Calibri"/>
                          <a:ea typeface="Calibri"/>
                          <a:cs typeface="Calibri"/>
                          <a:sym typeface="Calibri"/>
                        </a:rPr>
                        <a:t>While calling a function, in programming language instead of copying the values of variables, the address of the variables is used it is known as "Call By References.</a:t>
                      </a:r>
                      <a:endParaRPr/>
                    </a:p>
                  </a:txBody>
                  <a:tcPr marL="49725" marR="49725" marT="24875" marB="24875" anchor="ct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rgbClr val="F9F9F9"/>
                    </a:solidFill>
                  </a:tcPr>
                </a:tc>
                <a:extLst>
                  <a:ext uri="{0D108BD9-81ED-4DB2-BD59-A6C34878D82A}">
                    <a16:rowId xmlns:a16="http://schemas.microsoft.com/office/drawing/2014/main" val="10001"/>
                  </a:ext>
                </a:extLst>
              </a:tr>
              <a:tr h="595300">
                <a:tc>
                  <a:txBody>
                    <a:bodyPr/>
                    <a:lstStyle/>
                    <a:p>
                      <a:pPr marL="0" marR="0" lvl="0" indent="0" algn="l" rtl="0">
                        <a:lnSpc>
                          <a:spcPct val="100000"/>
                        </a:lnSpc>
                        <a:spcBef>
                          <a:spcPts val="0"/>
                        </a:spcBef>
                        <a:spcAft>
                          <a:spcPts val="0"/>
                        </a:spcAft>
                        <a:buClr>
                          <a:schemeClr val="dk1"/>
                        </a:buClr>
                        <a:buSzPts val="1400"/>
                        <a:buFont typeface="Calibri"/>
                        <a:buNone/>
                      </a:pPr>
                      <a:r>
                        <a:rPr lang="en-US" sz="1400" b="0" i="0" u="none" strike="noStrike" cap="none">
                          <a:solidFill>
                            <a:schemeClr val="dk1"/>
                          </a:solidFill>
                          <a:latin typeface="Calibri"/>
                          <a:ea typeface="Calibri"/>
                          <a:cs typeface="Calibri"/>
                          <a:sym typeface="Calibri"/>
                        </a:rPr>
                        <a:t>Arguments</a:t>
                      </a:r>
                      <a:endParaRPr/>
                    </a:p>
                  </a:txBody>
                  <a:tcPr marL="49725" marR="49725" marT="24875" marB="24875" anchor="ct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Clr>
                          <a:schemeClr val="dk1"/>
                        </a:buClr>
                        <a:buSzPts val="1400"/>
                        <a:buFont typeface="Calibri"/>
                        <a:buNone/>
                      </a:pPr>
                      <a:r>
                        <a:rPr lang="en-US" sz="1400" b="0" i="0" u="none" strike="noStrike" cap="none">
                          <a:solidFill>
                            <a:schemeClr val="dk1"/>
                          </a:solidFill>
                          <a:latin typeface="Calibri"/>
                          <a:ea typeface="Calibri"/>
                          <a:cs typeface="Calibri"/>
                          <a:sym typeface="Calibri"/>
                        </a:rPr>
                        <a:t>In this method, a copy of the variable is passed.</a:t>
                      </a:r>
                      <a:endParaRPr/>
                    </a:p>
                  </a:txBody>
                  <a:tcPr marL="49725" marR="49725" marT="24875" marB="24875" anchor="ct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Clr>
                          <a:schemeClr val="dk1"/>
                        </a:buClr>
                        <a:buSzPts val="1400"/>
                        <a:buFont typeface="Calibri"/>
                        <a:buNone/>
                      </a:pPr>
                      <a:r>
                        <a:rPr lang="en-US" sz="1400" b="0" i="0" u="none" strike="noStrike" cap="none">
                          <a:solidFill>
                            <a:schemeClr val="dk1"/>
                          </a:solidFill>
                          <a:latin typeface="Calibri"/>
                          <a:ea typeface="Calibri"/>
                          <a:cs typeface="Calibri"/>
                          <a:sym typeface="Calibri"/>
                        </a:rPr>
                        <a:t>In this method, address of the variable  is passed.</a:t>
                      </a:r>
                      <a:endParaRPr/>
                    </a:p>
                  </a:txBody>
                  <a:tcPr marL="49725" marR="49725" marT="24875" marB="24875" anchor="ct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rgbClr val="FFFFFF"/>
                    </a:solidFill>
                  </a:tcPr>
                </a:tc>
                <a:extLst>
                  <a:ext uri="{0D108BD9-81ED-4DB2-BD59-A6C34878D82A}">
                    <a16:rowId xmlns:a16="http://schemas.microsoft.com/office/drawing/2014/main" val="10002"/>
                  </a:ext>
                </a:extLst>
              </a:tr>
              <a:tr h="950900">
                <a:tc>
                  <a:txBody>
                    <a:bodyPr/>
                    <a:lstStyle/>
                    <a:p>
                      <a:pPr marL="0" marR="0" lvl="0" indent="0" algn="l" rtl="0">
                        <a:lnSpc>
                          <a:spcPct val="100000"/>
                        </a:lnSpc>
                        <a:spcBef>
                          <a:spcPts val="0"/>
                        </a:spcBef>
                        <a:spcAft>
                          <a:spcPts val="0"/>
                        </a:spcAft>
                        <a:buClr>
                          <a:schemeClr val="dk1"/>
                        </a:buClr>
                        <a:buSzPts val="1400"/>
                        <a:buFont typeface="Calibri"/>
                        <a:buNone/>
                      </a:pPr>
                      <a:r>
                        <a:rPr lang="en-US" sz="1400" b="0" i="0" u="none" strike="noStrike" cap="none">
                          <a:solidFill>
                            <a:schemeClr val="dk1"/>
                          </a:solidFill>
                          <a:latin typeface="Calibri"/>
                          <a:ea typeface="Calibri"/>
                          <a:cs typeface="Calibri"/>
                          <a:sym typeface="Calibri"/>
                        </a:rPr>
                        <a:t>Effect</a:t>
                      </a:r>
                      <a:endParaRPr/>
                    </a:p>
                  </a:txBody>
                  <a:tcPr marL="49725" marR="49725" marT="24875" marB="24875" anchor="ct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rgbClr val="F9F9F9"/>
                    </a:solidFill>
                  </a:tcPr>
                </a:tc>
                <a:tc>
                  <a:txBody>
                    <a:bodyPr/>
                    <a:lstStyle/>
                    <a:p>
                      <a:pPr marL="0" marR="0" lvl="0" indent="0" algn="l" rtl="0">
                        <a:lnSpc>
                          <a:spcPct val="100000"/>
                        </a:lnSpc>
                        <a:spcBef>
                          <a:spcPts val="0"/>
                        </a:spcBef>
                        <a:spcAft>
                          <a:spcPts val="0"/>
                        </a:spcAft>
                        <a:buClr>
                          <a:schemeClr val="dk1"/>
                        </a:buClr>
                        <a:buSzPts val="1400"/>
                        <a:buFont typeface="Calibri"/>
                        <a:buNone/>
                      </a:pPr>
                      <a:r>
                        <a:rPr lang="en-US" sz="1400" b="0" i="0" u="none" strike="noStrike" cap="none">
                          <a:solidFill>
                            <a:schemeClr val="dk1"/>
                          </a:solidFill>
                          <a:latin typeface="Calibri"/>
                          <a:ea typeface="Calibri"/>
                          <a:cs typeface="Calibri"/>
                          <a:sym typeface="Calibri"/>
                        </a:rPr>
                        <a:t>Changes made in a copy of variable never modify the value of variable outside the function.</a:t>
                      </a:r>
                      <a:endParaRPr/>
                    </a:p>
                  </a:txBody>
                  <a:tcPr marL="49725" marR="49725" marT="24875" marB="24875" anchor="ct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rgbClr val="F9F9F9"/>
                    </a:solidFill>
                  </a:tcPr>
                </a:tc>
                <a:tc>
                  <a:txBody>
                    <a:bodyPr/>
                    <a:lstStyle/>
                    <a:p>
                      <a:pPr marL="0" marR="0" lvl="0" indent="0" algn="l" rtl="0">
                        <a:lnSpc>
                          <a:spcPct val="100000"/>
                        </a:lnSpc>
                        <a:spcBef>
                          <a:spcPts val="0"/>
                        </a:spcBef>
                        <a:spcAft>
                          <a:spcPts val="0"/>
                        </a:spcAft>
                        <a:buClr>
                          <a:schemeClr val="dk1"/>
                        </a:buClr>
                        <a:buSzPts val="1400"/>
                        <a:buFont typeface="Calibri"/>
                        <a:buNone/>
                      </a:pPr>
                      <a:r>
                        <a:rPr lang="en-US" sz="1400" b="0" i="0" u="none" strike="noStrike" cap="none">
                          <a:solidFill>
                            <a:schemeClr val="dk1"/>
                          </a:solidFill>
                          <a:latin typeface="Calibri"/>
                          <a:ea typeface="Calibri"/>
                          <a:cs typeface="Calibri"/>
                          <a:sym typeface="Calibri"/>
                        </a:rPr>
                        <a:t>Change in the variable also affects the value of the variable outside the function.</a:t>
                      </a:r>
                      <a:endParaRPr/>
                    </a:p>
                  </a:txBody>
                  <a:tcPr marL="49725" marR="49725" marT="24875" marB="24875" anchor="ct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rgbClr val="F9F9F9"/>
                    </a:solidFill>
                  </a:tcPr>
                </a:tc>
                <a:extLst>
                  <a:ext uri="{0D108BD9-81ED-4DB2-BD59-A6C34878D82A}">
                    <a16:rowId xmlns:a16="http://schemas.microsoft.com/office/drawing/2014/main" val="10003"/>
                  </a:ext>
                </a:extLst>
              </a:tr>
              <a:tr h="773100">
                <a:tc>
                  <a:txBody>
                    <a:bodyPr/>
                    <a:lstStyle/>
                    <a:p>
                      <a:pPr marL="0" marR="0" lvl="0" indent="0" algn="l" rtl="0">
                        <a:lnSpc>
                          <a:spcPct val="100000"/>
                        </a:lnSpc>
                        <a:spcBef>
                          <a:spcPts val="0"/>
                        </a:spcBef>
                        <a:spcAft>
                          <a:spcPts val="0"/>
                        </a:spcAft>
                        <a:buClr>
                          <a:schemeClr val="dk1"/>
                        </a:buClr>
                        <a:buSzPts val="1400"/>
                        <a:buFont typeface="Calibri"/>
                        <a:buNone/>
                      </a:pPr>
                      <a:r>
                        <a:rPr lang="en-US" sz="1400" b="0" i="0" u="none" strike="noStrike" cap="none">
                          <a:solidFill>
                            <a:schemeClr val="dk1"/>
                          </a:solidFill>
                          <a:latin typeface="Calibri"/>
                          <a:ea typeface="Calibri"/>
                          <a:cs typeface="Calibri"/>
                          <a:sym typeface="Calibri"/>
                        </a:rPr>
                        <a:t>Alteration of value</a:t>
                      </a:r>
                      <a:endParaRPr/>
                    </a:p>
                  </a:txBody>
                  <a:tcPr marL="49725" marR="49725" marT="24875" marB="24875" anchor="ct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Clr>
                          <a:schemeClr val="dk1"/>
                        </a:buClr>
                        <a:buSzPts val="1400"/>
                        <a:buFont typeface="Calibri"/>
                        <a:buNone/>
                      </a:pPr>
                      <a:r>
                        <a:rPr lang="en-US" sz="1400" b="0" i="0" u="none" strike="noStrike" cap="none">
                          <a:solidFill>
                            <a:schemeClr val="dk1"/>
                          </a:solidFill>
                          <a:latin typeface="Calibri"/>
                          <a:ea typeface="Calibri"/>
                          <a:cs typeface="Calibri"/>
                          <a:sym typeface="Calibri"/>
                        </a:rPr>
                        <a:t>Does not allow you to make any changes in the actual variables.</a:t>
                      </a:r>
                      <a:endParaRPr/>
                    </a:p>
                  </a:txBody>
                  <a:tcPr marL="49725" marR="49725" marT="24875" marB="24875" anchor="ct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Clr>
                          <a:schemeClr val="dk1"/>
                        </a:buClr>
                        <a:buSzPts val="1400"/>
                        <a:buFont typeface="Calibri"/>
                        <a:buNone/>
                      </a:pPr>
                      <a:r>
                        <a:rPr lang="en-US" sz="1400" b="0" i="0" u="none" strike="noStrike" cap="none">
                          <a:solidFill>
                            <a:schemeClr val="dk1"/>
                          </a:solidFill>
                          <a:latin typeface="Calibri"/>
                          <a:ea typeface="Calibri"/>
                          <a:cs typeface="Calibri"/>
                          <a:sym typeface="Calibri"/>
                        </a:rPr>
                        <a:t>Allows you to make changes in the values of variables by using function calls.</a:t>
                      </a:r>
                      <a:endParaRPr/>
                    </a:p>
                  </a:txBody>
                  <a:tcPr marL="49725" marR="49725" marT="24875" marB="24875" anchor="ct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rgbClr val="FFFFFF"/>
                    </a:solidFill>
                  </a:tcPr>
                </a:tc>
                <a:extLst>
                  <a:ext uri="{0D108BD9-81ED-4DB2-BD59-A6C34878D82A}">
                    <a16:rowId xmlns:a16="http://schemas.microsoft.com/office/drawing/2014/main" val="10004"/>
                  </a:ext>
                </a:extLst>
              </a:tr>
              <a:tr h="773100">
                <a:tc>
                  <a:txBody>
                    <a:bodyPr/>
                    <a:lstStyle/>
                    <a:p>
                      <a:pPr marL="0" marR="0" lvl="0" indent="0" algn="l" rtl="0">
                        <a:lnSpc>
                          <a:spcPct val="100000"/>
                        </a:lnSpc>
                        <a:spcBef>
                          <a:spcPts val="0"/>
                        </a:spcBef>
                        <a:spcAft>
                          <a:spcPts val="0"/>
                        </a:spcAft>
                        <a:buClr>
                          <a:schemeClr val="dk1"/>
                        </a:buClr>
                        <a:buSzPts val="1400"/>
                        <a:buFont typeface="Calibri"/>
                        <a:buNone/>
                      </a:pPr>
                      <a:r>
                        <a:rPr lang="en-US" sz="1400" b="0" i="0" u="none" strike="noStrike" cap="none">
                          <a:solidFill>
                            <a:schemeClr val="dk1"/>
                          </a:solidFill>
                          <a:latin typeface="Calibri"/>
                          <a:ea typeface="Calibri"/>
                          <a:cs typeface="Calibri"/>
                          <a:sym typeface="Calibri"/>
                        </a:rPr>
                        <a:t>Passing of variable</a:t>
                      </a:r>
                      <a:endParaRPr/>
                    </a:p>
                  </a:txBody>
                  <a:tcPr marL="49725" marR="49725" marT="24875" marB="24875" anchor="ct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rgbClr val="F9F9F9"/>
                    </a:solidFill>
                  </a:tcPr>
                </a:tc>
                <a:tc>
                  <a:txBody>
                    <a:bodyPr/>
                    <a:lstStyle/>
                    <a:p>
                      <a:pPr marL="0" marR="0" lvl="0" indent="0" algn="l" rtl="0">
                        <a:lnSpc>
                          <a:spcPct val="100000"/>
                        </a:lnSpc>
                        <a:spcBef>
                          <a:spcPts val="0"/>
                        </a:spcBef>
                        <a:spcAft>
                          <a:spcPts val="0"/>
                        </a:spcAft>
                        <a:buClr>
                          <a:schemeClr val="dk1"/>
                        </a:buClr>
                        <a:buSzPts val="1400"/>
                        <a:buFont typeface="Calibri"/>
                        <a:buNone/>
                      </a:pPr>
                      <a:r>
                        <a:rPr lang="en-US" sz="1400" b="0" i="0" u="none" strike="noStrike" cap="none">
                          <a:solidFill>
                            <a:schemeClr val="dk1"/>
                          </a:solidFill>
                          <a:latin typeface="Calibri"/>
                          <a:ea typeface="Calibri"/>
                          <a:cs typeface="Calibri"/>
                          <a:sym typeface="Calibri"/>
                        </a:rPr>
                        <a:t>Values of variables are passed using a straightforward method.</a:t>
                      </a:r>
                      <a:endParaRPr/>
                    </a:p>
                  </a:txBody>
                  <a:tcPr marL="49725" marR="49725" marT="24875" marB="24875" anchor="ct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rgbClr val="F9F9F9"/>
                    </a:solidFill>
                  </a:tcPr>
                </a:tc>
                <a:tc>
                  <a:txBody>
                    <a:bodyPr/>
                    <a:lstStyle/>
                    <a:p>
                      <a:pPr marL="0" marR="0" lvl="0" indent="0" algn="l" rtl="0">
                        <a:lnSpc>
                          <a:spcPct val="100000"/>
                        </a:lnSpc>
                        <a:spcBef>
                          <a:spcPts val="0"/>
                        </a:spcBef>
                        <a:spcAft>
                          <a:spcPts val="0"/>
                        </a:spcAft>
                        <a:buClr>
                          <a:schemeClr val="dk1"/>
                        </a:buClr>
                        <a:buSzPts val="1400"/>
                        <a:buFont typeface="Calibri"/>
                        <a:buNone/>
                      </a:pPr>
                      <a:r>
                        <a:rPr lang="en-US" sz="1400" b="0" i="0" u="none" strike="noStrike" cap="none">
                          <a:solidFill>
                            <a:schemeClr val="dk1"/>
                          </a:solidFill>
                          <a:latin typeface="Calibri"/>
                          <a:ea typeface="Calibri"/>
                          <a:cs typeface="Calibri"/>
                          <a:sym typeface="Calibri"/>
                        </a:rPr>
                        <a:t>Pointer variables are required to store the address of variables.</a:t>
                      </a:r>
                      <a:endParaRPr/>
                    </a:p>
                  </a:txBody>
                  <a:tcPr marL="49725" marR="49725" marT="24875" marB="24875" anchor="ct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rgbClr val="F9F9F9"/>
                    </a:solidFill>
                  </a:tcPr>
                </a:tc>
                <a:extLst>
                  <a:ext uri="{0D108BD9-81ED-4DB2-BD59-A6C34878D82A}">
                    <a16:rowId xmlns:a16="http://schemas.microsoft.com/office/drawing/2014/main" val="10005"/>
                  </a:ext>
                </a:extLst>
              </a:tr>
              <a:tr h="414325">
                <a:tc>
                  <a:txBody>
                    <a:bodyPr/>
                    <a:lstStyle/>
                    <a:p>
                      <a:pPr marL="0" marR="0" lvl="0" indent="0" algn="l" rtl="0">
                        <a:lnSpc>
                          <a:spcPct val="100000"/>
                        </a:lnSpc>
                        <a:spcBef>
                          <a:spcPts val="0"/>
                        </a:spcBef>
                        <a:spcAft>
                          <a:spcPts val="0"/>
                        </a:spcAft>
                        <a:buClr>
                          <a:schemeClr val="dk1"/>
                        </a:buClr>
                        <a:buSzPts val="1400"/>
                        <a:buFont typeface="Calibri"/>
                        <a:buNone/>
                      </a:pPr>
                      <a:r>
                        <a:rPr lang="en-US" sz="1400" b="0" i="0" u="none" strike="noStrike" cap="none">
                          <a:solidFill>
                            <a:schemeClr val="dk1"/>
                          </a:solidFill>
                          <a:latin typeface="Calibri"/>
                          <a:ea typeface="Calibri"/>
                          <a:cs typeface="Calibri"/>
                          <a:sym typeface="Calibri"/>
                        </a:rPr>
                        <a:t>Value modification</a:t>
                      </a:r>
                      <a:endParaRPr/>
                    </a:p>
                  </a:txBody>
                  <a:tcPr marL="49725" marR="49725" marT="24875" marB="24875" anchor="ctr">
                    <a:lnT w="9525" cap="flat" cmpd="sng">
                      <a:solidFill>
                        <a:srgbClr val="DDDDDD"/>
                      </a:solidFill>
                      <a:prstDash val="solid"/>
                      <a:round/>
                      <a:headEnd type="none" w="sm" len="sm"/>
                      <a:tailEnd type="none" w="sm" len="sm"/>
                    </a:lnT>
                    <a:solidFill>
                      <a:srgbClr val="FFFFFF"/>
                    </a:solidFill>
                  </a:tcPr>
                </a:tc>
                <a:tc>
                  <a:txBody>
                    <a:bodyPr/>
                    <a:lstStyle/>
                    <a:p>
                      <a:pPr marL="0" marR="0" lvl="0" indent="0" algn="l" rtl="0">
                        <a:lnSpc>
                          <a:spcPct val="100000"/>
                        </a:lnSpc>
                        <a:spcBef>
                          <a:spcPts val="0"/>
                        </a:spcBef>
                        <a:spcAft>
                          <a:spcPts val="0"/>
                        </a:spcAft>
                        <a:buClr>
                          <a:schemeClr val="dk1"/>
                        </a:buClr>
                        <a:buSzPts val="1400"/>
                        <a:buFont typeface="Calibri"/>
                        <a:buNone/>
                      </a:pPr>
                      <a:r>
                        <a:rPr lang="en-US" sz="1400" b="0" i="0" u="none" strike="noStrike" cap="none">
                          <a:solidFill>
                            <a:schemeClr val="dk1"/>
                          </a:solidFill>
                          <a:latin typeface="Calibri"/>
                          <a:ea typeface="Calibri"/>
                          <a:cs typeface="Calibri"/>
                          <a:sym typeface="Calibri"/>
                        </a:rPr>
                        <a:t>Original value not modified.</a:t>
                      </a:r>
                      <a:endParaRPr/>
                    </a:p>
                  </a:txBody>
                  <a:tcPr marL="49725" marR="49725" marT="24875" marB="24875" anchor="ctr">
                    <a:lnT w="9525" cap="flat" cmpd="sng">
                      <a:solidFill>
                        <a:srgbClr val="DDDDDD"/>
                      </a:solidFill>
                      <a:prstDash val="solid"/>
                      <a:round/>
                      <a:headEnd type="none" w="sm" len="sm"/>
                      <a:tailEnd type="none" w="sm" len="sm"/>
                    </a:lnT>
                    <a:solidFill>
                      <a:srgbClr val="FFFFFF"/>
                    </a:solidFill>
                  </a:tcPr>
                </a:tc>
                <a:tc>
                  <a:txBody>
                    <a:bodyPr/>
                    <a:lstStyle/>
                    <a:p>
                      <a:pPr marL="0" marR="0" lvl="0" indent="0" algn="l" rtl="0">
                        <a:lnSpc>
                          <a:spcPct val="100000"/>
                        </a:lnSpc>
                        <a:spcBef>
                          <a:spcPts val="0"/>
                        </a:spcBef>
                        <a:spcAft>
                          <a:spcPts val="0"/>
                        </a:spcAft>
                        <a:buClr>
                          <a:schemeClr val="dk1"/>
                        </a:buClr>
                        <a:buSzPts val="1400"/>
                        <a:buFont typeface="Calibri"/>
                        <a:buNone/>
                      </a:pPr>
                      <a:r>
                        <a:rPr lang="en-US" sz="1400" b="0" i="0" u="none" strike="noStrike" cap="none">
                          <a:solidFill>
                            <a:schemeClr val="dk1"/>
                          </a:solidFill>
                          <a:latin typeface="Calibri"/>
                          <a:ea typeface="Calibri"/>
                          <a:cs typeface="Calibri"/>
                          <a:sym typeface="Calibri"/>
                        </a:rPr>
                        <a:t>The original value is modified.</a:t>
                      </a:r>
                      <a:endParaRPr/>
                    </a:p>
                  </a:txBody>
                  <a:tcPr marL="49725" marR="49725" marT="24875" marB="24875" anchor="ctr">
                    <a:lnT w="9525" cap="flat" cmpd="sng">
                      <a:solidFill>
                        <a:srgbClr val="DDDDDD"/>
                      </a:solidFill>
                      <a:prstDash val="solid"/>
                      <a:round/>
                      <a:headEnd type="none" w="sm" len="sm"/>
                      <a:tailEnd type="none" w="sm" len="sm"/>
                    </a:lnT>
                    <a:solidFill>
                      <a:srgbClr val="FFFFFF"/>
                    </a:solidFill>
                  </a:tcPr>
                </a:tc>
                <a:extLst>
                  <a:ext uri="{0D108BD9-81ED-4DB2-BD59-A6C34878D82A}">
                    <a16:rowId xmlns:a16="http://schemas.microsoft.com/office/drawing/2014/main" val="10006"/>
                  </a:ext>
                </a:extLst>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Q1</a:t>
            </a:r>
          </a:p>
        </p:txBody>
      </p:sp>
      <p:sp>
        <p:nvSpPr>
          <p:cNvPr id="5" name="Text Placeholder 4"/>
          <p:cNvSpPr>
            <a:spLocks noGrp="1"/>
          </p:cNvSpPr>
          <p:nvPr>
            <p:ph type="body" idx="1"/>
          </p:nvPr>
        </p:nvSpPr>
        <p:spPr/>
        <p:txBody>
          <a:bodyPr/>
          <a:lstStyle/>
          <a:p>
            <a:pPr marL="25400" indent="0">
              <a:buNone/>
            </a:pPr>
            <a:r>
              <a:rPr lang="en-IN" sz="2800" dirty="0"/>
              <a:t>Which of the following is a correct format for declaration of function?</a:t>
            </a:r>
          </a:p>
          <a:p>
            <a:pPr marL="25400" indent="0">
              <a:buNone/>
            </a:pPr>
            <a:r>
              <a:rPr lang="en-IN" sz="2800" dirty="0"/>
              <a:t>A. return-type function-name(argument type);</a:t>
            </a:r>
          </a:p>
          <a:p>
            <a:pPr marL="25400" indent="0">
              <a:buNone/>
            </a:pPr>
            <a:r>
              <a:rPr lang="en-IN" sz="2800" dirty="0"/>
              <a:t>B. return-type function-name(argument type){}</a:t>
            </a:r>
          </a:p>
          <a:p>
            <a:pPr marL="25400" indent="0">
              <a:buNone/>
            </a:pPr>
            <a:r>
              <a:rPr lang="en-IN" sz="2800" dirty="0"/>
              <a:t>C. return-type (argument type)function-name;</a:t>
            </a:r>
          </a:p>
          <a:p>
            <a:pPr marL="25400" indent="0">
              <a:buNone/>
            </a:pPr>
            <a:r>
              <a:rPr lang="en-IN" sz="2800" dirty="0"/>
              <a:t>D. all of the mentioned</a:t>
            </a:r>
          </a:p>
        </p:txBody>
      </p:sp>
    </p:spTree>
    <p:extLst>
      <p:ext uri="{BB962C8B-B14F-4D97-AF65-F5344CB8AC3E}">
        <p14:creationId xmlns:p14="http://schemas.microsoft.com/office/powerpoint/2010/main" val="37557154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a:t>Q2</a:t>
            </a:r>
          </a:p>
        </p:txBody>
      </p:sp>
      <p:sp>
        <p:nvSpPr>
          <p:cNvPr id="6" name="Text Placeholder 5"/>
          <p:cNvSpPr>
            <a:spLocks noGrp="1"/>
          </p:cNvSpPr>
          <p:nvPr>
            <p:ph type="body" idx="1"/>
          </p:nvPr>
        </p:nvSpPr>
        <p:spPr/>
        <p:txBody>
          <a:bodyPr/>
          <a:lstStyle/>
          <a:p>
            <a:pPr marL="25400" indent="0">
              <a:buNone/>
            </a:pPr>
            <a:r>
              <a:rPr lang="en-IN" sz="2800" dirty="0"/>
              <a:t>Which function definition will run correctly?</a:t>
            </a:r>
          </a:p>
          <a:p>
            <a:pPr marL="25400" indent="0">
              <a:buNone/>
            </a:pPr>
            <a:r>
              <a:rPr lang="en-IN" sz="2800" dirty="0"/>
              <a:t>a) int sum(int a, int b)</a:t>
            </a:r>
          </a:p>
          <a:p>
            <a:pPr marL="25400" indent="0">
              <a:buNone/>
            </a:pPr>
            <a:r>
              <a:rPr lang="en-IN" sz="2800" dirty="0"/>
              <a:t>   return (a + b);</a:t>
            </a:r>
          </a:p>
          <a:p>
            <a:pPr marL="25400" indent="0">
              <a:buNone/>
            </a:pPr>
            <a:r>
              <a:rPr lang="en-IN" sz="2800" dirty="0"/>
              <a:t>b) int sum(int a, int b)</a:t>
            </a:r>
          </a:p>
          <a:p>
            <a:pPr marL="25400" indent="0">
              <a:buNone/>
            </a:pPr>
            <a:r>
              <a:rPr lang="en-IN" sz="2800" dirty="0"/>
              <a:t>   {return (a + b);}</a:t>
            </a:r>
          </a:p>
          <a:p>
            <a:pPr marL="25400" indent="0">
              <a:buNone/>
            </a:pPr>
            <a:r>
              <a:rPr lang="en-IN" sz="2800" dirty="0"/>
              <a:t>c) int sum(a, b)</a:t>
            </a:r>
          </a:p>
          <a:p>
            <a:pPr marL="25400" indent="0">
              <a:buNone/>
            </a:pPr>
            <a:r>
              <a:rPr lang="en-IN" sz="2800" dirty="0"/>
              <a:t>   return (a + b);</a:t>
            </a:r>
          </a:p>
          <a:p>
            <a:pPr marL="25400" indent="0">
              <a:buNone/>
            </a:pPr>
            <a:r>
              <a:rPr lang="en-IN" sz="2800" dirty="0"/>
              <a:t>d) none of the mentioned</a:t>
            </a:r>
          </a:p>
        </p:txBody>
      </p:sp>
    </p:spTree>
    <p:extLst>
      <p:ext uri="{BB962C8B-B14F-4D97-AF65-F5344CB8AC3E}">
        <p14:creationId xmlns:p14="http://schemas.microsoft.com/office/powerpoint/2010/main" val="5096981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3"/>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libri"/>
              <a:buNone/>
            </a:pPr>
            <a:r>
              <a:rPr lang="en-US" sz="4400" b="0" i="0" u="none">
                <a:solidFill>
                  <a:schemeClr val="dk1"/>
                </a:solidFill>
                <a:latin typeface="Calibri"/>
                <a:ea typeface="Calibri"/>
                <a:cs typeface="Calibri"/>
                <a:sym typeface="Calibri"/>
              </a:rPr>
              <a:t>Divide and Conquer</a:t>
            </a:r>
            <a:endParaRPr/>
          </a:p>
        </p:txBody>
      </p:sp>
      <p:sp>
        <p:nvSpPr>
          <p:cNvPr id="93" name="Google Shape;93;p3"/>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accent1"/>
              </a:buClr>
              <a:buSzPts val="3200"/>
              <a:buFont typeface="Arial"/>
              <a:buChar char="•"/>
            </a:pPr>
            <a:r>
              <a:rPr lang="en-US" sz="3200" b="0" i="0" u="none" strike="noStrike" cap="none">
                <a:solidFill>
                  <a:schemeClr val="accent1"/>
                </a:solidFill>
                <a:latin typeface="Calibri"/>
                <a:ea typeface="Calibri"/>
                <a:cs typeface="Calibri"/>
                <a:sym typeface="Calibri"/>
              </a:rPr>
              <a:t>Best way to solve a problem is by dividing the problem and solving it.</a:t>
            </a:r>
            <a:endParaRPr/>
          </a:p>
          <a:p>
            <a:pPr marL="342900" marR="0" lvl="0" indent="-342900" algn="l" rtl="0">
              <a:lnSpc>
                <a:spcPct val="100000"/>
              </a:lnSpc>
              <a:spcBef>
                <a:spcPts val="640"/>
              </a:spcBef>
              <a:spcAft>
                <a:spcPts val="0"/>
              </a:spcAft>
              <a:buClr>
                <a:schemeClr val="accent1"/>
              </a:buClr>
              <a:buSzPts val="3200"/>
              <a:buFont typeface="Arial"/>
              <a:buChar char="•"/>
            </a:pPr>
            <a:r>
              <a:rPr lang="en-US" sz="3200" b="1" i="0" u="none" strike="noStrike" cap="none">
                <a:solidFill>
                  <a:schemeClr val="accent1"/>
                </a:solidFill>
                <a:latin typeface="Calibri"/>
                <a:ea typeface="Calibri"/>
                <a:cs typeface="Calibri"/>
                <a:sym typeface="Calibri"/>
              </a:rPr>
              <a:t>Divide and conquer</a:t>
            </a:r>
            <a:r>
              <a:rPr lang="en-US" sz="3200" b="0" i="0" u="none" strike="noStrike" cap="none">
                <a:solidFill>
                  <a:schemeClr val="accent1"/>
                </a:solidFill>
                <a:latin typeface="Calibri"/>
                <a:ea typeface="Calibri"/>
                <a:cs typeface="Calibri"/>
                <a:sym typeface="Calibri"/>
              </a:rPr>
              <a:t> </a:t>
            </a:r>
            <a:endParaRPr/>
          </a:p>
          <a:p>
            <a:pPr marL="742950" marR="0" lvl="1" indent="-285750" algn="l" rtl="0">
              <a:lnSpc>
                <a:spcPct val="100000"/>
              </a:lnSpc>
              <a:spcBef>
                <a:spcPts val="560"/>
              </a:spcBef>
              <a:spcAft>
                <a:spcPts val="0"/>
              </a:spcAft>
              <a:buClr>
                <a:schemeClr val="accent1"/>
              </a:buClr>
              <a:buSzPts val="2800"/>
              <a:buFont typeface="Arial"/>
              <a:buChar char="–"/>
            </a:pPr>
            <a:r>
              <a:rPr lang="en-US" sz="2800" b="0" i="0" u="none" strike="noStrike" cap="none">
                <a:solidFill>
                  <a:schemeClr val="accent1"/>
                </a:solidFill>
                <a:latin typeface="Calibri"/>
                <a:ea typeface="Calibri"/>
                <a:cs typeface="Calibri"/>
                <a:sym typeface="Calibri"/>
              </a:rPr>
              <a:t>Construct a program from smaller pieces or components</a:t>
            </a:r>
            <a:endParaRPr/>
          </a:p>
          <a:p>
            <a:pPr marL="1143000" marR="0" lvl="2" indent="-228600" algn="l" rtl="0">
              <a:lnSpc>
                <a:spcPct val="100000"/>
              </a:lnSpc>
              <a:spcBef>
                <a:spcPts val="480"/>
              </a:spcBef>
              <a:spcAft>
                <a:spcPts val="0"/>
              </a:spcAft>
              <a:buClr>
                <a:schemeClr val="accent1"/>
              </a:buClr>
              <a:buSzPts val="2400"/>
              <a:buFont typeface="Arial"/>
              <a:buChar char="•"/>
            </a:pPr>
            <a:r>
              <a:rPr lang="en-US" sz="2400" b="0" i="0" u="none" strike="noStrike" cap="none">
                <a:solidFill>
                  <a:schemeClr val="accent1"/>
                </a:solidFill>
                <a:latin typeface="Calibri"/>
                <a:ea typeface="Calibri"/>
                <a:cs typeface="Calibri"/>
                <a:sym typeface="Calibri"/>
              </a:rPr>
              <a:t>These smaller pieces are called </a:t>
            </a:r>
            <a:r>
              <a:rPr lang="en-US" sz="2400" b="1" i="0" u="none" strike="noStrike" cap="none">
                <a:solidFill>
                  <a:schemeClr val="accent1"/>
                </a:solidFill>
                <a:latin typeface="Calibri"/>
                <a:ea typeface="Calibri"/>
                <a:cs typeface="Calibri"/>
                <a:sym typeface="Calibri"/>
              </a:rPr>
              <a:t>modules</a:t>
            </a:r>
            <a:endParaRPr/>
          </a:p>
          <a:p>
            <a:pPr marL="742950" marR="0" lvl="1" indent="-285750" algn="l" rtl="0">
              <a:lnSpc>
                <a:spcPct val="100000"/>
              </a:lnSpc>
              <a:spcBef>
                <a:spcPts val="560"/>
              </a:spcBef>
              <a:spcAft>
                <a:spcPts val="0"/>
              </a:spcAft>
              <a:buClr>
                <a:schemeClr val="accent1"/>
              </a:buClr>
              <a:buSzPts val="2800"/>
              <a:buFont typeface="Arial"/>
              <a:buChar char="–"/>
            </a:pPr>
            <a:r>
              <a:rPr lang="en-US" sz="2800" b="0" i="0" u="none" strike="noStrike" cap="none">
                <a:solidFill>
                  <a:schemeClr val="accent1"/>
                </a:solidFill>
                <a:latin typeface="Calibri"/>
                <a:ea typeface="Calibri"/>
                <a:cs typeface="Calibri"/>
                <a:sym typeface="Calibri"/>
              </a:rPr>
              <a:t>Each module more manageable than the original program</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a:t>Q3</a:t>
            </a:r>
          </a:p>
        </p:txBody>
      </p:sp>
      <p:sp>
        <p:nvSpPr>
          <p:cNvPr id="6" name="Text Placeholder 5"/>
          <p:cNvSpPr>
            <a:spLocks noGrp="1"/>
          </p:cNvSpPr>
          <p:nvPr>
            <p:ph type="body" idx="1"/>
          </p:nvPr>
        </p:nvSpPr>
        <p:spPr/>
        <p:txBody>
          <a:bodyPr/>
          <a:lstStyle/>
          <a:p>
            <a:pPr marL="25400" indent="0">
              <a:buNone/>
            </a:pPr>
            <a:r>
              <a:rPr lang="en-IN" dirty="0"/>
              <a:t>Which of the following is a valid function declaration statement?</a:t>
            </a:r>
          </a:p>
          <a:p>
            <a:pPr marL="25400" indent="0">
              <a:buNone/>
            </a:pPr>
            <a:r>
              <a:rPr lang="en-IN" dirty="0"/>
              <a:t>A.function1(</a:t>
            </a:r>
            <a:r>
              <a:rPr lang="en-IN" dirty="0" err="1"/>
              <a:t>int,int</a:t>
            </a:r>
            <a:r>
              <a:rPr lang="en-IN" dirty="0"/>
              <a:t>);</a:t>
            </a:r>
          </a:p>
          <a:p>
            <a:pPr marL="25400" indent="0">
              <a:buNone/>
            </a:pPr>
            <a:r>
              <a:rPr lang="en-IN" dirty="0" err="1"/>
              <a:t>B.void</a:t>
            </a:r>
            <a:r>
              <a:rPr lang="en-IN" dirty="0"/>
              <a:t> function1(</a:t>
            </a:r>
            <a:r>
              <a:rPr lang="en-IN" dirty="0" err="1"/>
              <a:t>a,b</a:t>
            </a:r>
            <a:r>
              <a:rPr lang="en-IN" dirty="0"/>
              <a:t>);</a:t>
            </a:r>
          </a:p>
          <a:p>
            <a:pPr marL="25400" indent="0">
              <a:buNone/>
            </a:pPr>
            <a:r>
              <a:rPr lang="en-IN" dirty="0" err="1"/>
              <a:t>C.void</a:t>
            </a:r>
            <a:r>
              <a:rPr lang="en-IN" dirty="0"/>
              <a:t> 1function(</a:t>
            </a:r>
            <a:r>
              <a:rPr lang="en-IN" dirty="0" err="1"/>
              <a:t>int,int</a:t>
            </a:r>
            <a:r>
              <a:rPr lang="en-IN" dirty="0"/>
              <a:t>);</a:t>
            </a:r>
          </a:p>
          <a:p>
            <a:pPr marL="25400" indent="0">
              <a:buNone/>
            </a:pPr>
            <a:r>
              <a:rPr lang="en-IN" dirty="0" err="1"/>
              <a:t>D.void</a:t>
            </a:r>
            <a:r>
              <a:rPr lang="en-IN" dirty="0"/>
              <a:t> function1(</a:t>
            </a:r>
            <a:r>
              <a:rPr lang="en-IN" dirty="0" err="1"/>
              <a:t>int,int</a:t>
            </a:r>
            <a:r>
              <a:rPr lang="en-IN" dirty="0"/>
              <a:t>);</a:t>
            </a:r>
          </a:p>
        </p:txBody>
      </p:sp>
    </p:spTree>
    <p:extLst>
      <p:ext uri="{BB962C8B-B14F-4D97-AF65-F5344CB8AC3E}">
        <p14:creationId xmlns:p14="http://schemas.microsoft.com/office/powerpoint/2010/main" val="42824200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a:t>Q4</a:t>
            </a:r>
          </a:p>
        </p:txBody>
      </p:sp>
      <p:sp>
        <p:nvSpPr>
          <p:cNvPr id="6" name="Text Placeholder 5"/>
          <p:cNvSpPr>
            <a:spLocks noGrp="1"/>
          </p:cNvSpPr>
          <p:nvPr>
            <p:ph type="body" idx="1"/>
          </p:nvPr>
        </p:nvSpPr>
        <p:spPr/>
        <p:txBody>
          <a:bodyPr/>
          <a:lstStyle/>
          <a:p>
            <a:pPr marL="25400" indent="0">
              <a:buNone/>
            </a:pPr>
            <a:r>
              <a:rPr lang="en-IN" dirty="0"/>
              <a:t>Which of the following is a valid function call statement for user defined function: </a:t>
            </a:r>
            <a:r>
              <a:rPr lang="en-IN" dirty="0" err="1"/>
              <a:t>abc</a:t>
            </a:r>
            <a:endParaRPr lang="en-IN" dirty="0"/>
          </a:p>
          <a:p>
            <a:pPr marL="25400" indent="0">
              <a:buNone/>
            </a:pPr>
            <a:r>
              <a:rPr lang="en-IN" dirty="0"/>
              <a:t>a) </a:t>
            </a:r>
            <a:r>
              <a:rPr lang="en-IN" dirty="0" err="1"/>
              <a:t>abc</a:t>
            </a:r>
            <a:r>
              <a:rPr lang="en-IN" dirty="0"/>
              <a:t>(</a:t>
            </a:r>
            <a:r>
              <a:rPr lang="en-IN" dirty="0" err="1"/>
              <a:t>int</a:t>
            </a:r>
            <a:r>
              <a:rPr lang="en-IN" dirty="0"/>
              <a:t>);</a:t>
            </a:r>
          </a:p>
          <a:p>
            <a:pPr marL="25400" indent="0">
              <a:buNone/>
            </a:pPr>
            <a:r>
              <a:rPr lang="en-IN" dirty="0"/>
              <a:t>b) void </a:t>
            </a:r>
            <a:r>
              <a:rPr lang="en-IN" dirty="0" err="1"/>
              <a:t>abc</a:t>
            </a:r>
            <a:r>
              <a:rPr lang="en-IN" dirty="0"/>
              <a:t>();</a:t>
            </a:r>
          </a:p>
          <a:p>
            <a:pPr marL="25400" indent="0">
              <a:buNone/>
            </a:pPr>
            <a:r>
              <a:rPr lang="en-IN" dirty="0"/>
              <a:t>c) </a:t>
            </a:r>
            <a:r>
              <a:rPr lang="en-IN" dirty="0" err="1"/>
              <a:t>abc</a:t>
            </a:r>
            <a:r>
              <a:rPr lang="en-IN" dirty="0"/>
              <a:t>();</a:t>
            </a:r>
          </a:p>
          <a:p>
            <a:pPr marL="25400" indent="0">
              <a:buNone/>
            </a:pPr>
            <a:r>
              <a:rPr lang="en-IN" dirty="0"/>
              <a:t>d) </a:t>
            </a:r>
            <a:r>
              <a:rPr lang="en-IN" dirty="0" err="1"/>
              <a:t>int</a:t>
            </a:r>
            <a:r>
              <a:rPr lang="en-IN" dirty="0"/>
              <a:t> </a:t>
            </a:r>
            <a:r>
              <a:rPr lang="en-IN" dirty="0" err="1"/>
              <a:t>abc</a:t>
            </a:r>
            <a:r>
              <a:rPr lang="en-IN" dirty="0"/>
              <a:t>(</a:t>
            </a:r>
            <a:r>
              <a:rPr lang="en-IN" dirty="0" err="1"/>
              <a:t>int</a:t>
            </a:r>
            <a:r>
              <a:rPr lang="en-IN" dirty="0"/>
              <a:t>);</a:t>
            </a:r>
          </a:p>
        </p:txBody>
      </p:sp>
    </p:spTree>
    <p:extLst>
      <p:ext uri="{BB962C8B-B14F-4D97-AF65-F5344CB8AC3E}">
        <p14:creationId xmlns:p14="http://schemas.microsoft.com/office/powerpoint/2010/main" val="37814018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3988"/>
            <a:ext cx="8229600" cy="625476"/>
          </a:xfrm>
        </p:spPr>
        <p:txBody>
          <a:bodyPr/>
          <a:lstStyle/>
          <a:p>
            <a:r>
              <a:rPr lang="en-IN" dirty="0"/>
              <a:t>Q5</a:t>
            </a:r>
          </a:p>
        </p:txBody>
      </p:sp>
      <p:sp>
        <p:nvSpPr>
          <p:cNvPr id="3" name="Text Placeholder 2"/>
          <p:cNvSpPr>
            <a:spLocks noGrp="1"/>
          </p:cNvSpPr>
          <p:nvPr>
            <p:ph type="body" idx="1"/>
          </p:nvPr>
        </p:nvSpPr>
        <p:spPr>
          <a:xfrm>
            <a:off x="457200" y="471488"/>
            <a:ext cx="4038600" cy="5654675"/>
          </a:xfrm>
        </p:spPr>
        <p:txBody>
          <a:bodyPr/>
          <a:lstStyle/>
          <a:p>
            <a:pPr marL="50800" indent="0">
              <a:buNone/>
            </a:pPr>
            <a:r>
              <a:rPr lang="en-IN" sz="2000" dirty="0"/>
              <a:t>What will be the output of the following C code?</a:t>
            </a:r>
          </a:p>
          <a:p>
            <a:pPr marL="50800" indent="0">
              <a:buNone/>
            </a:pPr>
            <a:r>
              <a:rPr lang="en-IN" sz="2000" dirty="0"/>
              <a:t>    #include &lt;</a:t>
            </a:r>
            <a:r>
              <a:rPr lang="en-IN" sz="2000" dirty="0" err="1"/>
              <a:t>stdio.h</a:t>
            </a:r>
            <a:r>
              <a:rPr lang="en-IN" sz="2000" dirty="0"/>
              <a:t>&gt;</a:t>
            </a:r>
          </a:p>
          <a:p>
            <a:pPr marL="50800" indent="0">
              <a:buNone/>
            </a:pPr>
            <a:r>
              <a:rPr lang="en-IN" sz="2000" dirty="0"/>
              <a:t>    void m()</a:t>
            </a:r>
          </a:p>
          <a:p>
            <a:pPr marL="50800" indent="0">
              <a:buNone/>
            </a:pPr>
            <a:r>
              <a:rPr lang="en-IN" sz="2000" dirty="0"/>
              <a:t>    {</a:t>
            </a:r>
          </a:p>
          <a:p>
            <a:pPr marL="50800" indent="0">
              <a:buNone/>
            </a:pPr>
            <a:r>
              <a:rPr lang="en-IN" sz="2000" dirty="0"/>
              <a:t>        </a:t>
            </a:r>
            <a:r>
              <a:rPr lang="en-IN" sz="2000" dirty="0" err="1"/>
              <a:t>printf</a:t>
            </a:r>
            <a:r>
              <a:rPr lang="en-IN" sz="2000" dirty="0"/>
              <a:t>("hi");</a:t>
            </a:r>
          </a:p>
          <a:p>
            <a:pPr marL="50800" indent="0">
              <a:buNone/>
            </a:pPr>
            <a:r>
              <a:rPr lang="en-IN" sz="2000" dirty="0"/>
              <a:t>    }</a:t>
            </a:r>
          </a:p>
          <a:p>
            <a:pPr marL="50800" indent="0">
              <a:buNone/>
            </a:pPr>
            <a:r>
              <a:rPr lang="en-IN" sz="2000" dirty="0"/>
              <a:t> int main()</a:t>
            </a:r>
          </a:p>
          <a:p>
            <a:pPr marL="50800" indent="0">
              <a:buNone/>
            </a:pPr>
            <a:r>
              <a:rPr lang="en-IN" sz="2000" dirty="0"/>
              <a:t>    {</a:t>
            </a:r>
          </a:p>
          <a:p>
            <a:pPr marL="50800" indent="0">
              <a:buNone/>
            </a:pPr>
            <a:r>
              <a:rPr lang="en-IN" sz="2000" dirty="0"/>
              <a:t>        m();</a:t>
            </a:r>
          </a:p>
          <a:p>
            <a:pPr marL="50800" indent="0">
              <a:buNone/>
            </a:pPr>
            <a:r>
              <a:rPr lang="en-IN" sz="2000" dirty="0"/>
              <a:t>        return 0;</a:t>
            </a:r>
          </a:p>
          <a:p>
            <a:pPr marL="50800" indent="0">
              <a:buNone/>
            </a:pPr>
            <a:r>
              <a:rPr lang="en-IN" sz="2000" dirty="0"/>
              <a:t>    }</a:t>
            </a:r>
          </a:p>
        </p:txBody>
      </p:sp>
      <p:sp>
        <p:nvSpPr>
          <p:cNvPr id="4" name="Text Placeholder 3"/>
          <p:cNvSpPr>
            <a:spLocks noGrp="1"/>
          </p:cNvSpPr>
          <p:nvPr>
            <p:ph type="body" idx="2"/>
          </p:nvPr>
        </p:nvSpPr>
        <p:spPr>
          <a:xfrm>
            <a:off x="4572000" y="471488"/>
            <a:ext cx="4038600" cy="4525963"/>
          </a:xfrm>
        </p:spPr>
        <p:txBody>
          <a:bodyPr/>
          <a:lstStyle/>
          <a:p>
            <a:pPr marL="50800" indent="0">
              <a:buNone/>
            </a:pPr>
            <a:r>
              <a:rPr lang="en-IN" sz="2400" dirty="0"/>
              <a:t>A. hi</a:t>
            </a:r>
          </a:p>
          <a:p>
            <a:pPr marL="50800" indent="0">
              <a:buNone/>
            </a:pPr>
            <a:r>
              <a:rPr lang="en-IN" sz="2400" dirty="0"/>
              <a:t>B. Run time error</a:t>
            </a:r>
          </a:p>
          <a:p>
            <a:pPr marL="50800" indent="0">
              <a:buNone/>
            </a:pPr>
            <a:r>
              <a:rPr lang="en-IN" sz="2400" dirty="0"/>
              <a:t>C. Nothing will be displayed</a:t>
            </a:r>
          </a:p>
          <a:p>
            <a:pPr marL="50800" indent="0">
              <a:buNone/>
            </a:pPr>
            <a:r>
              <a:rPr lang="en-IN" sz="2400" dirty="0"/>
              <a:t>D. Compile time error</a:t>
            </a:r>
          </a:p>
          <a:p>
            <a:pPr marL="50800" indent="0">
              <a:buNone/>
            </a:pPr>
            <a:endParaRPr lang="en-IN" sz="2400" dirty="0"/>
          </a:p>
          <a:p>
            <a:endParaRPr lang="en-IN" dirty="0"/>
          </a:p>
        </p:txBody>
      </p:sp>
    </p:spTree>
    <p:extLst>
      <p:ext uri="{BB962C8B-B14F-4D97-AF65-F5344CB8AC3E}">
        <p14:creationId xmlns:p14="http://schemas.microsoft.com/office/powerpoint/2010/main" val="3558247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887" y="-382588"/>
            <a:ext cx="8229600" cy="1143000"/>
          </a:xfrm>
        </p:spPr>
        <p:txBody>
          <a:bodyPr/>
          <a:lstStyle/>
          <a:p>
            <a:r>
              <a:rPr lang="en-IN" dirty="0"/>
              <a:t>Q6</a:t>
            </a:r>
          </a:p>
        </p:txBody>
      </p:sp>
      <p:sp>
        <p:nvSpPr>
          <p:cNvPr id="3" name="Text Placeholder 2"/>
          <p:cNvSpPr>
            <a:spLocks noGrp="1"/>
          </p:cNvSpPr>
          <p:nvPr>
            <p:ph type="body" idx="1"/>
          </p:nvPr>
        </p:nvSpPr>
        <p:spPr>
          <a:xfrm>
            <a:off x="471488" y="760412"/>
            <a:ext cx="4038600" cy="5754688"/>
          </a:xfrm>
        </p:spPr>
        <p:txBody>
          <a:bodyPr/>
          <a:lstStyle/>
          <a:p>
            <a:pPr marL="50800" indent="0">
              <a:buNone/>
            </a:pPr>
            <a:r>
              <a:rPr lang="en-IN" sz="2000" dirty="0"/>
              <a:t>What will be the output of the following C code?</a:t>
            </a:r>
          </a:p>
          <a:p>
            <a:pPr marL="50800" indent="0">
              <a:buNone/>
            </a:pPr>
            <a:r>
              <a:rPr lang="en-IN" sz="2000" dirty="0"/>
              <a:t>    #include &lt;</a:t>
            </a:r>
            <a:r>
              <a:rPr lang="en-IN" sz="2000" dirty="0" err="1"/>
              <a:t>stdio.h</a:t>
            </a:r>
            <a:r>
              <a:rPr lang="en-IN" sz="2000" dirty="0"/>
              <a:t>&gt;</a:t>
            </a:r>
          </a:p>
          <a:p>
            <a:pPr marL="50800" indent="0">
              <a:buNone/>
            </a:pPr>
            <a:r>
              <a:rPr lang="en-IN" sz="2000" dirty="0"/>
              <a:t>     void m();</a:t>
            </a:r>
          </a:p>
          <a:p>
            <a:pPr marL="50800" indent="0">
              <a:buNone/>
            </a:pPr>
            <a:r>
              <a:rPr lang="en-IN" sz="2000" dirty="0"/>
              <a:t>    int main()</a:t>
            </a:r>
          </a:p>
          <a:p>
            <a:pPr marL="50800" indent="0">
              <a:buNone/>
            </a:pPr>
            <a:r>
              <a:rPr lang="en-IN" sz="2000" dirty="0"/>
              <a:t>    {</a:t>
            </a:r>
          </a:p>
          <a:p>
            <a:pPr marL="50800" indent="0">
              <a:buNone/>
            </a:pPr>
            <a:r>
              <a:rPr lang="en-IN" sz="2000" dirty="0"/>
              <a:t>        m();</a:t>
            </a:r>
          </a:p>
          <a:p>
            <a:pPr marL="50800" indent="0">
              <a:buNone/>
            </a:pPr>
            <a:r>
              <a:rPr lang="en-IN" sz="2000" dirty="0"/>
              <a:t>        return 0;</a:t>
            </a:r>
          </a:p>
          <a:p>
            <a:pPr marL="50800" indent="0">
              <a:buNone/>
            </a:pPr>
            <a:r>
              <a:rPr lang="en-IN" sz="2000" dirty="0"/>
              <a:t>    }</a:t>
            </a:r>
          </a:p>
          <a:p>
            <a:pPr marL="50800" indent="0">
              <a:buNone/>
            </a:pPr>
            <a:r>
              <a:rPr lang="en-IN" sz="2000" dirty="0"/>
              <a:t>void m()</a:t>
            </a:r>
          </a:p>
          <a:p>
            <a:pPr marL="50800" indent="0">
              <a:buNone/>
            </a:pPr>
            <a:r>
              <a:rPr lang="en-IN" sz="2000" dirty="0"/>
              <a:t>    {</a:t>
            </a:r>
          </a:p>
          <a:p>
            <a:pPr marL="50800" indent="0">
              <a:buNone/>
            </a:pPr>
            <a:r>
              <a:rPr lang="en-IN" sz="2000" dirty="0"/>
              <a:t>        </a:t>
            </a:r>
            <a:r>
              <a:rPr lang="en-IN" sz="2000" dirty="0" err="1"/>
              <a:t>printf</a:t>
            </a:r>
            <a:r>
              <a:rPr lang="en-IN" sz="2000" dirty="0"/>
              <a:t>("hi");</a:t>
            </a:r>
          </a:p>
          <a:p>
            <a:pPr marL="50800" indent="0">
              <a:buNone/>
            </a:pPr>
            <a:r>
              <a:rPr lang="en-IN" sz="2000" dirty="0"/>
              <a:t>        m();</a:t>
            </a:r>
          </a:p>
          <a:p>
            <a:pPr marL="50800" indent="0">
              <a:buNone/>
            </a:pPr>
            <a:r>
              <a:rPr lang="en-IN" sz="2000" dirty="0"/>
              <a:t>    }</a:t>
            </a:r>
          </a:p>
          <a:p>
            <a:pPr marL="50800" indent="0">
              <a:buNone/>
            </a:pPr>
            <a:endParaRPr lang="en-IN" sz="2000" dirty="0"/>
          </a:p>
          <a:p>
            <a:pPr marL="50800" indent="0">
              <a:buNone/>
            </a:pPr>
            <a:r>
              <a:rPr lang="en-IN" sz="2000" dirty="0"/>
              <a:t>    </a:t>
            </a:r>
          </a:p>
        </p:txBody>
      </p:sp>
      <p:sp>
        <p:nvSpPr>
          <p:cNvPr id="4" name="Text Placeholder 3"/>
          <p:cNvSpPr>
            <a:spLocks noGrp="1"/>
          </p:cNvSpPr>
          <p:nvPr>
            <p:ph type="body" idx="2"/>
          </p:nvPr>
        </p:nvSpPr>
        <p:spPr>
          <a:xfrm>
            <a:off x="4619625" y="885825"/>
            <a:ext cx="4038600" cy="4525963"/>
          </a:xfrm>
        </p:spPr>
        <p:txBody>
          <a:bodyPr/>
          <a:lstStyle/>
          <a:p>
            <a:pPr marL="50800" indent="0">
              <a:buNone/>
            </a:pPr>
            <a:r>
              <a:rPr lang="en-IN" dirty="0"/>
              <a:t>A. Compile time error</a:t>
            </a:r>
          </a:p>
          <a:p>
            <a:pPr marL="50800" indent="0">
              <a:buNone/>
            </a:pPr>
            <a:r>
              <a:rPr lang="en-IN" dirty="0"/>
              <a:t>B. hi</a:t>
            </a:r>
          </a:p>
          <a:p>
            <a:pPr marL="50800" indent="0">
              <a:buNone/>
            </a:pPr>
            <a:r>
              <a:rPr lang="en-IN" dirty="0"/>
              <a:t>C. Infinite hi</a:t>
            </a:r>
          </a:p>
          <a:p>
            <a:pPr marL="50800" indent="0">
              <a:buNone/>
            </a:pPr>
            <a:r>
              <a:rPr lang="en-IN" dirty="0"/>
              <a:t>D. Nothing</a:t>
            </a:r>
          </a:p>
          <a:p>
            <a:endParaRPr lang="en-IN" dirty="0"/>
          </a:p>
        </p:txBody>
      </p:sp>
    </p:spTree>
    <p:extLst>
      <p:ext uri="{BB962C8B-B14F-4D97-AF65-F5344CB8AC3E}">
        <p14:creationId xmlns:p14="http://schemas.microsoft.com/office/powerpoint/2010/main" val="17233797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4"/>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libri"/>
              <a:buNone/>
            </a:pPr>
            <a:r>
              <a:rPr lang="en-US" sz="4400" b="0" i="0" u="none">
                <a:solidFill>
                  <a:schemeClr val="dk1"/>
                </a:solidFill>
                <a:latin typeface="Calibri"/>
                <a:ea typeface="Calibri"/>
                <a:cs typeface="Calibri"/>
                <a:sym typeface="Calibri"/>
              </a:rPr>
              <a:t>Program Modules in C</a:t>
            </a:r>
            <a:endParaRPr/>
          </a:p>
        </p:txBody>
      </p:sp>
      <p:pic>
        <p:nvPicPr>
          <p:cNvPr id="99" name="Google Shape;99;p4"/>
          <p:cNvPicPr preferRelativeResize="0"/>
          <p:nvPr/>
        </p:nvPicPr>
        <p:blipFill rotWithShape="1">
          <a:blip r:embed="rId3">
            <a:alphaModFix/>
          </a:blip>
          <a:srcRect/>
          <a:stretch/>
        </p:blipFill>
        <p:spPr>
          <a:xfrm>
            <a:off x="2185987" y="2463800"/>
            <a:ext cx="4772025" cy="2336800"/>
          </a:xfrm>
          <a:prstGeom prst="rect">
            <a:avLst/>
          </a:prstGeom>
          <a:noFill/>
          <a:ln>
            <a:noFill/>
          </a:ln>
        </p:spPr>
      </p:pic>
      <p:sp>
        <p:nvSpPr>
          <p:cNvPr id="100" name="Google Shape;100;p4"/>
          <p:cNvSpPr txBox="1"/>
          <p:nvPr/>
        </p:nvSpPr>
        <p:spPr>
          <a:xfrm>
            <a:off x="1571625" y="1676400"/>
            <a:ext cx="6000750" cy="4000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Calibri"/>
              <a:buNone/>
            </a:pPr>
            <a:r>
              <a:rPr lang="en-US" sz="2000" b="0" i="0" u="none">
                <a:solidFill>
                  <a:srgbClr val="000000"/>
                </a:solidFill>
                <a:latin typeface="Calibri"/>
                <a:ea typeface="Calibri"/>
                <a:cs typeface="Calibri"/>
                <a:sym typeface="Calibri"/>
              </a:rPr>
              <a:t>Hierarchical boss function/worker function relationship.</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5"/>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libri"/>
              <a:buNone/>
            </a:pPr>
            <a:r>
              <a:rPr lang="en-US" sz="4400" b="0" i="0" u="none">
                <a:solidFill>
                  <a:schemeClr val="dk1"/>
                </a:solidFill>
                <a:latin typeface="Calibri"/>
                <a:ea typeface="Calibri"/>
                <a:cs typeface="Calibri"/>
                <a:sym typeface="Calibri"/>
              </a:rPr>
              <a:t>Program Modules in C</a:t>
            </a:r>
            <a:endParaRPr/>
          </a:p>
        </p:txBody>
      </p:sp>
      <p:sp>
        <p:nvSpPr>
          <p:cNvPr id="106" name="Google Shape;106;p5"/>
          <p:cNvSpPr txBox="1">
            <a:spLocks noGrp="1"/>
          </p:cNvSpPr>
          <p:nvPr>
            <p:ph type="body" idx="1"/>
          </p:nvPr>
        </p:nvSpPr>
        <p:spPr>
          <a:xfrm>
            <a:off x="533400" y="1295400"/>
            <a:ext cx="8229600" cy="4800600"/>
          </a:xfrm>
          <a:prstGeom prst="rect">
            <a:avLst/>
          </a:prstGeom>
          <a:noFill/>
          <a:ln>
            <a:noFill/>
          </a:ln>
        </p:spPr>
        <p:txBody>
          <a:bodyPr spcFirstLastPara="1" wrap="square" lIns="91425" tIns="45700" rIns="91425" bIns="45700" anchor="t" anchorCtr="0">
            <a:normAutofit/>
          </a:bodyPr>
          <a:lstStyle/>
          <a:p>
            <a:pPr marL="342900" marR="0" lvl="0" indent="-342900" algn="l" rtl="0">
              <a:lnSpc>
                <a:spcPct val="70000"/>
              </a:lnSpc>
              <a:spcBef>
                <a:spcPts val="0"/>
              </a:spcBef>
              <a:spcAft>
                <a:spcPts val="0"/>
              </a:spcAft>
              <a:buClr>
                <a:schemeClr val="accent1"/>
              </a:buClr>
              <a:buSzPts val="3000"/>
              <a:buFont typeface="Arial"/>
              <a:buChar char="•"/>
            </a:pPr>
            <a:r>
              <a:rPr lang="en-US" sz="3000" b="0" i="0" u="none" strike="noStrike" cap="none">
                <a:solidFill>
                  <a:schemeClr val="accent1"/>
                </a:solidFill>
                <a:latin typeface="Calibri"/>
                <a:ea typeface="Calibri"/>
                <a:cs typeface="Calibri"/>
                <a:sym typeface="Calibri"/>
              </a:rPr>
              <a:t>Functions</a:t>
            </a:r>
            <a:endParaRPr/>
          </a:p>
          <a:p>
            <a:pPr marL="742950" marR="0" lvl="1" indent="-285750" algn="l" rtl="0">
              <a:lnSpc>
                <a:spcPct val="70000"/>
              </a:lnSpc>
              <a:spcBef>
                <a:spcPts val="520"/>
              </a:spcBef>
              <a:spcAft>
                <a:spcPts val="0"/>
              </a:spcAft>
              <a:buClr>
                <a:schemeClr val="accent1"/>
              </a:buClr>
              <a:buSzPts val="2600"/>
              <a:buFont typeface="Arial"/>
              <a:buChar char="–"/>
            </a:pPr>
            <a:r>
              <a:rPr lang="en-US" sz="2600" b="0" i="0" u="none" strike="noStrike" cap="none">
                <a:solidFill>
                  <a:schemeClr val="accent1"/>
                </a:solidFill>
                <a:latin typeface="Calibri"/>
                <a:ea typeface="Calibri"/>
                <a:cs typeface="Calibri"/>
                <a:sym typeface="Calibri"/>
              </a:rPr>
              <a:t>Modules in C are called functions.</a:t>
            </a:r>
            <a:endParaRPr/>
          </a:p>
          <a:p>
            <a:pPr marL="742950" marR="0" lvl="1" indent="-285750" algn="l" rtl="0">
              <a:lnSpc>
                <a:spcPct val="70000"/>
              </a:lnSpc>
              <a:spcBef>
                <a:spcPts val="520"/>
              </a:spcBef>
              <a:spcAft>
                <a:spcPts val="0"/>
              </a:spcAft>
              <a:buClr>
                <a:schemeClr val="accent1"/>
              </a:buClr>
              <a:buSzPts val="2600"/>
              <a:buFont typeface="Arial"/>
              <a:buChar char="–"/>
            </a:pPr>
            <a:r>
              <a:rPr lang="en-US" sz="2600" b="1" i="0" u="none" strike="noStrike" cap="none">
                <a:solidFill>
                  <a:schemeClr val="accent1"/>
                </a:solidFill>
                <a:latin typeface="Calibri"/>
                <a:ea typeface="Calibri"/>
                <a:cs typeface="Calibri"/>
                <a:sym typeface="Calibri"/>
              </a:rPr>
              <a:t>Two categories of functions: Pre-defined(or library functions) and User defined</a:t>
            </a:r>
            <a:endParaRPr sz="2600" b="1" i="0" u="none" strike="noStrike" cap="none">
              <a:solidFill>
                <a:schemeClr val="accent1"/>
              </a:solidFill>
              <a:latin typeface="Calibri"/>
              <a:ea typeface="Calibri"/>
              <a:cs typeface="Calibri"/>
              <a:sym typeface="Calibri"/>
            </a:endParaRPr>
          </a:p>
          <a:p>
            <a:pPr marL="742950" marR="0" lvl="1" indent="-285750" algn="l" rtl="0">
              <a:lnSpc>
                <a:spcPct val="70000"/>
              </a:lnSpc>
              <a:spcBef>
                <a:spcPts val="520"/>
              </a:spcBef>
              <a:spcAft>
                <a:spcPts val="0"/>
              </a:spcAft>
              <a:buClr>
                <a:schemeClr val="accent1"/>
              </a:buClr>
              <a:buSzPts val="2600"/>
              <a:buFont typeface="Arial"/>
              <a:buChar char="–"/>
            </a:pPr>
            <a:r>
              <a:rPr lang="en-US" sz="2600" b="0" i="0" u="none" strike="noStrike" cap="none">
                <a:solidFill>
                  <a:schemeClr val="accent1"/>
                </a:solidFill>
                <a:latin typeface="Calibri"/>
                <a:ea typeface="Calibri"/>
                <a:cs typeface="Calibri"/>
                <a:sym typeface="Calibri"/>
              </a:rPr>
              <a:t>Programs combine user-defined functions with library functions</a:t>
            </a:r>
            <a:endParaRPr/>
          </a:p>
          <a:p>
            <a:pPr marL="1143000" marR="0" lvl="2" indent="-228600" algn="l" rtl="0">
              <a:lnSpc>
                <a:spcPct val="70000"/>
              </a:lnSpc>
              <a:spcBef>
                <a:spcPts val="440"/>
              </a:spcBef>
              <a:spcAft>
                <a:spcPts val="0"/>
              </a:spcAft>
              <a:buClr>
                <a:schemeClr val="accent1"/>
              </a:buClr>
              <a:buSzPts val="2200"/>
              <a:buFont typeface="Arial"/>
              <a:buChar char="•"/>
            </a:pPr>
            <a:r>
              <a:rPr lang="en-US" sz="2200" b="0" i="0" u="none" strike="noStrike" cap="none">
                <a:solidFill>
                  <a:schemeClr val="accent1"/>
                </a:solidFill>
                <a:latin typeface="Calibri"/>
                <a:ea typeface="Calibri"/>
                <a:cs typeface="Calibri"/>
                <a:sym typeface="Calibri"/>
              </a:rPr>
              <a:t>C standard library has a wide variety of functions for performing common </a:t>
            </a:r>
            <a:r>
              <a:rPr lang="en-US" sz="2200" b="0" i="1" u="none" strike="noStrike" cap="none">
                <a:solidFill>
                  <a:schemeClr val="accent1"/>
                </a:solidFill>
                <a:latin typeface="Calibri"/>
                <a:ea typeface="Calibri"/>
                <a:cs typeface="Calibri"/>
                <a:sym typeface="Calibri"/>
              </a:rPr>
              <a:t>mathematical calculations</a:t>
            </a:r>
            <a:r>
              <a:rPr lang="en-US" sz="2200" b="0" i="0" u="none" strike="noStrike" cap="none">
                <a:solidFill>
                  <a:schemeClr val="accent1"/>
                </a:solidFill>
                <a:latin typeface="Calibri"/>
                <a:ea typeface="Calibri"/>
                <a:cs typeface="Calibri"/>
                <a:sym typeface="Calibri"/>
              </a:rPr>
              <a:t>, </a:t>
            </a:r>
            <a:r>
              <a:rPr lang="en-US" sz="2200" b="0" i="1" u="none" strike="noStrike" cap="none">
                <a:solidFill>
                  <a:schemeClr val="accent1"/>
                </a:solidFill>
                <a:latin typeface="Calibri"/>
                <a:ea typeface="Calibri"/>
                <a:cs typeface="Calibri"/>
                <a:sym typeface="Calibri"/>
              </a:rPr>
              <a:t>string manipulations</a:t>
            </a:r>
            <a:r>
              <a:rPr lang="en-US" sz="2200" b="0" i="0" u="none" strike="noStrike" cap="none">
                <a:solidFill>
                  <a:schemeClr val="accent1"/>
                </a:solidFill>
                <a:latin typeface="Calibri"/>
                <a:ea typeface="Calibri"/>
                <a:cs typeface="Calibri"/>
                <a:sym typeface="Calibri"/>
              </a:rPr>
              <a:t>, </a:t>
            </a:r>
            <a:r>
              <a:rPr lang="en-US" sz="2200" b="0" i="1" u="none" strike="noStrike" cap="none">
                <a:solidFill>
                  <a:schemeClr val="accent1"/>
                </a:solidFill>
                <a:latin typeface="Calibri"/>
                <a:ea typeface="Calibri"/>
                <a:cs typeface="Calibri"/>
                <a:sym typeface="Calibri"/>
              </a:rPr>
              <a:t>character manipulations</a:t>
            </a:r>
            <a:r>
              <a:rPr lang="en-US" sz="2200" b="0" i="0" u="none" strike="noStrike" cap="none">
                <a:solidFill>
                  <a:schemeClr val="accent1"/>
                </a:solidFill>
                <a:latin typeface="Calibri"/>
                <a:ea typeface="Calibri"/>
                <a:cs typeface="Calibri"/>
                <a:sym typeface="Calibri"/>
              </a:rPr>
              <a:t>, </a:t>
            </a:r>
            <a:r>
              <a:rPr lang="en-US" sz="2200" b="0" i="1" u="none" strike="noStrike" cap="none">
                <a:solidFill>
                  <a:schemeClr val="accent1"/>
                </a:solidFill>
                <a:latin typeface="Calibri"/>
                <a:ea typeface="Calibri"/>
                <a:cs typeface="Calibri"/>
                <a:sym typeface="Calibri"/>
              </a:rPr>
              <a:t>input/output</a:t>
            </a:r>
            <a:r>
              <a:rPr lang="en-US" sz="2200" b="0" i="0" u="none" strike="noStrike" cap="none">
                <a:solidFill>
                  <a:schemeClr val="accent1"/>
                </a:solidFill>
                <a:latin typeface="Calibri"/>
                <a:ea typeface="Calibri"/>
                <a:cs typeface="Calibri"/>
                <a:sym typeface="Calibri"/>
              </a:rPr>
              <a:t> and many more.</a:t>
            </a:r>
            <a:endParaRPr/>
          </a:p>
          <a:p>
            <a:pPr marL="1143000" marR="0" lvl="2" indent="-228600" algn="l" rtl="0">
              <a:lnSpc>
                <a:spcPct val="70000"/>
              </a:lnSpc>
              <a:spcBef>
                <a:spcPts val="440"/>
              </a:spcBef>
              <a:spcAft>
                <a:spcPts val="0"/>
              </a:spcAft>
              <a:buClr>
                <a:schemeClr val="accent1"/>
              </a:buClr>
              <a:buSzPts val="2200"/>
              <a:buFont typeface="Arial"/>
              <a:buChar char="•"/>
            </a:pPr>
            <a:r>
              <a:rPr lang="en-US" sz="2200" b="0" i="0" u="none" strike="noStrike" cap="none">
                <a:solidFill>
                  <a:schemeClr val="accent1"/>
                </a:solidFill>
                <a:latin typeface="Calibri"/>
                <a:ea typeface="Calibri"/>
                <a:cs typeface="Calibri"/>
                <a:sym typeface="Calibri"/>
              </a:rPr>
              <a:t>C standard library makes your job easier.</a:t>
            </a:r>
            <a:endParaRPr/>
          </a:p>
          <a:p>
            <a:pPr marL="1143000" marR="0" lvl="2" indent="-228600" algn="l" rtl="0">
              <a:lnSpc>
                <a:spcPct val="70000"/>
              </a:lnSpc>
              <a:spcBef>
                <a:spcPts val="440"/>
              </a:spcBef>
              <a:spcAft>
                <a:spcPts val="0"/>
              </a:spcAft>
              <a:buClr>
                <a:schemeClr val="accent1"/>
              </a:buClr>
              <a:buSzPts val="2200"/>
              <a:buFont typeface="Arial"/>
              <a:buChar char="•"/>
            </a:pPr>
            <a:r>
              <a:rPr lang="en-US" sz="2200" b="0" i="0" u="none" strike="noStrike" cap="none">
                <a:solidFill>
                  <a:schemeClr val="accent1"/>
                </a:solidFill>
                <a:latin typeface="Calibri"/>
                <a:ea typeface="Calibri"/>
                <a:cs typeface="Calibri"/>
                <a:sym typeface="Calibri"/>
              </a:rPr>
              <a:t>Functions like printf(), scanf(), pow() are standard library functions.</a:t>
            </a:r>
            <a:endParaRPr/>
          </a:p>
          <a:p>
            <a:pPr marL="1143000" marR="0" lvl="2" indent="-228600" algn="l" rtl="0">
              <a:lnSpc>
                <a:spcPct val="70000"/>
              </a:lnSpc>
              <a:spcBef>
                <a:spcPts val="440"/>
              </a:spcBef>
              <a:spcAft>
                <a:spcPts val="0"/>
              </a:spcAft>
              <a:buClr>
                <a:schemeClr val="accent1"/>
              </a:buClr>
              <a:buSzPts val="2200"/>
              <a:buFont typeface="Arial"/>
              <a:buChar char="•"/>
            </a:pPr>
            <a:r>
              <a:rPr lang="en-US" sz="2200" b="0" i="0" u="none" strike="noStrike" cap="none">
                <a:solidFill>
                  <a:schemeClr val="accent1"/>
                </a:solidFill>
                <a:latin typeface="Calibri"/>
                <a:ea typeface="Calibri"/>
                <a:cs typeface="Calibri"/>
                <a:sym typeface="Calibri"/>
              </a:rPr>
              <a:t>We can also write functions to define some specific task in a program and these functions are called </a:t>
            </a:r>
            <a:r>
              <a:rPr lang="en-US" sz="2200" b="1" i="0" u="sng" strike="noStrike" cap="none">
                <a:solidFill>
                  <a:schemeClr val="accent1"/>
                </a:solidFill>
                <a:latin typeface="Calibri"/>
                <a:ea typeface="Calibri"/>
                <a:cs typeface="Calibri"/>
                <a:sym typeface="Calibri"/>
              </a:rPr>
              <a:t>user-defined functions.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6"/>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libri"/>
              <a:buNone/>
            </a:pPr>
            <a:r>
              <a:rPr lang="en-US" sz="4400" b="0" i="0" u="none">
                <a:solidFill>
                  <a:schemeClr val="dk1"/>
                </a:solidFill>
                <a:latin typeface="Calibri"/>
                <a:ea typeface="Calibri"/>
                <a:cs typeface="Calibri"/>
                <a:sym typeface="Calibri"/>
              </a:rPr>
              <a:t>What are functions??	</a:t>
            </a:r>
            <a:endParaRPr/>
          </a:p>
        </p:txBody>
      </p:sp>
      <p:sp>
        <p:nvSpPr>
          <p:cNvPr id="112" name="Google Shape;112;p6"/>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90000"/>
              </a:lnSpc>
              <a:spcBef>
                <a:spcPts val="0"/>
              </a:spcBef>
              <a:spcAft>
                <a:spcPts val="0"/>
              </a:spcAft>
              <a:buClr>
                <a:schemeClr val="accent1"/>
              </a:buClr>
              <a:buSzPts val="3200"/>
              <a:buFont typeface="Arial"/>
              <a:buChar char="•"/>
            </a:pPr>
            <a:r>
              <a:rPr lang="en-US" sz="3200" b="0" i="0" u="none" strike="noStrike" cap="none">
                <a:solidFill>
                  <a:schemeClr val="accent1"/>
                </a:solidFill>
                <a:latin typeface="Calibri"/>
                <a:ea typeface="Calibri"/>
                <a:cs typeface="Calibri"/>
                <a:sym typeface="Calibri"/>
              </a:rPr>
              <a:t>Functions</a:t>
            </a:r>
            <a:endParaRPr/>
          </a:p>
          <a:p>
            <a:pPr marL="342900" marR="0" lvl="0" indent="-342900" algn="just" rtl="0">
              <a:lnSpc>
                <a:spcPct val="90000"/>
              </a:lnSpc>
              <a:spcBef>
                <a:spcPts val="480"/>
              </a:spcBef>
              <a:spcAft>
                <a:spcPts val="0"/>
              </a:spcAft>
              <a:buClr>
                <a:schemeClr val="accent1"/>
              </a:buClr>
              <a:buSzPts val="2400"/>
              <a:buFont typeface="Arial"/>
              <a:buChar char="•"/>
            </a:pPr>
            <a:r>
              <a:rPr lang="en-US" sz="2400" b="0" i="0" u="none" strike="noStrike" cap="none">
                <a:solidFill>
                  <a:schemeClr val="accent1"/>
                </a:solidFill>
                <a:latin typeface="Calibri"/>
                <a:ea typeface="Calibri"/>
                <a:cs typeface="Calibri"/>
                <a:sym typeface="Calibri"/>
              </a:rPr>
              <a:t>A function is a set of statements that take inputs, do some specific computation and produces output.</a:t>
            </a:r>
            <a:endParaRPr/>
          </a:p>
          <a:p>
            <a:pPr marL="342900" marR="0" lvl="0" indent="-342900" algn="just" rtl="0">
              <a:lnSpc>
                <a:spcPct val="90000"/>
              </a:lnSpc>
              <a:spcBef>
                <a:spcPts val="480"/>
              </a:spcBef>
              <a:spcAft>
                <a:spcPts val="0"/>
              </a:spcAft>
              <a:buClr>
                <a:schemeClr val="accent1"/>
              </a:buClr>
              <a:buSzPts val="2400"/>
              <a:buFont typeface="Arial"/>
              <a:buChar char="•"/>
            </a:pPr>
            <a:r>
              <a:rPr lang="en-US" sz="2400" b="0" i="0" u="none" strike="noStrike" cap="none">
                <a:solidFill>
                  <a:schemeClr val="accent1"/>
                </a:solidFill>
                <a:latin typeface="Calibri"/>
                <a:ea typeface="Calibri"/>
                <a:cs typeface="Calibri"/>
                <a:sym typeface="Calibri"/>
              </a:rPr>
              <a:t>The idea is to put some commonly or repeatedly done task together and make a function so that instead of writing the same code again and again for different inputs, we can call the function.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7"/>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libri"/>
              <a:buNone/>
            </a:pPr>
            <a:r>
              <a:rPr lang="en-US" sz="4400" b="0" i="0" u="none">
                <a:solidFill>
                  <a:schemeClr val="dk1"/>
                </a:solidFill>
                <a:latin typeface="Calibri"/>
                <a:ea typeface="Calibri"/>
                <a:cs typeface="Calibri"/>
                <a:sym typeface="Calibri"/>
              </a:rPr>
              <a:t>Benefits of functions</a:t>
            </a:r>
            <a:endParaRPr/>
          </a:p>
        </p:txBody>
      </p:sp>
      <p:sp>
        <p:nvSpPr>
          <p:cNvPr id="118" name="Google Shape;118;p7"/>
          <p:cNvSpPr txBox="1">
            <a:spLocks noGrp="1"/>
          </p:cNvSpPr>
          <p:nvPr>
            <p:ph type="body" idx="1"/>
          </p:nvPr>
        </p:nvSpPr>
        <p:spPr>
          <a:xfrm>
            <a:off x="457200" y="1219200"/>
            <a:ext cx="8229600" cy="4906962"/>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chemeClr val="accent1"/>
              </a:buClr>
              <a:buSzPts val="2400"/>
              <a:buFont typeface="Arial"/>
              <a:buChar char="•"/>
            </a:pPr>
            <a:r>
              <a:rPr lang="en-US" sz="2400" b="0" i="1" u="sng" strike="noStrike" cap="none">
                <a:solidFill>
                  <a:schemeClr val="accent1"/>
                </a:solidFill>
                <a:latin typeface="Calibri"/>
                <a:ea typeface="Calibri"/>
                <a:cs typeface="Calibri"/>
                <a:sym typeface="Calibri"/>
              </a:rPr>
              <a:t>Functions help us in reducing code redundancy</a:t>
            </a:r>
            <a:r>
              <a:rPr lang="en-US" sz="2400" b="0" i="0" u="none" strike="noStrike" cap="none">
                <a:solidFill>
                  <a:schemeClr val="accent1"/>
                </a:solidFill>
                <a:latin typeface="Calibri"/>
                <a:ea typeface="Calibri"/>
                <a:cs typeface="Calibri"/>
                <a:sym typeface="Calibri"/>
              </a:rPr>
              <a:t>. If functionality is performed at multiple places in software, then rather than writing the same code, again and again, we create a function and call it everywhere. This also helps in maintenance as we have to change at one place if we make future changes to the functionality.</a:t>
            </a:r>
            <a:endParaRPr/>
          </a:p>
          <a:p>
            <a:pPr marL="342900" marR="0" lvl="0" indent="-342900" algn="just" rtl="0">
              <a:lnSpc>
                <a:spcPct val="100000"/>
              </a:lnSpc>
              <a:spcBef>
                <a:spcPts val="480"/>
              </a:spcBef>
              <a:spcAft>
                <a:spcPts val="0"/>
              </a:spcAft>
              <a:buClr>
                <a:schemeClr val="accent1"/>
              </a:buClr>
              <a:buSzPts val="2400"/>
              <a:buFont typeface="Arial"/>
              <a:buChar char="•"/>
            </a:pPr>
            <a:r>
              <a:rPr lang="en-US" sz="2400" b="0" i="1" u="sng" strike="noStrike" cap="none">
                <a:solidFill>
                  <a:schemeClr val="accent1"/>
                </a:solidFill>
                <a:latin typeface="Calibri"/>
                <a:ea typeface="Calibri"/>
                <a:cs typeface="Calibri"/>
                <a:sym typeface="Calibri"/>
              </a:rPr>
              <a:t>Functions make code modular. </a:t>
            </a:r>
            <a:r>
              <a:rPr lang="en-US" sz="2400" b="0" i="0" u="none" strike="noStrike" cap="none">
                <a:solidFill>
                  <a:schemeClr val="accent1"/>
                </a:solidFill>
                <a:latin typeface="Calibri"/>
                <a:ea typeface="Calibri"/>
                <a:cs typeface="Calibri"/>
                <a:sym typeface="Calibri"/>
              </a:rPr>
              <a:t>Consider a big file having many lines of codes. It becomes really simple to read and use the code if the code is divided into functions.</a:t>
            </a:r>
            <a:endParaRPr/>
          </a:p>
          <a:p>
            <a:pPr marL="342900" marR="0" lvl="0" indent="-342900" algn="just" rtl="0">
              <a:lnSpc>
                <a:spcPct val="100000"/>
              </a:lnSpc>
              <a:spcBef>
                <a:spcPts val="480"/>
              </a:spcBef>
              <a:spcAft>
                <a:spcPts val="0"/>
              </a:spcAft>
              <a:buClr>
                <a:schemeClr val="accent1"/>
              </a:buClr>
              <a:buSzPts val="2400"/>
              <a:buFont typeface="Arial"/>
              <a:buChar char="•"/>
            </a:pPr>
            <a:r>
              <a:rPr lang="en-US" sz="2400" b="0" i="1" u="sng" strike="noStrike" cap="none">
                <a:solidFill>
                  <a:schemeClr val="accent1"/>
                </a:solidFill>
                <a:latin typeface="Calibri"/>
                <a:ea typeface="Calibri"/>
                <a:cs typeface="Calibri"/>
                <a:sym typeface="Calibri"/>
              </a:rPr>
              <a:t>Functions provide abstraction</a:t>
            </a:r>
            <a:r>
              <a:rPr lang="en-US" sz="2400" b="0" i="0" u="none" strike="noStrike" cap="none">
                <a:solidFill>
                  <a:schemeClr val="accent1"/>
                </a:solidFill>
                <a:latin typeface="Calibri"/>
                <a:ea typeface="Calibri"/>
                <a:cs typeface="Calibri"/>
                <a:sym typeface="Calibri"/>
              </a:rPr>
              <a:t>. For example, we can use library functions without worrying about their internal working.</a:t>
            </a:r>
            <a:endParaRPr/>
          </a:p>
          <a:p>
            <a:pPr marL="342900" marR="0" lvl="0" indent="-190500" algn="l" rtl="0">
              <a:spcBef>
                <a:spcPts val="480"/>
              </a:spcBef>
              <a:spcAft>
                <a:spcPts val="0"/>
              </a:spcAft>
              <a:buClr>
                <a:schemeClr val="accent1"/>
              </a:buClr>
              <a:buSzPts val="2400"/>
              <a:buFont typeface="Arial"/>
              <a:buNone/>
            </a:pPr>
            <a:endParaRPr sz="2400" b="0" i="0" u="none">
              <a:solidFill>
                <a:schemeClr val="accent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8"/>
          <p:cNvSpPr txBox="1">
            <a:spLocks noGrp="1"/>
          </p:cNvSpPr>
          <p:nvPr>
            <p:ph type="title"/>
          </p:nvPr>
        </p:nvSpPr>
        <p:spPr>
          <a:xfrm>
            <a:off x="6350" y="304800"/>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2800"/>
              <a:buFont typeface="Calibri"/>
              <a:buNone/>
            </a:pPr>
            <a:r>
              <a:rPr lang="en-US" sz="2800" b="0" i="0" u="none">
                <a:solidFill>
                  <a:schemeClr val="dk1"/>
                </a:solidFill>
                <a:latin typeface="Calibri"/>
                <a:ea typeface="Calibri"/>
                <a:cs typeface="Calibri"/>
                <a:sym typeface="Calibri"/>
              </a:rPr>
              <a:t>Three important parts/ or components of any user defined function</a:t>
            </a:r>
            <a:endParaRPr/>
          </a:p>
        </p:txBody>
      </p:sp>
      <p:sp>
        <p:nvSpPr>
          <p:cNvPr id="124" name="Google Shape;124;p8"/>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accent1"/>
              </a:buClr>
              <a:buSzPts val="3200"/>
              <a:buFont typeface="Arial"/>
              <a:buChar char="•"/>
            </a:pPr>
            <a:r>
              <a:rPr lang="en-US" sz="3200" b="0" i="0" u="none">
                <a:solidFill>
                  <a:schemeClr val="accent1"/>
                </a:solidFill>
                <a:latin typeface="Calibri"/>
                <a:ea typeface="Calibri"/>
                <a:cs typeface="Calibri"/>
                <a:sym typeface="Calibri"/>
              </a:rPr>
              <a:t>Function declaration/ or Function prototype/ or Function signature</a:t>
            </a:r>
            <a:endParaRPr/>
          </a:p>
          <a:p>
            <a:pPr marL="342900" marR="0" lvl="0" indent="-342900" algn="l" rtl="0">
              <a:lnSpc>
                <a:spcPct val="100000"/>
              </a:lnSpc>
              <a:spcBef>
                <a:spcPts val="640"/>
              </a:spcBef>
              <a:spcAft>
                <a:spcPts val="0"/>
              </a:spcAft>
              <a:buClr>
                <a:schemeClr val="accent1"/>
              </a:buClr>
              <a:buSzPts val="3200"/>
              <a:buFont typeface="Arial"/>
              <a:buChar char="•"/>
            </a:pPr>
            <a:r>
              <a:rPr lang="en-US" sz="3200" b="0" i="0" u="none">
                <a:solidFill>
                  <a:schemeClr val="accent1"/>
                </a:solidFill>
                <a:latin typeface="Calibri"/>
                <a:ea typeface="Calibri"/>
                <a:cs typeface="Calibri"/>
                <a:sym typeface="Calibri"/>
              </a:rPr>
              <a:t>Function definition</a:t>
            </a:r>
            <a:endParaRPr/>
          </a:p>
          <a:p>
            <a:pPr marL="342900" marR="0" lvl="0" indent="-342900" algn="l" rtl="0">
              <a:lnSpc>
                <a:spcPct val="100000"/>
              </a:lnSpc>
              <a:spcBef>
                <a:spcPts val="640"/>
              </a:spcBef>
              <a:spcAft>
                <a:spcPts val="0"/>
              </a:spcAft>
              <a:buClr>
                <a:schemeClr val="accent1"/>
              </a:buClr>
              <a:buSzPts val="3200"/>
              <a:buFont typeface="Arial"/>
              <a:buChar char="•"/>
            </a:pPr>
            <a:r>
              <a:rPr lang="en-US" sz="3200" b="0" i="0" u="none">
                <a:solidFill>
                  <a:schemeClr val="accent1"/>
                </a:solidFill>
                <a:latin typeface="Calibri"/>
                <a:ea typeface="Calibri"/>
                <a:cs typeface="Calibri"/>
                <a:sym typeface="Calibri"/>
              </a:rPr>
              <a:t>Function calling</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9"/>
          <p:cNvSpPr txBox="1">
            <a:spLocks noGrp="1"/>
          </p:cNvSpPr>
          <p:nvPr>
            <p:ph type="title"/>
          </p:nvPr>
        </p:nvSpPr>
        <p:spPr>
          <a:xfrm>
            <a:off x="0" y="457200"/>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2800"/>
              <a:buFont typeface="Calibri"/>
              <a:buNone/>
            </a:pPr>
            <a:r>
              <a:rPr lang="en-US" sz="2800" b="0" i="0" u="none">
                <a:solidFill>
                  <a:schemeClr val="dk1"/>
                </a:solidFill>
                <a:latin typeface="Calibri"/>
                <a:ea typeface="Calibri"/>
                <a:cs typeface="Calibri"/>
                <a:sym typeface="Calibri"/>
              </a:rPr>
              <a:t>Function declaration/ or Function prototype/ or Function signature</a:t>
            </a:r>
            <a:br>
              <a:rPr lang="en-US" sz="2800" b="0" i="0" u="none">
                <a:solidFill>
                  <a:schemeClr val="dk1"/>
                </a:solidFill>
                <a:latin typeface="Calibri"/>
                <a:ea typeface="Calibri"/>
                <a:cs typeface="Calibri"/>
                <a:sym typeface="Calibri"/>
              </a:rPr>
            </a:br>
            <a:endParaRPr/>
          </a:p>
        </p:txBody>
      </p:sp>
      <p:sp>
        <p:nvSpPr>
          <p:cNvPr id="130" name="Google Shape;130;p9"/>
          <p:cNvSpPr txBox="1">
            <a:spLocks noGrp="1"/>
          </p:cNvSpPr>
          <p:nvPr>
            <p:ph type="body" idx="1"/>
          </p:nvPr>
        </p:nvSpPr>
        <p:spPr>
          <a:xfrm>
            <a:off x="457200" y="1600200"/>
            <a:ext cx="8229600" cy="4800600"/>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chemeClr val="accent1"/>
              </a:buClr>
              <a:buSzPts val="2000"/>
              <a:buFont typeface="Arial"/>
              <a:buChar char="•"/>
            </a:pPr>
            <a:r>
              <a:rPr lang="en-US" sz="2000" b="0" i="0" u="none">
                <a:solidFill>
                  <a:schemeClr val="accent1"/>
                </a:solidFill>
                <a:latin typeface="Calibri"/>
                <a:ea typeface="Calibri"/>
                <a:cs typeface="Calibri"/>
                <a:sym typeface="Calibri"/>
              </a:rPr>
              <a:t>A function declaration tells the compiler about the number of parameters function takes, data-types of parameters and return type of function. Putting parameter names in function declaration is optional in the function declaration, but it is necessary to put them in the definition. Below are an example of function declarations. (parameter names are not there in below declarations)</a:t>
            </a:r>
            <a:endParaRPr/>
          </a:p>
          <a:p>
            <a:pPr marL="342900" marR="0" lvl="0" indent="-342900" algn="just" rtl="0">
              <a:lnSpc>
                <a:spcPct val="100000"/>
              </a:lnSpc>
              <a:spcBef>
                <a:spcPts val="400"/>
              </a:spcBef>
              <a:spcAft>
                <a:spcPts val="0"/>
              </a:spcAft>
              <a:buClr>
                <a:schemeClr val="accent1"/>
              </a:buClr>
              <a:buSzPts val="2000"/>
              <a:buFont typeface="Arial"/>
              <a:buNone/>
            </a:pPr>
            <a:r>
              <a:rPr lang="en-US" sz="2000" b="1" i="0" u="sng">
                <a:solidFill>
                  <a:schemeClr val="accent1"/>
                </a:solidFill>
                <a:latin typeface="Calibri"/>
                <a:ea typeface="Calibri"/>
                <a:cs typeface="Calibri"/>
                <a:sym typeface="Calibri"/>
              </a:rPr>
              <a:t>Syntax:</a:t>
            </a:r>
            <a:endParaRPr/>
          </a:p>
          <a:p>
            <a:pPr marL="342900" marR="0" lvl="0" indent="-342900" algn="just" rtl="0">
              <a:lnSpc>
                <a:spcPct val="100000"/>
              </a:lnSpc>
              <a:spcBef>
                <a:spcPts val="400"/>
              </a:spcBef>
              <a:spcAft>
                <a:spcPts val="0"/>
              </a:spcAft>
              <a:buClr>
                <a:schemeClr val="accent1"/>
              </a:buClr>
              <a:buSzPts val="2000"/>
              <a:buFont typeface="Arial"/>
              <a:buNone/>
            </a:pPr>
            <a:r>
              <a:rPr lang="en-US" sz="2000" b="0" i="0" u="none">
                <a:solidFill>
                  <a:schemeClr val="accent1"/>
                </a:solidFill>
                <a:latin typeface="Calibri"/>
                <a:ea typeface="Calibri"/>
                <a:cs typeface="Calibri"/>
                <a:sym typeface="Calibri"/>
              </a:rPr>
              <a:t>return_type function_name( parameter list/or arguments );</a:t>
            </a:r>
            <a:endParaRPr/>
          </a:p>
          <a:p>
            <a:pPr marL="342900" marR="0" lvl="0" indent="-342900" algn="just" rtl="0">
              <a:lnSpc>
                <a:spcPct val="100000"/>
              </a:lnSpc>
              <a:spcBef>
                <a:spcPts val="400"/>
              </a:spcBef>
              <a:spcAft>
                <a:spcPts val="0"/>
              </a:spcAft>
              <a:buClr>
                <a:schemeClr val="accent1"/>
              </a:buClr>
              <a:buSzPts val="2000"/>
              <a:buFont typeface="Arial"/>
              <a:buNone/>
            </a:pPr>
            <a:r>
              <a:rPr lang="en-US" sz="2000" b="1" i="0" u="sng">
                <a:solidFill>
                  <a:schemeClr val="accent1"/>
                </a:solidFill>
                <a:latin typeface="Calibri"/>
                <a:ea typeface="Calibri"/>
                <a:cs typeface="Calibri"/>
                <a:sym typeface="Calibri"/>
              </a:rPr>
              <a:t>Example 1:</a:t>
            </a:r>
            <a:endParaRPr/>
          </a:p>
          <a:p>
            <a:pPr marL="342900" marR="0" lvl="0" indent="-342900" algn="just" rtl="0">
              <a:lnSpc>
                <a:spcPct val="100000"/>
              </a:lnSpc>
              <a:spcBef>
                <a:spcPts val="400"/>
              </a:spcBef>
              <a:spcAft>
                <a:spcPts val="0"/>
              </a:spcAft>
              <a:buClr>
                <a:schemeClr val="accent1"/>
              </a:buClr>
              <a:buSzPts val="2000"/>
              <a:buFont typeface="Arial"/>
              <a:buNone/>
            </a:pPr>
            <a:r>
              <a:rPr lang="en-US" sz="2000" b="0" i="0" u="none">
                <a:solidFill>
                  <a:schemeClr val="accent1"/>
                </a:solidFill>
                <a:latin typeface="Calibri"/>
                <a:ea typeface="Calibri"/>
                <a:cs typeface="Calibri"/>
                <a:sym typeface="Calibri"/>
              </a:rPr>
              <a:t>int example(int,int);// Here function is returning integer value and accepting two integer arguments</a:t>
            </a:r>
            <a:endParaRPr/>
          </a:p>
          <a:p>
            <a:pPr marL="342900" marR="0" lvl="0" indent="-342900" algn="just" rtl="0">
              <a:lnSpc>
                <a:spcPct val="100000"/>
              </a:lnSpc>
              <a:spcBef>
                <a:spcPts val="400"/>
              </a:spcBef>
              <a:spcAft>
                <a:spcPts val="0"/>
              </a:spcAft>
              <a:buClr>
                <a:schemeClr val="accent1"/>
              </a:buClr>
              <a:buSzPts val="2000"/>
              <a:buFont typeface="Arial"/>
              <a:buNone/>
            </a:pPr>
            <a:r>
              <a:rPr lang="en-US" sz="2000" b="1" i="0" u="sng">
                <a:solidFill>
                  <a:schemeClr val="accent1"/>
                </a:solidFill>
                <a:latin typeface="Calibri"/>
                <a:ea typeface="Calibri"/>
                <a:cs typeface="Calibri"/>
                <a:sym typeface="Calibri"/>
              </a:rPr>
              <a:t>Example 2:</a:t>
            </a:r>
            <a:endParaRPr/>
          </a:p>
          <a:p>
            <a:pPr marL="342900" marR="0" lvl="0" indent="-342900" algn="just" rtl="0">
              <a:lnSpc>
                <a:spcPct val="100000"/>
              </a:lnSpc>
              <a:spcBef>
                <a:spcPts val="400"/>
              </a:spcBef>
              <a:spcAft>
                <a:spcPts val="0"/>
              </a:spcAft>
              <a:buClr>
                <a:schemeClr val="accent1"/>
              </a:buClr>
              <a:buSzPts val="2000"/>
              <a:buFont typeface="Arial"/>
              <a:buNone/>
            </a:pPr>
            <a:r>
              <a:rPr lang="en-US" sz="2000" b="0" i="0" u="none">
                <a:solidFill>
                  <a:schemeClr val="accent1"/>
                </a:solidFill>
                <a:latin typeface="Calibri"/>
                <a:ea typeface="Calibri"/>
                <a:cs typeface="Calibri"/>
                <a:sym typeface="Calibri"/>
              </a:rPr>
              <a:t>void example();// Here function is returning nothing and it is accepting no argument </a:t>
            </a:r>
            <a:endParaRPr/>
          </a:p>
          <a:p>
            <a:pPr marL="342900" marR="0" lvl="0" indent="-215900" algn="l" rtl="0">
              <a:spcBef>
                <a:spcPts val="400"/>
              </a:spcBef>
              <a:spcAft>
                <a:spcPts val="0"/>
              </a:spcAft>
              <a:buClr>
                <a:schemeClr val="accent1"/>
              </a:buClr>
              <a:buSzPts val="2000"/>
              <a:buFont typeface="Arial"/>
              <a:buNone/>
            </a:pPr>
            <a:endParaRPr sz="2000" b="0" i="0" u="none">
              <a:solidFill>
                <a:schemeClr val="accent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Lpu theme final with copyright">
  <a:themeElements>
    <a:clrScheme name="Custom 1">
      <a:dk1>
        <a:srgbClr val="000000"/>
      </a:dk1>
      <a:lt1>
        <a:srgbClr val="FFFFFF"/>
      </a:lt1>
      <a:dk2>
        <a:srgbClr val="04617B"/>
      </a:dk2>
      <a:lt2>
        <a:srgbClr val="DBF5F9"/>
      </a:lt2>
      <a:accent1>
        <a:srgbClr val="0F6FC6"/>
      </a:accent1>
      <a:accent2>
        <a:srgbClr val="009DD9"/>
      </a:accent2>
      <a:accent3>
        <a:srgbClr val="0BD0D9"/>
      </a:accent3>
      <a:accent4>
        <a:srgbClr val="009DD9"/>
      </a:accent4>
      <a:accent5>
        <a:srgbClr val="009DD9"/>
      </a:accent5>
      <a:accent6>
        <a:srgbClr val="009DD9"/>
      </a:accent6>
      <a:hlink>
        <a:srgbClr val="009DD9"/>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5_Lpu theme final with copyright">
  <a:themeElements>
    <a:clrScheme name="Custom 1">
      <a:dk1>
        <a:srgbClr val="000000"/>
      </a:dk1>
      <a:lt1>
        <a:srgbClr val="FFFFFF"/>
      </a:lt1>
      <a:dk2>
        <a:srgbClr val="04617B"/>
      </a:dk2>
      <a:lt2>
        <a:srgbClr val="DBF5F9"/>
      </a:lt2>
      <a:accent1>
        <a:srgbClr val="0F6FC6"/>
      </a:accent1>
      <a:accent2>
        <a:srgbClr val="009DD9"/>
      </a:accent2>
      <a:accent3>
        <a:srgbClr val="0BD0D9"/>
      </a:accent3>
      <a:accent4>
        <a:srgbClr val="009DD9"/>
      </a:accent4>
      <a:accent5>
        <a:srgbClr val="009DD9"/>
      </a:accent5>
      <a:accent6>
        <a:srgbClr val="009DD9"/>
      </a:accent6>
      <a:hlink>
        <a:srgbClr val="009DD9"/>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TotalTime>
  <Words>3414</Words>
  <Application>Microsoft Office PowerPoint</Application>
  <PresentationFormat>On-screen Show (4:3)</PresentationFormat>
  <Paragraphs>338</Paragraphs>
  <Slides>33</Slides>
  <Notes>29</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33</vt:i4>
      </vt:variant>
    </vt:vector>
  </HeadingPairs>
  <TitlesOfParts>
    <vt:vector size="39" baseType="lpstr">
      <vt:lpstr>Calibri</vt:lpstr>
      <vt:lpstr>Arial</vt:lpstr>
      <vt:lpstr>Courier New</vt:lpstr>
      <vt:lpstr>Arial Black</vt:lpstr>
      <vt:lpstr>Lpu theme final with copyright</vt:lpstr>
      <vt:lpstr>5_Lpu theme final with copyright</vt:lpstr>
      <vt:lpstr>CSE101-Lec 10 and 11</vt:lpstr>
      <vt:lpstr>PowerPoint Presentation</vt:lpstr>
      <vt:lpstr>Divide and Conquer</vt:lpstr>
      <vt:lpstr>Program Modules in C</vt:lpstr>
      <vt:lpstr>Program Modules in C</vt:lpstr>
      <vt:lpstr>What are functions?? </vt:lpstr>
      <vt:lpstr>Benefits of functions</vt:lpstr>
      <vt:lpstr>Three important parts/ or components of any user defined function</vt:lpstr>
      <vt:lpstr>Function declaration/ or Function prototype/ or Function signature </vt:lpstr>
      <vt:lpstr>Function definition</vt:lpstr>
      <vt:lpstr>Function definition-Example</vt:lpstr>
      <vt:lpstr>Function Calling</vt:lpstr>
      <vt:lpstr>Points to remember during function calling</vt:lpstr>
      <vt:lpstr>Program example of function</vt:lpstr>
      <vt:lpstr>return statement in functions</vt:lpstr>
      <vt:lpstr>Types of user defined functions</vt:lpstr>
      <vt:lpstr>Program example: Function with no argument and no return value Write a program to add two numbers using function with no argument and no return value</vt:lpstr>
      <vt:lpstr>Program example: Function with arguments but no return value  Write a program to add two numbers using function with argument but no return value</vt:lpstr>
      <vt:lpstr>Program example: Function with no arguments but returns a value  Write a program to add two numbers using function no arguments but return a value</vt:lpstr>
      <vt:lpstr>Program example: Function with arguments and return value  Write a program to add two numbers using function with arguments and return a value</vt:lpstr>
      <vt:lpstr>Parameter Passing mechanisms in C/ or Argument Passing techniques in C/ or Calling mechanisms in C</vt:lpstr>
      <vt:lpstr>Call by value</vt:lpstr>
      <vt:lpstr>Advantages and Disadvantages of Call by value </vt:lpstr>
      <vt:lpstr>Call by reference</vt:lpstr>
      <vt:lpstr>Call by reference(Program example)</vt:lpstr>
      <vt:lpstr>Advantages and Disadvantages of Call by reference</vt:lpstr>
      <vt:lpstr>Call by value vs Call by reference</vt:lpstr>
      <vt:lpstr>Q1</vt:lpstr>
      <vt:lpstr>Q2</vt:lpstr>
      <vt:lpstr>Q3</vt:lpstr>
      <vt:lpstr>Q4</vt:lpstr>
      <vt:lpstr>Q5</vt:lpstr>
      <vt:lpstr>Q6</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CSE101-Lec 10 and 11</dc:title>
  <dc:creator>Aman</dc:creator>
  <cp:lastModifiedBy>Admin</cp:lastModifiedBy>
  <cp:revision>6</cp:revision>
  <dcterms:created xsi:type="dcterms:W3CDTF">2014-05-21T18:26:46Z</dcterms:created>
  <dcterms:modified xsi:type="dcterms:W3CDTF">2023-02-28T01:56:54Z</dcterms:modified>
</cp:coreProperties>
</file>