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7" r:id="rId11"/>
    <p:sldId id="262" r:id="rId12"/>
    <p:sldId id="263" r:id="rId13"/>
    <p:sldId id="264" r:id="rId14"/>
    <p:sldId id="291" r:id="rId15"/>
    <p:sldId id="293" r:id="rId16"/>
    <p:sldId id="294" r:id="rId17"/>
    <p:sldId id="265" r:id="rId18"/>
    <p:sldId id="292" r:id="rId19"/>
    <p:sldId id="295" r:id="rId20"/>
    <p:sldId id="296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CSE101-Lec#25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data types(Structures)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allocation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structures</a:t>
            </a:r>
            <a:endParaRPr lang="en-US" dirty="0"/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Initializing </a:t>
            </a:r>
            <a:r>
              <a:rPr lang="en-US" dirty="0">
                <a:latin typeface="+mn-lt"/>
              </a:rPr>
              <a:t>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To initialize a structure similarly like arrays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{ </a:t>
            </a:r>
            <a:r>
              <a:rPr lang="en-US" sz="1800" dirty="0" smtClean="0">
                <a:latin typeface="Lucida Console" pitchFamily="49" charset="0"/>
              </a:rPr>
              <a:t>“Renault", 500000, 2 };</a:t>
            </a:r>
          </a:p>
          <a:p>
            <a:pPr lvl="1"/>
            <a:r>
              <a:rPr lang="en-US" dirty="0" smtClean="0"/>
              <a:t>Could also define and initialize </a:t>
            </a:r>
            <a:r>
              <a:rPr lang="en-US" sz="2000" dirty="0" err="1" smtClean="0">
                <a:latin typeface="Lucida Console" pitchFamily="49" charset="0"/>
              </a:rPr>
              <a:t>myCar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dirty="0" smtClean="0"/>
              <a:t>as follows: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strcpy</a:t>
            </a:r>
            <a:r>
              <a:rPr lang="en-US" sz="1800" dirty="0" smtClean="0">
                <a:latin typeface="Lucida Console" pitchFamily="49" charset="0"/>
              </a:rPr>
              <a:t>(</a:t>
            </a:r>
            <a:r>
              <a:rPr lang="en-US" sz="1800" dirty="0" err="1" smtClean="0">
                <a:latin typeface="Lucida Console" pitchFamily="49" charset="0"/>
              </a:rPr>
              <a:t>name,”Renault</a:t>
            </a:r>
            <a:r>
              <a:rPr lang="en-US" sz="1800" dirty="0" smtClean="0">
                <a:latin typeface="Lucida Console" pitchFamily="49" charset="0"/>
              </a:rPr>
              <a:t>”);//if name is array of characters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myCar.price</a:t>
            </a:r>
            <a:r>
              <a:rPr lang="en-US" sz="1800" dirty="0" smtClean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 = 2;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 smtClean="0"/>
              <a:t>Two operators are used to access members of Structures:</a:t>
            </a:r>
            <a:endParaRPr lang="en-US" dirty="0"/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p</a:t>
            </a:r>
            <a:r>
              <a:rPr lang="en-US" sz="1800" dirty="0" err="1" smtClean="0">
                <a:latin typeface="Lucida Console" pitchFamily="49" charset="0"/>
              </a:rPr>
              <a:t>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</a:t>
            </a:r>
            <a:r>
              <a:rPr lang="en-US" sz="1800" dirty="0" err="1" smtClean="0">
                <a:latin typeface="Lucida Console" pitchFamily="49" charset="0"/>
              </a:rPr>
              <a:t>truct</a:t>
            </a:r>
            <a:r>
              <a:rPr lang="en-US" sz="1800" dirty="0" smtClean="0">
                <a:latin typeface="Lucida Console" pitchFamily="49" charset="0"/>
              </a:rPr>
              <a:t> car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&amp;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-&gt;seats);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err="1" smtClean="0">
                <a:latin typeface="Lucida Console" pitchFamily="49" charset="0"/>
              </a:rPr>
              <a:t>myCarPtr</a:t>
            </a:r>
            <a:r>
              <a:rPr lang="en-US" sz="2000" dirty="0" smtClean="0">
                <a:latin typeface="Lucida Console" pitchFamily="49" charset="0"/>
              </a:rPr>
              <a:t>-&gt;name</a:t>
            </a:r>
            <a:r>
              <a:rPr lang="en-US" dirty="0" smtClean="0"/>
              <a:t> </a:t>
            </a:r>
            <a:r>
              <a:rPr lang="en-US" dirty="0"/>
              <a:t>is equivalent to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(*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).seats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Members </a:t>
            </a:r>
            <a:r>
              <a:rPr lang="en-US" sz="3000" dirty="0" smtClean="0"/>
              <a:t>are accessed using</a:t>
            </a:r>
            <a:r>
              <a:rPr lang="en-US" sz="3000" dirty="0" smtClean="0">
                <a:solidFill>
                  <a:srgbClr val="C00000"/>
                </a:solidFill>
              </a:rPr>
              <a:t> dot</a:t>
            </a:r>
            <a:r>
              <a:rPr lang="en-US" sz="3000" dirty="0" smtClean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provides a powerful and clear way to refer to an individual element.</a:t>
            </a: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Syntax:</a:t>
            </a:r>
            <a:r>
              <a:rPr lang="en-US" sz="3000" b="1" dirty="0" smtClean="0">
                <a:solidFill>
                  <a:srgbClr val="C00000"/>
                </a:solidFill>
              </a:rPr>
              <a:t>   	 </a:t>
            </a:r>
            <a:r>
              <a:rPr lang="en-US" sz="3000" b="1" dirty="0" err="1" smtClean="0"/>
              <a:t>sname.vname</a:t>
            </a:r>
            <a:endParaRPr lang="en-US" sz="3000" b="1" dirty="0" smtClean="0"/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sname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/>
              <a:t>is structure variable name.</a:t>
            </a:r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vname</a:t>
            </a:r>
            <a:r>
              <a:rPr lang="en-US" sz="3000" b="1" dirty="0" smtClean="0"/>
              <a:t> is name of the element of the structure.</a:t>
            </a:r>
          </a:p>
          <a:p>
            <a:r>
              <a:rPr lang="en-US" sz="3000" b="1" u="sng" dirty="0" err="1" smtClean="0"/>
              <a:t>Eg</a:t>
            </a:r>
            <a:r>
              <a:rPr lang="en-US" sz="3000" b="1" u="sng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structure variable </a:t>
            </a:r>
            <a:r>
              <a:rPr lang="en-US" sz="3000" b="1" i="1" dirty="0" smtClean="0"/>
              <a:t>car </a:t>
            </a:r>
            <a:r>
              <a:rPr lang="en-US" sz="3000" dirty="0" smtClean="0"/>
              <a:t>can be accessed as</a:t>
            </a:r>
          </a:p>
          <a:p>
            <a:pPr>
              <a:buNone/>
            </a:pPr>
            <a:r>
              <a:rPr lang="en-US" sz="2800" dirty="0" smtClean="0">
                <a:latin typeface="Lucida Console" pitchFamily="49" charset="0"/>
              </a:rPr>
              <a:t>myCar.name, </a:t>
            </a:r>
            <a:r>
              <a:rPr lang="en-US" sz="2800" dirty="0" err="1" smtClean="0">
                <a:latin typeface="Lucida Console" pitchFamily="49" charset="0"/>
              </a:rPr>
              <a:t>myCar.seats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err="1" smtClean="0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 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main advantage of structure is that it can be treated as single entity.</a:t>
            </a:r>
          </a:p>
          <a:p>
            <a:pPr algn="just"/>
            <a:r>
              <a:rPr lang="en-IN" dirty="0" smtClean="0"/>
              <a:t>The only legal operations that can be performed on structure are copying to it as a single unit using the assignment operator.</a:t>
            </a:r>
          </a:p>
          <a:p>
            <a:r>
              <a:rPr lang="en-US" dirty="0" smtClean="0"/>
              <a:t>Value of one structure variable can be assigned to another variable of the </a:t>
            </a:r>
            <a:r>
              <a:rPr lang="en-US" b="1" dirty="0" smtClean="0"/>
              <a:t>same type</a:t>
            </a:r>
            <a:r>
              <a:rPr lang="en-US" dirty="0" smtClean="0"/>
              <a:t> using simple assignment statement. 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/>
              <a:t> are structure variable of type </a:t>
            </a:r>
            <a:r>
              <a:rPr lang="en-US" dirty="0" smtClean="0">
                <a:latin typeface="Lucida Console" pitchFamily="49" charset="0"/>
              </a:rPr>
              <a:t>car</a:t>
            </a:r>
            <a:r>
              <a:rPr lang="en-US" dirty="0" smtClean="0"/>
              <a:t>, then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we assigns value of structure variable </a:t>
            </a:r>
            <a:r>
              <a:rPr lang="en-US" b="1" i="1" dirty="0" err="1" smtClean="0">
                <a:latin typeface="Lucida Console" pitchFamily="49" charset="0"/>
              </a:rPr>
              <a:t>myCar</a:t>
            </a:r>
            <a:r>
              <a:rPr lang="en-US" b="1" i="1" dirty="0" smtClean="0"/>
              <a:t> </a:t>
            </a:r>
            <a:r>
              <a:rPr lang="en-US" dirty="0" smtClean="0"/>
              <a:t>to </a:t>
            </a:r>
            <a:r>
              <a:rPr lang="en-US" b="1" i="1" dirty="0" err="1" smtClean="0">
                <a:latin typeface="Lucida Console" pitchFamily="49" charset="0"/>
              </a:rPr>
              <a:t>newCar</a:t>
            </a:r>
            <a:r>
              <a:rPr lang="en-US" b="1" i="1" dirty="0" smtClean="0"/>
              <a:t>, </a:t>
            </a:r>
            <a:r>
              <a:rPr lang="en-US" dirty="0" smtClean="0"/>
              <a:t>all values of members of one structure get copied into corresponding members of another structure.</a:t>
            </a:r>
          </a:p>
          <a:p>
            <a:pPr algn="just"/>
            <a:r>
              <a:rPr lang="en-US" dirty="0" smtClean="0"/>
              <a:t>Or we can copy one member at a  time:</a:t>
            </a:r>
          </a:p>
          <a:p>
            <a:pPr lvl="1" algn="just"/>
            <a:r>
              <a:rPr lang="en-US" dirty="0" smtClean="0">
                <a:latin typeface="Lucida Console" pitchFamily="49" charset="0"/>
              </a:rPr>
              <a:t>newCar.name = myCar.name</a:t>
            </a:r>
            <a:r>
              <a:rPr lang="en-US" dirty="0" smtClean="0"/>
              <a:t>;</a:t>
            </a:r>
          </a:p>
          <a:p>
            <a:pPr algn="just"/>
            <a:r>
              <a:rPr lang="en-US" b="1" i="1" dirty="0" smtClean="0"/>
              <a:t>Simple assignment cannot be used this way for arrays.</a:t>
            </a:r>
            <a:endParaRPr lang="en-US" dirty="0" smtClean="0"/>
          </a:p>
          <a:p>
            <a:pPr algn="just"/>
            <a:r>
              <a:rPr lang="en-US" dirty="0" smtClean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car{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char *name;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float price;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 //end structure car         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main()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{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 //define </a:t>
            </a:r>
            <a:r>
              <a:rPr lang="en-US" b="1" dirty="0" err="1" smtClean="0"/>
              <a:t>struct</a:t>
            </a:r>
            <a:r>
              <a:rPr lang="en-US" b="1" dirty="0" smtClean="0"/>
              <a:t> variable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myCar.name = “Renault"; 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myCar.price</a:t>
            </a:r>
            <a:r>
              <a:rPr lang="en-US" b="1" dirty="0" smtClean="0"/>
              <a:t> = 500000;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myCar.seats</a:t>
            </a:r>
            <a:r>
              <a:rPr lang="en-US" b="1" dirty="0" smtClean="0"/>
              <a:t> = 2;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>
                <a:solidFill>
                  <a:srgbClr val="008000"/>
                </a:solidFill>
              </a:rPr>
              <a:t>("%s %f %d \n”</a:t>
            </a:r>
            <a:r>
              <a:rPr lang="en-US" b="1" dirty="0" smtClean="0"/>
              <a:t>, myCar.name, </a:t>
            </a:r>
            <a:r>
              <a:rPr lang="en-US" b="1" dirty="0" err="1" smtClean="0"/>
              <a:t>myCar.price</a:t>
            </a:r>
            <a:r>
              <a:rPr lang="en-US" b="1" dirty="0" smtClean="0"/>
              <a:t>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 //end main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Program to show how to access structure.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07668"/>
            <a:ext cx="640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 car{</a:t>
            </a:r>
          </a:p>
          <a:p>
            <a:r>
              <a:rPr lang="en-US" b="1" dirty="0" smtClean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</a:t>
            </a:r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name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gets(</a:t>
            </a:r>
            <a:r>
              <a:rPr lang="en-US" b="1" dirty="0" smtClean="0"/>
              <a:t>myCar.name);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number of seats in car</a:t>
            </a:r>
            <a:r>
              <a:rPr lang="en-US" b="1" dirty="0" smtClean="0"/>
              <a:t>:\n”);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scanf</a:t>
            </a:r>
            <a:r>
              <a:rPr lang="en-US" b="1" dirty="0" smtClean="0"/>
              <a:t>(“%d”, &amp;</a:t>
            </a:r>
            <a:r>
              <a:rPr lang="en-US" b="1" dirty="0" err="1" smtClean="0"/>
              <a:t>myCar.seats</a:t>
            </a:r>
            <a:r>
              <a:rPr lang="en-US" b="1" dirty="0" smtClean="0"/>
              <a:t>);	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price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scanf</a:t>
            </a:r>
            <a:r>
              <a:rPr lang="en-US" b="1" dirty="0" smtClean="0"/>
              <a:t>(“%f”, &amp;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smtClean="0">
                <a:solidFill>
                  <a:srgbClr val="008000"/>
                </a:solidFill>
              </a:rPr>
              <a:t>n\</a:t>
            </a:r>
            <a:r>
              <a:rPr lang="en-US" b="1" dirty="0" err="1" smtClean="0">
                <a:solidFill>
                  <a:srgbClr val="008000"/>
                </a:solidFill>
              </a:rPr>
              <a:t>nParticulars</a:t>
            </a:r>
            <a:r>
              <a:rPr lang="en-US" b="1" dirty="0" smtClean="0">
                <a:solidFill>
                  <a:srgbClr val="008000"/>
                </a:solidFill>
              </a:rPr>
              <a:t> of car are</a:t>
            </a:r>
            <a:r>
              <a:rPr lang="en-US" b="1" dirty="0" smtClean="0"/>
              <a:t>:\n”);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Car name</a:t>
            </a:r>
            <a:r>
              <a:rPr lang="en-US" b="1" dirty="0" smtClean="0"/>
              <a:t>:%</a:t>
            </a:r>
            <a:r>
              <a:rPr lang="en-US" b="1" dirty="0" err="1" smtClean="0"/>
              <a:t>s”,myCar.name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nNumber</a:t>
            </a:r>
            <a:r>
              <a:rPr lang="en-US" b="1" dirty="0" smtClean="0">
                <a:solidFill>
                  <a:srgbClr val="008000"/>
                </a:solidFill>
              </a:rPr>
              <a:t> of seats</a:t>
            </a:r>
            <a:r>
              <a:rPr lang="en-US" b="1" dirty="0" smtClean="0"/>
              <a:t>:%d”,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nPrice</a:t>
            </a:r>
            <a:r>
              <a:rPr lang="en-US" b="1" dirty="0" smtClean="0"/>
              <a:t>:%f”, 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 //end 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</a:rPr>
              <a:t>Program to enter data into structure.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Declaration of a structure</a:t>
            </a:r>
          </a:p>
          <a:p>
            <a:r>
              <a:rPr lang="en-US" dirty="0" smtClean="0">
                <a:cs typeface="Times New Roman" charset="0"/>
              </a:rPr>
              <a:t>Definition and initialization of structures.</a:t>
            </a:r>
          </a:p>
          <a:p>
            <a:r>
              <a:rPr lang="en-US" dirty="0" smtClean="0">
                <a:cs typeface="Times New Roman" charset="0"/>
              </a:rPr>
              <a:t>Accessing structures.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8480"/>
              </p:ext>
            </p:extLst>
          </p:nvPr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1. It is a collection of</a:t>
                      </a:r>
                      <a:r>
                        <a:rPr lang="en-US" baseline="0" dirty="0" smtClean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It</a:t>
                      </a:r>
                      <a:r>
                        <a:rPr lang="en-US" baseline="0" dirty="0" smtClean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</a:t>
                      </a:r>
                      <a:r>
                        <a:rPr lang="en-US" baseline="0" dirty="0" smtClean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 smtClean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4. An array name represents</a:t>
                      </a:r>
                      <a:r>
                        <a:rPr lang="en-US" baseline="0" dirty="0" smtClean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 structure</a:t>
                      </a:r>
                      <a:r>
                        <a:rPr lang="en-US" baseline="0" dirty="0" smtClean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employee e1={"Smith"};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("%f",e1.salary);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0.000000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0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book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b_name</a:t>
            </a:r>
            <a:r>
              <a:rPr lang="en-IN" dirty="0"/>
              <a:t>[50];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no_of_pages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price;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book b1={"Programming"};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("%d",b1.no_of_pages);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8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}v1={"Goerge",23,4500.45},v2={"Tom",45,3400.56};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("%d",v2.roll_no);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23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9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}v1={"Goerge",4500.45};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4500.45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a=10;</a:t>
            </a:r>
          </a:p>
          <a:p>
            <a:pPr marL="0" indent="0">
              <a:buNone/>
            </a:pPr>
            <a:r>
              <a:rPr lang="en-IN" dirty="0"/>
              <a:t>}v1;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("%d",v1.a);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</a:t>
            </a:r>
            <a:endParaRPr lang="en-US" dirty="0"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Structure is a group of data items of different data types held together in a single unit.</a:t>
            </a:r>
            <a:endParaRPr lang="en-US" dirty="0"/>
          </a:p>
          <a:p>
            <a:pPr lvl="1"/>
            <a:r>
              <a:rPr lang="en-US" dirty="0"/>
              <a:t>Collections of related </a:t>
            </a:r>
            <a:r>
              <a:rPr lang="en-US" dirty="0" smtClean="0"/>
              <a:t>variables </a:t>
            </a:r>
            <a:r>
              <a:rPr lang="en-US" dirty="0"/>
              <a:t>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uite </a:t>
            </a:r>
            <a:r>
              <a:rPr lang="en-US" dirty="0"/>
              <a:t>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 smtClean="0"/>
              <a:t>car</a:t>
            </a:r>
            <a:r>
              <a:rPr lang="en-US" dirty="0" smtClean="0"/>
              <a:t>. </a:t>
            </a:r>
            <a:r>
              <a:rPr lang="en-US" dirty="0"/>
              <a:t>You might want to store its name (a string), its price (a float) and number of </a:t>
            </a:r>
            <a:r>
              <a:rPr lang="en-US" dirty="0" smtClean="0"/>
              <a:t>seats </a:t>
            </a:r>
            <a:r>
              <a:rPr lang="en-US" dirty="0"/>
              <a:t>in it (an int).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about say 3 such </a:t>
            </a:r>
            <a:r>
              <a:rPr lang="en-US" dirty="0" smtClean="0"/>
              <a:t>cars </a:t>
            </a:r>
            <a:r>
              <a:rPr lang="en-US" dirty="0"/>
              <a:t>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</a:t>
            </a:r>
            <a:r>
              <a:rPr lang="en-US" dirty="0" smtClean="0"/>
              <a:t>seats. </a:t>
            </a:r>
            <a:endParaRPr lang="en-US" dirty="0"/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aspects of working with structures:</a:t>
            </a:r>
          </a:p>
          <a:p>
            <a:pPr lvl="1"/>
            <a:r>
              <a:rPr lang="en-US" dirty="0" smtClean="0"/>
              <a:t>Defining a structure type</a:t>
            </a:r>
          </a:p>
          <a:p>
            <a:pPr lvl="1"/>
            <a:r>
              <a:rPr lang="en-US" dirty="0" smtClean="0"/>
              <a:t>Declaring variables and constants of newly created type</a:t>
            </a:r>
          </a:p>
          <a:p>
            <a:pPr lvl="1"/>
            <a:r>
              <a:rPr lang="en-US" dirty="0" smtClean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</a:t>
            </a:r>
            <a:r>
              <a:rPr lang="en-US" dirty="0" smtClean="0"/>
              <a:t>structure/structure tag.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semicolon at the 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car{</a:t>
            </a:r>
            <a:endParaRPr lang="en-US" sz="1800" dirty="0">
              <a:latin typeface="Lucida Console" pitchFamily="49" charset="0"/>
            </a:endParaRP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 </a:t>
            </a:r>
            <a:r>
              <a:rPr lang="en-US" sz="1800" dirty="0">
                <a:latin typeface="Lucida Console" pitchFamily="49" charset="0"/>
              </a:rPr>
              <a:t/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 smtClean="0"/>
              <a:t>keyword</a:t>
            </a:r>
            <a:r>
              <a:rPr lang="en-US" sz="2400" dirty="0" smtClean="0"/>
              <a:t> introduces </a:t>
            </a:r>
            <a:r>
              <a:rPr lang="en-US" sz="2400" dirty="0"/>
              <a:t>the definition for structure </a:t>
            </a:r>
            <a:r>
              <a:rPr lang="en-US" sz="2400" dirty="0" smtClean="0">
                <a:latin typeface="Lucida Console" pitchFamily="49" charset="0"/>
              </a:rPr>
              <a:t>car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is the structure </a:t>
            </a:r>
            <a:r>
              <a:rPr lang="en-US" sz="2400" dirty="0" smtClean="0"/>
              <a:t>name or tag </a:t>
            </a:r>
            <a:r>
              <a:rPr lang="en-US" sz="2400" dirty="0"/>
              <a:t>and is used to declare variables of the structure type </a:t>
            </a: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contains </a:t>
            </a:r>
            <a:r>
              <a:rPr lang="en-US" sz="2400" dirty="0" smtClean="0"/>
              <a:t>three </a:t>
            </a:r>
            <a:r>
              <a:rPr lang="en-US" sz="2400" dirty="0"/>
              <a:t>members of type </a:t>
            </a:r>
            <a:r>
              <a:rPr lang="en-US" sz="2400" dirty="0" smtClean="0">
                <a:latin typeface="Lucida Console" pitchFamily="49" charset="0"/>
              </a:rPr>
              <a:t>char, float, int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These members are </a:t>
            </a:r>
            <a:r>
              <a:rPr lang="en-US" dirty="0" smtClean="0">
                <a:latin typeface="Lucida Console" pitchFamily="49" charset="0"/>
              </a:rPr>
              <a:t>name, price </a:t>
            </a:r>
            <a:r>
              <a:rPr lang="en-US" dirty="0" smtClean="0"/>
              <a:t>and </a:t>
            </a:r>
            <a:r>
              <a:rPr lang="en-US" dirty="0" smtClean="0">
                <a:latin typeface="Lucida Console" pitchFamily="49" charset="0"/>
              </a:rPr>
              <a:t>seats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memory is set aside for this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</a:t>
            </a:r>
            <a:r>
              <a:rPr lang="en-US" dirty="0">
                <a:latin typeface="+mn-lt"/>
              </a:rPr>
              <a:t>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 definition does not reserve space in memory 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 smtClean="0"/>
              <a:t>Defining variables of structure type</a:t>
            </a:r>
            <a:endParaRPr lang="en-US" dirty="0"/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</a:t>
            </a:r>
            <a:r>
              <a:rPr lang="en-US" dirty="0" smtClean="0"/>
              <a:t>list along with structure definition:</a:t>
            </a:r>
            <a:endParaRPr lang="en-US" dirty="0"/>
          </a:p>
          <a:p>
            <a:pPr lvl="3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price;</a:t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/>
              <a:t>At this point, the </a:t>
            </a:r>
            <a:r>
              <a:rPr lang="en-US" sz="3600" dirty="0" smtClean="0">
                <a:solidFill>
                  <a:srgbClr val="C00000"/>
                </a:solidFill>
              </a:rPr>
              <a:t>memory is set aside</a:t>
            </a:r>
            <a:r>
              <a:rPr lang="en-US" sz="3600" dirty="0" smtClean="0"/>
              <a:t> </a:t>
            </a:r>
            <a:r>
              <a:rPr lang="en-US" dirty="0" smtClean="0"/>
              <a:t>for the structure  variable </a:t>
            </a:r>
            <a:r>
              <a:rPr lang="en-US" dirty="0" err="1" smtClean="0"/>
              <a:t>myCar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How the members are stored</a:t>
            </a:r>
            <a:br>
              <a:rPr lang="en-US" sz="4000" dirty="0" smtClean="0"/>
            </a:br>
            <a:r>
              <a:rPr lang="en-US" sz="4000" dirty="0" smtClean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 smtClean="0"/>
              <a:t>Consider the declarations to understand how 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</a:t>
            </a:r>
            <a:r>
              <a:rPr lang="en-US" sz="3000" b="1" dirty="0" smtClean="0"/>
              <a:t>structure variables are stored in memory</a:t>
            </a:r>
            <a:endParaRPr lang="en-US" sz="3000" b="1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</a:t>
            </a:r>
            <a:r>
              <a:rPr lang="en-US" sz="3000" dirty="0" err="1" smtClean="0">
                <a:latin typeface="Lucida Console" pitchFamily="49" charset="0"/>
              </a:rPr>
              <a:t>struct</a:t>
            </a:r>
            <a:r>
              <a:rPr lang="en-US" sz="3000" dirty="0" smtClean="0">
                <a:latin typeface="Lucida Console" pitchFamily="49" charset="0"/>
              </a:rPr>
              <a:t> employee{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</a:t>
            </a:r>
            <a:r>
              <a:rPr lang="en-US" sz="3000" dirty="0" err="1" smtClean="0">
                <a:latin typeface="Lucida Console" pitchFamily="49" charset="0"/>
              </a:rPr>
              <a:t>int</a:t>
            </a:r>
            <a:r>
              <a:rPr lang="en-US" sz="3000" dirty="0" smtClean="0">
                <a:latin typeface="Lucida Console" pitchFamily="49" charset="0"/>
              </a:rPr>
              <a:t> id;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</a:t>
            </a:r>
            <a:r>
              <a:rPr lang="en-US" sz="3000" dirty="0">
                <a:latin typeface="Lucida Console" pitchFamily="49" charset="0"/>
              </a:rPr>
              <a:t> </a:t>
            </a:r>
            <a:r>
              <a:rPr lang="en-US" sz="3000" dirty="0" smtClean="0">
                <a:latin typeface="Lucida Console" pitchFamily="49" charset="0"/>
              </a:rPr>
              <a:t>char name[20];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   float salary;</a:t>
            </a:r>
            <a:br>
              <a:rPr lang="en-US" sz="3000" dirty="0" smtClean="0">
                <a:latin typeface="Lucida Console" pitchFamily="49" charset="0"/>
              </a:rPr>
            </a:br>
            <a:r>
              <a:rPr lang="en-US" sz="3000" dirty="0" smtClean="0">
                <a:latin typeface="Lucida Console" pitchFamily="49" charset="0"/>
              </a:rPr>
              <a:t>  }e1;</a:t>
            </a:r>
            <a:endParaRPr lang="en-US" sz="3600" dirty="0" smtClean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2694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2439</TotalTime>
  <Words>959</Words>
  <Application>Microsoft Office PowerPoint</Application>
  <PresentationFormat>On-screen Show (4:3)</PresentationFormat>
  <Paragraphs>265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Wingdings</vt:lpstr>
      <vt:lpstr>Lpu theme final with copyright</vt:lpstr>
      <vt:lpstr>CSE101-Lec#25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Memory allocation</vt:lpstr>
      <vt:lpstr>Structure Definitions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PowerPoint Presentation</vt:lpstr>
      <vt:lpstr>PowerPoint Presentation</vt:lpstr>
      <vt:lpstr>PowerPoint Presentation</vt:lpstr>
      <vt:lpstr>PowerPoint Presentation</vt:lpstr>
      <vt:lpstr>Q1</vt:lpstr>
      <vt:lpstr>Q2</vt:lpstr>
      <vt:lpstr>Q3</vt:lpstr>
      <vt:lpstr>Q4</vt:lpstr>
      <vt:lpstr>Q5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Admin</dc:creator>
  <cp:lastModifiedBy>Salil</cp:lastModifiedBy>
  <cp:revision>27</cp:revision>
  <dcterms:created xsi:type="dcterms:W3CDTF">2014-05-25T23:29:00Z</dcterms:created>
  <dcterms:modified xsi:type="dcterms:W3CDTF">2020-11-23T06:17:24Z</dcterms:modified>
</cp:coreProperties>
</file>