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jHSXJhiGCySkii7XkhL+xW5yh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2d04a0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462d04a0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3209925" y="-2179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316865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Orientation to Computing-I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T P :2 0 0</a:t>
            </a:r>
            <a:endParaRPr/>
          </a:p>
        </p:txBody>
      </p:sp>
      <p:pic>
        <p:nvPicPr>
          <p:cNvPr id="91" name="Google Shape;91;p1" descr="India's Best Private University in Punjab - LP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2650" y="0"/>
            <a:ext cx="272415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79387" y="5834062"/>
            <a:ext cx="8507412" cy="46196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Lovely Professional University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Delivery method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Lectures- 2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Tutorial- 0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Practical- 0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Credits- 2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79387" y="5834062"/>
            <a:ext cx="8507412" cy="46196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Lovely Professional University </a:t>
            </a:r>
            <a:endParaRPr/>
          </a:p>
        </p:txBody>
      </p:sp>
      <p:pic>
        <p:nvPicPr>
          <p:cNvPr id="101" name="Google Shape;101;p2" descr="Lovely Professional Universit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350" y="74612"/>
            <a:ext cx="704850" cy="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539750" y="6189662"/>
            <a:ext cx="8507412" cy="46196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Lovely Professional University </a:t>
            </a:r>
            <a:endParaRPr/>
          </a:p>
        </p:txBody>
      </p:sp>
      <p:pic>
        <p:nvPicPr>
          <p:cNvPr id="108" name="Google Shape;108;p3" descr="Lovely Professional Universit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350" y="74612"/>
            <a:ext cx="704850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258887" y="439737"/>
            <a:ext cx="611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952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4200"/>
              <a:buFont typeface="Times New Roman"/>
              <a:buNone/>
            </a:pPr>
            <a:r>
              <a:rPr lang="en-US" sz="4200" b="1">
                <a:solidFill>
                  <a:srgbClr val="1D24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Outcomes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19125" y="1086225"/>
            <a:ext cx="80757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CO1 :: explore about the structure of computer and its various peripheral devices </a:t>
            </a:r>
            <a:endParaRPr sz="2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CO2 :: recognize the significance of disk partitioning for the deployment of an operating system </a:t>
            </a:r>
            <a:endParaRPr sz="2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CO3 :: describe the differentiation and usefulness of various shell commands</a:t>
            </a:r>
            <a:endParaRPr sz="2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CO4 :: analyze different types of network topologies, network devices and functionalities of different servers </a:t>
            </a:r>
            <a:endParaRPr sz="2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CO5 :: understand the basic concepts and terminologies about the security aspects associated with secure web browsing </a:t>
            </a:r>
            <a:endParaRPr sz="2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CO6 :: practice technical concepts in various tools and create technical profiles on different computing platforms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62d04a09b_0_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134" name="Google Shape;134;g1462d04a09b_0_7"/>
          <p:cNvSpPr txBox="1"/>
          <p:nvPr/>
        </p:nvSpPr>
        <p:spPr>
          <a:xfrm>
            <a:off x="539750" y="6189662"/>
            <a:ext cx="8507400" cy="4617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Lovely Professional University </a:t>
            </a:r>
            <a:endParaRPr/>
          </a:p>
        </p:txBody>
      </p:sp>
      <p:pic>
        <p:nvPicPr>
          <p:cNvPr id="135" name="Google Shape;135;g1462d04a09b_0_7" descr="Lovely Professional Universit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350" y="74612"/>
            <a:ext cx="704850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462d04a09b_0_7"/>
          <p:cNvSpPr txBox="1"/>
          <p:nvPr/>
        </p:nvSpPr>
        <p:spPr>
          <a:xfrm>
            <a:off x="1395141" y="776275"/>
            <a:ext cx="5997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0"/>
              <a:buFont typeface="Arial"/>
              <a:buNone/>
            </a:pPr>
            <a:r>
              <a:rPr lang="en-US" sz="39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Bloom’s taxonomy</a:t>
            </a:r>
            <a:endParaRPr sz="100"/>
          </a:p>
        </p:txBody>
      </p:sp>
      <p:pic>
        <p:nvPicPr>
          <p:cNvPr id="137" name="Google Shape;137;g1462d04a09b_0_7" descr="Melding Bloom's Taxonomy and Universal Design for Learning"/>
          <p:cNvPicPr preferRelativeResize="0"/>
          <p:nvPr/>
        </p:nvPicPr>
        <p:blipFill rotWithShape="1">
          <a:blip r:embed="rId4">
            <a:alphaModFix/>
          </a:blip>
          <a:srcRect t="19309"/>
          <a:stretch/>
        </p:blipFill>
        <p:spPr>
          <a:xfrm>
            <a:off x="0" y="1453271"/>
            <a:ext cx="8928899" cy="461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457200" y="6308725"/>
            <a:ext cx="8507412" cy="460375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Lovely Professional University </a:t>
            </a:r>
            <a:endParaRPr/>
          </a:p>
        </p:txBody>
      </p:sp>
      <p:pic>
        <p:nvPicPr>
          <p:cNvPr id="144" name="Google Shape;144;p6" descr="Lovely Professional Universit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75" y="188912"/>
            <a:ext cx="704850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435750" y="1037611"/>
            <a:ext cx="82725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Unit I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Computer Systems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Computer Languages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Unit II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Linux Operating System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Unit III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File system management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Other Shell commands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Unit IV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Computer Network and Communication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Unit V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Security Essentials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Secure web-browsing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Unit VI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Version Control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MOOCs/Hackathons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258887" y="439737"/>
            <a:ext cx="611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952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4200"/>
              <a:buFont typeface="Times New Roman"/>
              <a:buNone/>
            </a:pPr>
            <a:r>
              <a:rPr lang="en-US" sz="4200" b="1">
                <a:solidFill>
                  <a:srgbClr val="1D24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Why Orientation to Computing?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457200" y="1377150"/>
            <a:ext cx="82296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 a computer science student in their beginner stage you need to know how the various things in computer work and how the computer is used in multiple instances.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You need to understand the brief descriptions of subjects that will be further explored in future subjects through your degree programme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441325" y="6259512"/>
            <a:ext cx="8507412" cy="46196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Lovely Professional University </a:t>
            </a:r>
            <a:endParaRPr/>
          </a:p>
        </p:txBody>
      </p:sp>
      <p:pic>
        <p:nvPicPr>
          <p:cNvPr id="155" name="Google Shape;155;p7" descr="Lovely Professional Universit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350" y="74612"/>
            <a:ext cx="704850" cy="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376237" y="-793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Evaluation Criteria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441325" y="6259512"/>
            <a:ext cx="8507412" cy="46196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Lovely Professional University </a:t>
            </a:r>
            <a:endParaRPr/>
          </a:p>
        </p:txBody>
      </p:sp>
      <p:pic>
        <p:nvPicPr>
          <p:cNvPr id="163" name="Google Shape;163;p8" descr="Lovely Professional Universit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350" y="74612"/>
            <a:ext cx="704850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955350" y="993575"/>
            <a:ext cx="74331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3 CAs will be conducted throughout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Ca 1 &amp; 2 will be MCQ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CA 3 will be Evaluation of student profiles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No MTE and ETE for this subject will be held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pic>
        <p:nvPicPr>
          <p:cNvPr id="170" name="Google Shape;170;p10" descr="Lovely Professional Universit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350" y="74612"/>
            <a:ext cx="704850" cy="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0"/>
          <p:cNvSpPr txBox="1"/>
          <p:nvPr/>
        </p:nvSpPr>
        <p:spPr>
          <a:xfrm>
            <a:off x="319087" y="6076950"/>
            <a:ext cx="8505825" cy="46196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Lovely Professional University 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870475" y="1416850"/>
            <a:ext cx="736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Calibri"/>
                <a:ea typeface="Calibri"/>
                <a:cs typeface="Calibri"/>
                <a:sym typeface="Calibri"/>
              </a:rPr>
              <a:t>Any Questions???</a:t>
            </a:r>
            <a:endParaRPr sz="4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(4:3)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Times New Roman</vt:lpstr>
      <vt:lpstr>Arial</vt:lpstr>
      <vt:lpstr>Office Theme</vt:lpstr>
      <vt:lpstr>PowerPoint Presentation</vt:lpstr>
      <vt:lpstr>Delivery method</vt:lpstr>
      <vt:lpstr>PowerPoint Presentation</vt:lpstr>
      <vt:lpstr>PowerPoint Presentation</vt:lpstr>
      <vt:lpstr>PowerPoint Presentation</vt:lpstr>
      <vt:lpstr>Why Orientation to Computing?</vt:lpstr>
      <vt:lpstr>Evaluation Criteria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</dc:creator>
  <cp:lastModifiedBy>Windows User</cp:lastModifiedBy>
  <cp:revision>1</cp:revision>
  <dcterms:created xsi:type="dcterms:W3CDTF">2006-08-16T00:00:00Z</dcterms:created>
  <dcterms:modified xsi:type="dcterms:W3CDTF">2022-08-30T09:42:29Z</dcterms:modified>
</cp:coreProperties>
</file>