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1" r:id="rId6"/>
    <p:sldMasterId id="2147483665" r:id="rId7"/>
    <p:sldMasterId id="2147483667" r:id="rId8"/>
    <p:sldMasterId id="2147483669" r:id="rId9"/>
    <p:sldMasterId id="2147483671" r:id="rId10"/>
    <p:sldMasterId id="2147483673" r:id="rId11"/>
    <p:sldMasterId id="2147483675"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 id="313" r:id="rId71"/>
    <p:sldId id="314" r:id="rId72"/>
    <p:sldId id="315" r:id="rId73"/>
    <p:sldId id="316" r:id="rId74"/>
    <p:sldId id="317" r:id="rId75"/>
    <p:sldId id="318" r:id="rId76"/>
    <p:sldId id="319" r:id="rId77"/>
    <p:sldId id="320" r:id="rId78"/>
    <p:sldId id="321" r:id="rId79"/>
    <p:sldId id="322" r:id="rId80"/>
    <p:sldId id="323" r:id="rId81"/>
    <p:sldId id="324" r:id="rId82"/>
    <p:sldId id="325" r:id="rId83"/>
    <p:sldId id="326" r:id="rId84"/>
    <p:sldId id="327" r:id="rId85"/>
    <p:sldId id="328" r:id="rId86"/>
    <p:sldId id="329" r:id="rId87"/>
    <p:sldId id="330" r:id="rId88"/>
    <p:sldId id="331" r:id="rId89"/>
    <p:sldId id="332" r:id="rId90"/>
    <p:sldId id="333" r:id="rId91"/>
    <p:sldId id="334" r:id="rId92"/>
    <p:sldId id="335" r:id="rId93"/>
    <p:sldId id="336" r:id="rId94"/>
    <p:sldId id="337" r:id="rId95"/>
    <p:sldId id="338" r:id="rId96"/>
    <p:sldId id="339" r:id="rId97"/>
    <p:sldId id="340" r:id="rId98"/>
    <p:sldId id="341" r:id="rId99"/>
    <p:sldId id="342" r:id="rId100"/>
    <p:sldId id="343" r:id="rId101"/>
  </p:sldIdLst>
  <p:sldSz cy="6858000" cx="9144000"/>
  <p:notesSz cx="6858000" cy="9144000"/>
  <p:embeddedFontLst>
    <p:embeddedFont>
      <p:font typeface="Arial Black"/>
      <p:regular r:id="rId10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03" roundtripDataSignature="AMtx7mgZT37oot0zI+fxGQvaKkncRE4c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D8ACB0-D973-4EB6-88BA-C8FC56AFC83F}">
  <a:tblStyle styleId="{54D8ACB0-D973-4EB6-88BA-C8FC56AFC83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7.xml"/><Relationship Id="rId42" Type="http://schemas.openxmlformats.org/officeDocument/2006/relationships/slide" Target="slides/slide29.xml"/><Relationship Id="rId41" Type="http://schemas.openxmlformats.org/officeDocument/2006/relationships/slide" Target="slides/slide28.xml"/><Relationship Id="rId44" Type="http://schemas.openxmlformats.org/officeDocument/2006/relationships/slide" Target="slides/slide31.xml"/><Relationship Id="rId43" Type="http://schemas.openxmlformats.org/officeDocument/2006/relationships/slide" Target="slides/slide30.xml"/><Relationship Id="rId46" Type="http://schemas.openxmlformats.org/officeDocument/2006/relationships/slide" Target="slides/slide33.xml"/><Relationship Id="rId45" Type="http://schemas.openxmlformats.org/officeDocument/2006/relationships/slide" Target="slides/slide32.xml"/><Relationship Id="rId48" Type="http://schemas.openxmlformats.org/officeDocument/2006/relationships/slide" Target="slides/slide35.xml"/><Relationship Id="rId47" Type="http://schemas.openxmlformats.org/officeDocument/2006/relationships/slide" Target="slides/slide34.xml"/><Relationship Id="rId49" Type="http://schemas.openxmlformats.org/officeDocument/2006/relationships/slide" Target="slides/slide36.xml"/><Relationship Id="rId103" Type="http://customschemas.google.com/relationships/presentationmetadata" Target="metadata"/><Relationship Id="rId102" Type="http://schemas.openxmlformats.org/officeDocument/2006/relationships/font" Target="fonts/ArialBlack-regular.fntdata"/><Relationship Id="rId101" Type="http://schemas.openxmlformats.org/officeDocument/2006/relationships/slide" Target="slides/slide88.xml"/><Relationship Id="rId100" Type="http://schemas.openxmlformats.org/officeDocument/2006/relationships/slide" Target="slides/slide87.xml"/><Relationship Id="rId31" Type="http://schemas.openxmlformats.org/officeDocument/2006/relationships/slide" Target="slides/slide18.xml"/><Relationship Id="rId30" Type="http://schemas.openxmlformats.org/officeDocument/2006/relationships/slide" Target="slides/slide17.xml"/><Relationship Id="rId33" Type="http://schemas.openxmlformats.org/officeDocument/2006/relationships/slide" Target="slides/slide20.xml"/><Relationship Id="rId32" Type="http://schemas.openxmlformats.org/officeDocument/2006/relationships/slide" Target="slides/slide19.xml"/><Relationship Id="rId35" Type="http://schemas.openxmlformats.org/officeDocument/2006/relationships/slide" Target="slides/slide22.xml"/><Relationship Id="rId34" Type="http://schemas.openxmlformats.org/officeDocument/2006/relationships/slide" Target="slides/slide21.xml"/><Relationship Id="rId37" Type="http://schemas.openxmlformats.org/officeDocument/2006/relationships/slide" Target="slides/slide24.xml"/><Relationship Id="rId36" Type="http://schemas.openxmlformats.org/officeDocument/2006/relationships/slide" Target="slides/slide23.xml"/><Relationship Id="rId39" Type="http://schemas.openxmlformats.org/officeDocument/2006/relationships/slide" Target="slides/slide26.xml"/><Relationship Id="rId38" Type="http://schemas.openxmlformats.org/officeDocument/2006/relationships/slide" Target="slides/slide25.xml"/><Relationship Id="rId20" Type="http://schemas.openxmlformats.org/officeDocument/2006/relationships/slide" Target="slides/slide7.xml"/><Relationship Id="rId22" Type="http://schemas.openxmlformats.org/officeDocument/2006/relationships/slide" Target="slides/slide9.xml"/><Relationship Id="rId21" Type="http://schemas.openxmlformats.org/officeDocument/2006/relationships/slide" Target="slides/slide8.xml"/><Relationship Id="rId24" Type="http://schemas.openxmlformats.org/officeDocument/2006/relationships/slide" Target="slides/slide11.xml"/><Relationship Id="rId23" Type="http://schemas.openxmlformats.org/officeDocument/2006/relationships/slide" Target="slides/slide10.xml"/><Relationship Id="rId26" Type="http://schemas.openxmlformats.org/officeDocument/2006/relationships/slide" Target="slides/slide13.xml"/><Relationship Id="rId25" Type="http://schemas.openxmlformats.org/officeDocument/2006/relationships/slide" Target="slides/slide12.xml"/><Relationship Id="rId28" Type="http://schemas.openxmlformats.org/officeDocument/2006/relationships/slide" Target="slides/slide15.xml"/><Relationship Id="rId27" Type="http://schemas.openxmlformats.org/officeDocument/2006/relationships/slide" Target="slides/slide14.xml"/><Relationship Id="rId29" Type="http://schemas.openxmlformats.org/officeDocument/2006/relationships/slide" Target="slides/slide16.xml"/><Relationship Id="rId95" Type="http://schemas.openxmlformats.org/officeDocument/2006/relationships/slide" Target="slides/slide82.xml"/><Relationship Id="rId94" Type="http://schemas.openxmlformats.org/officeDocument/2006/relationships/slide" Target="slides/slide81.xml"/><Relationship Id="rId97" Type="http://schemas.openxmlformats.org/officeDocument/2006/relationships/slide" Target="slides/slide84.xml"/><Relationship Id="rId96" Type="http://schemas.openxmlformats.org/officeDocument/2006/relationships/slide" Target="slides/slide83.xml"/><Relationship Id="rId11" Type="http://schemas.openxmlformats.org/officeDocument/2006/relationships/slideMaster" Target="slideMasters/slideMaster7.xml"/><Relationship Id="rId99" Type="http://schemas.openxmlformats.org/officeDocument/2006/relationships/slide" Target="slides/slide86.xml"/><Relationship Id="rId10" Type="http://schemas.openxmlformats.org/officeDocument/2006/relationships/slideMaster" Target="slideMasters/slideMaster6.xml"/><Relationship Id="rId98" Type="http://schemas.openxmlformats.org/officeDocument/2006/relationships/slide" Target="slides/slide85.xml"/><Relationship Id="rId13" Type="http://schemas.openxmlformats.org/officeDocument/2006/relationships/notesMaster" Target="notesMasters/notesMaster1.xml"/><Relationship Id="rId12" Type="http://schemas.openxmlformats.org/officeDocument/2006/relationships/slideMaster" Target="slideMasters/slideMaster8.xml"/><Relationship Id="rId91" Type="http://schemas.openxmlformats.org/officeDocument/2006/relationships/slide" Target="slides/slide78.xml"/><Relationship Id="rId90" Type="http://schemas.openxmlformats.org/officeDocument/2006/relationships/slide" Target="slides/slide77.xml"/><Relationship Id="rId93" Type="http://schemas.openxmlformats.org/officeDocument/2006/relationships/slide" Target="slides/slide80.xml"/><Relationship Id="rId92" Type="http://schemas.openxmlformats.org/officeDocument/2006/relationships/slide" Target="slides/slide79.xml"/><Relationship Id="rId15" Type="http://schemas.openxmlformats.org/officeDocument/2006/relationships/slide" Target="slides/slide2.xml"/><Relationship Id="rId14" Type="http://schemas.openxmlformats.org/officeDocument/2006/relationships/slide" Target="slides/slide1.xml"/><Relationship Id="rId17" Type="http://schemas.openxmlformats.org/officeDocument/2006/relationships/slide" Target="slides/slide4.xml"/><Relationship Id="rId16" Type="http://schemas.openxmlformats.org/officeDocument/2006/relationships/slide" Target="slides/slide3.xml"/><Relationship Id="rId19" Type="http://schemas.openxmlformats.org/officeDocument/2006/relationships/slide" Target="slides/slide6.xml"/><Relationship Id="rId18" Type="http://schemas.openxmlformats.org/officeDocument/2006/relationships/slide" Target="slides/slide5.xml"/><Relationship Id="rId84" Type="http://schemas.openxmlformats.org/officeDocument/2006/relationships/slide" Target="slides/slide71.xml"/><Relationship Id="rId83" Type="http://schemas.openxmlformats.org/officeDocument/2006/relationships/slide" Target="slides/slide70.xml"/><Relationship Id="rId86" Type="http://schemas.openxmlformats.org/officeDocument/2006/relationships/slide" Target="slides/slide73.xml"/><Relationship Id="rId85" Type="http://schemas.openxmlformats.org/officeDocument/2006/relationships/slide" Target="slides/slide72.xml"/><Relationship Id="rId88" Type="http://schemas.openxmlformats.org/officeDocument/2006/relationships/slide" Target="slides/slide75.xml"/><Relationship Id="rId87" Type="http://schemas.openxmlformats.org/officeDocument/2006/relationships/slide" Target="slides/slide74.xml"/><Relationship Id="rId89" Type="http://schemas.openxmlformats.org/officeDocument/2006/relationships/slide" Target="slides/slide76.xml"/><Relationship Id="rId80" Type="http://schemas.openxmlformats.org/officeDocument/2006/relationships/slide" Target="slides/slide67.xml"/><Relationship Id="rId82" Type="http://schemas.openxmlformats.org/officeDocument/2006/relationships/slide" Target="slides/slide69.xml"/><Relationship Id="rId81" Type="http://schemas.openxmlformats.org/officeDocument/2006/relationships/slide" Target="slides/slide68.xml"/><Relationship Id="rId1" Type="http://schemas.openxmlformats.org/officeDocument/2006/relationships/theme" Target="theme/theme7.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60.xml"/><Relationship Id="rId72" Type="http://schemas.openxmlformats.org/officeDocument/2006/relationships/slide" Target="slides/slide59.xml"/><Relationship Id="rId75" Type="http://schemas.openxmlformats.org/officeDocument/2006/relationships/slide" Target="slides/slide62.xml"/><Relationship Id="rId74" Type="http://schemas.openxmlformats.org/officeDocument/2006/relationships/slide" Target="slides/slide61.xml"/><Relationship Id="rId77" Type="http://schemas.openxmlformats.org/officeDocument/2006/relationships/slide" Target="slides/slide64.xml"/><Relationship Id="rId76" Type="http://schemas.openxmlformats.org/officeDocument/2006/relationships/slide" Target="slides/slide63.xml"/><Relationship Id="rId79" Type="http://schemas.openxmlformats.org/officeDocument/2006/relationships/slide" Target="slides/slide66.xml"/><Relationship Id="rId78" Type="http://schemas.openxmlformats.org/officeDocument/2006/relationships/slide" Target="slides/slide65.xml"/><Relationship Id="rId71" Type="http://schemas.openxmlformats.org/officeDocument/2006/relationships/slide" Target="slides/slide58.xml"/><Relationship Id="rId70" Type="http://schemas.openxmlformats.org/officeDocument/2006/relationships/slide" Target="slides/slide57.xml"/><Relationship Id="rId62" Type="http://schemas.openxmlformats.org/officeDocument/2006/relationships/slide" Target="slides/slide49.xml"/><Relationship Id="rId61" Type="http://schemas.openxmlformats.org/officeDocument/2006/relationships/slide" Target="slides/slide48.xml"/><Relationship Id="rId64" Type="http://schemas.openxmlformats.org/officeDocument/2006/relationships/slide" Target="slides/slide51.xml"/><Relationship Id="rId63" Type="http://schemas.openxmlformats.org/officeDocument/2006/relationships/slide" Target="slides/slide50.xml"/><Relationship Id="rId66" Type="http://schemas.openxmlformats.org/officeDocument/2006/relationships/slide" Target="slides/slide53.xml"/><Relationship Id="rId65" Type="http://schemas.openxmlformats.org/officeDocument/2006/relationships/slide" Target="slides/slide52.xml"/><Relationship Id="rId68" Type="http://schemas.openxmlformats.org/officeDocument/2006/relationships/slide" Target="slides/slide55.xml"/><Relationship Id="rId67" Type="http://schemas.openxmlformats.org/officeDocument/2006/relationships/slide" Target="slides/slide54.xml"/><Relationship Id="rId60" Type="http://schemas.openxmlformats.org/officeDocument/2006/relationships/slide" Target="slides/slide47.xml"/><Relationship Id="rId69" Type="http://schemas.openxmlformats.org/officeDocument/2006/relationships/slide" Target="slides/slide56.xml"/><Relationship Id="rId51" Type="http://schemas.openxmlformats.org/officeDocument/2006/relationships/slide" Target="slides/slide38.xml"/><Relationship Id="rId50" Type="http://schemas.openxmlformats.org/officeDocument/2006/relationships/slide" Target="slides/slide37.xml"/><Relationship Id="rId53" Type="http://schemas.openxmlformats.org/officeDocument/2006/relationships/slide" Target="slides/slide40.xml"/><Relationship Id="rId52" Type="http://schemas.openxmlformats.org/officeDocument/2006/relationships/slide" Target="slides/slide39.xml"/><Relationship Id="rId55" Type="http://schemas.openxmlformats.org/officeDocument/2006/relationships/slide" Target="slides/slide42.xml"/><Relationship Id="rId54" Type="http://schemas.openxmlformats.org/officeDocument/2006/relationships/slide" Target="slides/slide41.xml"/><Relationship Id="rId57" Type="http://schemas.openxmlformats.org/officeDocument/2006/relationships/slide" Target="slides/slide44.xml"/><Relationship Id="rId56" Type="http://schemas.openxmlformats.org/officeDocument/2006/relationships/slide" Target="slides/slide43.xml"/><Relationship Id="rId59" Type="http://schemas.openxmlformats.org/officeDocument/2006/relationships/slide" Target="slides/slide46.xml"/><Relationship Id="rId58"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4" name="Google Shape;634;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8" name="Google Shape;648;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2" name="Google Shape;662;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0" name="Google Shape;670;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2" name="Google Shape;692;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6" name="Google Shape;706;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6" name="Google Shape;726;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4" name="Google Shape;734;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2" name="Google Shape;742;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8" name="Google Shape;758;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6" name="Google Shape;766;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3" name="Google Shape;773;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1" name="Google Shape;781;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8" name="Google Shape;788;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90"/>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17" name="Google Shape;17;p90"/>
          <p:cNvSpPr txBox="1"/>
          <p:nvPr>
            <p:ph idx="1" type="body"/>
          </p:nvPr>
        </p:nvSpPr>
        <p:spPr>
          <a:xfrm>
            <a:off x="457200" y="1604962"/>
            <a:ext cx="8105775" cy="4403725"/>
          </a:xfrm>
          <a:prstGeom prst="rect">
            <a:avLst/>
          </a:prstGeom>
          <a:noFill/>
          <a:ln>
            <a:noFill/>
          </a:ln>
        </p:spPr>
        <p:txBody>
          <a:bodyPr anchorCtr="0" anchor="t" bIns="0" lIns="0" spcFirstLastPara="1" rIns="0" wrap="square" tIns="157400">
            <a:noAutofit/>
          </a:bodyPr>
          <a:lstStyle>
            <a:lvl1pPr indent="-342900" lvl="0" marL="457200" algn="l">
              <a:lnSpc>
                <a:spcPct val="97000"/>
              </a:lnSpc>
              <a:spcBef>
                <a:spcPts val="0"/>
              </a:spcBef>
              <a:spcAft>
                <a:spcPts val="0"/>
              </a:spcAft>
              <a:buSzPts val="1800"/>
              <a:buChar char="•"/>
              <a:defRPr/>
            </a:lvl1pPr>
            <a:lvl2pPr indent="-342900" lvl="1" marL="914400" algn="l">
              <a:lnSpc>
                <a:spcPct val="97000"/>
              </a:lnSpc>
              <a:spcBef>
                <a:spcPts val="1288"/>
              </a:spcBef>
              <a:spcAft>
                <a:spcPts val="0"/>
              </a:spcAft>
              <a:buSzPts val="1800"/>
              <a:buChar char="–"/>
              <a:defRPr/>
            </a:lvl2pPr>
            <a:lvl3pPr indent="-342900" lvl="2" marL="1371600" algn="l">
              <a:lnSpc>
                <a:spcPct val="97000"/>
              </a:lnSpc>
              <a:spcBef>
                <a:spcPts val="1038"/>
              </a:spcBef>
              <a:spcAft>
                <a:spcPts val="0"/>
              </a:spcAft>
              <a:buSzPts val="1800"/>
              <a:buChar char="•"/>
              <a:defRPr/>
            </a:lvl3pPr>
            <a:lvl4pPr indent="-342900" lvl="3" marL="1828800" algn="l">
              <a:lnSpc>
                <a:spcPct val="97000"/>
              </a:lnSpc>
              <a:spcBef>
                <a:spcPts val="775"/>
              </a:spcBef>
              <a:spcAft>
                <a:spcPts val="0"/>
              </a:spcAft>
              <a:buSzPts val="1800"/>
              <a:buChar char="–"/>
              <a:defRPr/>
            </a:lvl4pPr>
            <a:lvl5pPr indent="-342900" lvl="4" marL="2286000" algn="l">
              <a:lnSpc>
                <a:spcPct val="97000"/>
              </a:lnSpc>
              <a:spcBef>
                <a:spcPts val="525"/>
              </a:spcBef>
              <a:spcAft>
                <a:spcPts val="0"/>
              </a:spcAft>
              <a:buSzPts val="1800"/>
              <a:buChar char="»"/>
              <a:defRPr/>
            </a:lvl5pPr>
            <a:lvl6pPr indent="-228600" lvl="5" marL="2743200" algn="l">
              <a:lnSpc>
                <a:spcPct val="97000"/>
              </a:lnSpc>
              <a:spcBef>
                <a:spcPts val="263"/>
              </a:spcBef>
              <a:spcAft>
                <a:spcPts val="0"/>
              </a:spcAft>
              <a:buSzPts val="1400"/>
              <a:buNone/>
              <a:defRPr/>
            </a:lvl6pPr>
            <a:lvl7pPr indent="-228600" lvl="6" marL="3200400" algn="l">
              <a:lnSpc>
                <a:spcPct val="97000"/>
              </a:lnSpc>
              <a:spcBef>
                <a:spcPts val="261"/>
              </a:spcBef>
              <a:spcAft>
                <a:spcPts val="0"/>
              </a:spcAft>
              <a:buSzPts val="1400"/>
              <a:buNone/>
              <a:defRPr/>
            </a:lvl7pPr>
            <a:lvl8pPr indent="-228600" lvl="7" marL="3657600" algn="l">
              <a:lnSpc>
                <a:spcPct val="97000"/>
              </a:lnSpc>
              <a:spcBef>
                <a:spcPts val="261"/>
              </a:spcBef>
              <a:spcAft>
                <a:spcPts val="0"/>
              </a:spcAft>
              <a:buSzPts val="1400"/>
              <a:buNone/>
              <a:defRPr/>
            </a:lvl8pPr>
            <a:lvl9pPr indent="-228600" lvl="8" marL="4114800" algn="l">
              <a:lnSpc>
                <a:spcPct val="97000"/>
              </a:lnSpc>
              <a:spcBef>
                <a:spcPts val="261"/>
              </a:spcBef>
              <a:spcAft>
                <a:spcPts val="261"/>
              </a:spcAft>
              <a:buSzPts val="1400"/>
              <a:buNone/>
              <a:defRPr/>
            </a:lvl9pPr>
          </a:lstStyle>
          <a:p/>
        </p:txBody>
      </p:sp>
      <p:sp>
        <p:nvSpPr>
          <p:cNvPr id="18" name="Google Shape;18;p90"/>
          <p:cNvSpPr txBox="1"/>
          <p:nvPr>
            <p:ph idx="12" type="sldNum"/>
          </p:nvPr>
        </p:nvSpPr>
        <p:spPr>
          <a:xfrm>
            <a:off x="6556375" y="6246812"/>
            <a:ext cx="2006600" cy="350837"/>
          </a:xfrm>
          <a:prstGeom prst="rect">
            <a:avLst/>
          </a:prstGeom>
          <a:noFill/>
          <a:ln>
            <a:noFill/>
          </a:ln>
        </p:spPr>
        <p:txBody>
          <a:bodyPr anchorCtr="0" anchor="t" bIns="0" lIns="0" spcFirstLastPara="1" rIns="0" wrap="square" tIns="0">
            <a:noAutofit/>
          </a:bodyPr>
          <a:lstStyle>
            <a:lvl1pPr indent="0" lvl="0"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1pPr>
            <a:lvl2pPr indent="0" lvl="1"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2pPr>
            <a:lvl3pPr indent="0" lvl="2"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3pPr>
            <a:lvl4pPr indent="0" lvl="3"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4pPr>
            <a:lvl5pPr indent="0" lvl="4"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5pPr>
            <a:lvl6pPr indent="0" lvl="5"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6pPr>
            <a:lvl7pPr indent="0" lvl="6"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7pPr>
            <a:lvl8pPr indent="0" lvl="7"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8pPr>
            <a:lvl9pPr indent="0" lvl="8"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99"/>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53" name="Google Shape;53;p99"/>
          <p:cNvSpPr txBox="1"/>
          <p:nvPr>
            <p:ph idx="12" type="sldNum"/>
          </p:nvPr>
        </p:nvSpPr>
        <p:spPr>
          <a:xfrm>
            <a:off x="6556375" y="6246812"/>
            <a:ext cx="2006600" cy="350837"/>
          </a:xfrm>
          <a:prstGeom prst="rect">
            <a:avLst/>
          </a:prstGeom>
          <a:noFill/>
          <a:ln>
            <a:noFill/>
          </a:ln>
        </p:spPr>
        <p:txBody>
          <a:bodyPr anchorCtr="0" anchor="t" bIns="0" lIns="0" spcFirstLastPara="1" rIns="0" wrap="square" tIns="0">
            <a:noAutofit/>
          </a:bodyPr>
          <a:lstStyle>
            <a:lvl1pPr indent="0" lvl="0"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1pPr>
            <a:lvl2pPr indent="0" lvl="1"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2pPr>
            <a:lvl3pPr indent="0" lvl="2"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3pPr>
            <a:lvl4pPr indent="0" lvl="3"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4pPr>
            <a:lvl5pPr indent="0" lvl="4"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5pPr>
            <a:lvl6pPr indent="0" lvl="5"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6pPr>
            <a:lvl7pPr indent="0" lvl="6"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7pPr>
            <a:lvl8pPr indent="0" lvl="7"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8pPr>
            <a:lvl9pPr indent="0" lvl="8"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100"/>
          <p:cNvSpPr txBox="1"/>
          <p:nvPr>
            <p:ph type="title"/>
          </p:nvPr>
        </p:nvSpPr>
        <p:spPr>
          <a:xfrm>
            <a:off x="457921" y="275070"/>
            <a:ext cx="8229600" cy="1142039"/>
          </a:xfrm>
          <a:prstGeom prst="rect">
            <a:avLst/>
          </a:prstGeom>
          <a:noFill/>
          <a:ln>
            <a:noFill/>
          </a:ln>
        </p:spPr>
        <p:txBody>
          <a:bodyPr anchorCtr="0" anchor="ctr" bIns="42450" lIns="81625" spcFirstLastPara="1" rIns="81625" wrap="square" tIns="4245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56" name="Google Shape;56;p100"/>
          <p:cNvSpPr txBox="1"/>
          <p:nvPr>
            <p:ph idx="1" type="body"/>
          </p:nvPr>
        </p:nvSpPr>
        <p:spPr>
          <a:xfrm>
            <a:off x="457920" y="1535201"/>
            <a:ext cx="4039200" cy="639427"/>
          </a:xfrm>
          <a:prstGeom prst="rect">
            <a:avLst/>
          </a:prstGeom>
          <a:noFill/>
          <a:ln>
            <a:noFill/>
          </a:ln>
        </p:spPr>
        <p:txBody>
          <a:bodyPr anchorCtr="0" anchor="b" bIns="0" lIns="0" spcFirstLastPara="1" rIns="0" wrap="square" tIns="157400">
            <a:noAutofit/>
          </a:bodyPr>
          <a:lstStyle>
            <a:lvl1pPr indent="-228600" lvl="0" marL="457200" algn="l">
              <a:lnSpc>
                <a:spcPct val="97000"/>
              </a:lnSpc>
              <a:spcBef>
                <a:spcPts val="0"/>
              </a:spcBef>
              <a:spcAft>
                <a:spcPts val="0"/>
              </a:spcAft>
              <a:buSzPts val="2200"/>
              <a:buNone/>
              <a:defRPr b="1" sz="2200"/>
            </a:lvl1pPr>
            <a:lvl2pPr indent="-228600" lvl="1" marL="914400" algn="l">
              <a:lnSpc>
                <a:spcPct val="97000"/>
              </a:lnSpc>
              <a:spcBef>
                <a:spcPts val="1288"/>
              </a:spcBef>
              <a:spcAft>
                <a:spcPts val="0"/>
              </a:spcAft>
              <a:buSzPts val="1800"/>
              <a:buNone/>
              <a:defRPr b="1" sz="1800"/>
            </a:lvl2pPr>
            <a:lvl3pPr indent="-228600" lvl="2" marL="1371600" algn="l">
              <a:lnSpc>
                <a:spcPct val="97000"/>
              </a:lnSpc>
              <a:spcBef>
                <a:spcPts val="1038"/>
              </a:spcBef>
              <a:spcAft>
                <a:spcPts val="0"/>
              </a:spcAft>
              <a:buSzPts val="1600"/>
              <a:buNone/>
              <a:defRPr b="1" sz="1600"/>
            </a:lvl3pPr>
            <a:lvl4pPr indent="-228600" lvl="3" marL="1828800" algn="l">
              <a:lnSpc>
                <a:spcPct val="97000"/>
              </a:lnSpc>
              <a:spcBef>
                <a:spcPts val="775"/>
              </a:spcBef>
              <a:spcAft>
                <a:spcPts val="0"/>
              </a:spcAft>
              <a:buSzPts val="1500"/>
              <a:buNone/>
              <a:defRPr b="1" sz="1500"/>
            </a:lvl4pPr>
            <a:lvl5pPr indent="-228600" lvl="4" marL="2286000" algn="l">
              <a:lnSpc>
                <a:spcPct val="97000"/>
              </a:lnSpc>
              <a:spcBef>
                <a:spcPts val="525"/>
              </a:spcBef>
              <a:spcAft>
                <a:spcPts val="0"/>
              </a:spcAft>
              <a:buSzPts val="1500"/>
              <a:buNone/>
              <a:defRPr b="1" sz="1500"/>
            </a:lvl5pPr>
            <a:lvl6pPr indent="-228600" lvl="5" marL="2743200" algn="l">
              <a:lnSpc>
                <a:spcPct val="97000"/>
              </a:lnSpc>
              <a:spcBef>
                <a:spcPts val="263"/>
              </a:spcBef>
              <a:spcAft>
                <a:spcPts val="0"/>
              </a:spcAft>
              <a:buSzPts val="1500"/>
              <a:buNone/>
              <a:defRPr b="1" sz="1500"/>
            </a:lvl6pPr>
            <a:lvl7pPr indent="-228600" lvl="6" marL="3200400" algn="l">
              <a:lnSpc>
                <a:spcPct val="97000"/>
              </a:lnSpc>
              <a:spcBef>
                <a:spcPts val="261"/>
              </a:spcBef>
              <a:spcAft>
                <a:spcPts val="0"/>
              </a:spcAft>
              <a:buSzPts val="1500"/>
              <a:buNone/>
              <a:defRPr b="1" sz="1500"/>
            </a:lvl7pPr>
            <a:lvl8pPr indent="-228600" lvl="7" marL="3657600" algn="l">
              <a:lnSpc>
                <a:spcPct val="97000"/>
              </a:lnSpc>
              <a:spcBef>
                <a:spcPts val="261"/>
              </a:spcBef>
              <a:spcAft>
                <a:spcPts val="0"/>
              </a:spcAft>
              <a:buSzPts val="1500"/>
              <a:buNone/>
              <a:defRPr b="1" sz="1500"/>
            </a:lvl8pPr>
            <a:lvl9pPr indent="-228600" lvl="8" marL="4114800" algn="l">
              <a:lnSpc>
                <a:spcPct val="97000"/>
              </a:lnSpc>
              <a:spcBef>
                <a:spcPts val="261"/>
              </a:spcBef>
              <a:spcAft>
                <a:spcPts val="261"/>
              </a:spcAft>
              <a:buSzPts val="1500"/>
              <a:buNone/>
              <a:defRPr b="1" sz="1500"/>
            </a:lvl9pPr>
          </a:lstStyle>
          <a:p/>
        </p:txBody>
      </p:sp>
      <p:sp>
        <p:nvSpPr>
          <p:cNvPr id="57" name="Google Shape;57;p100"/>
          <p:cNvSpPr txBox="1"/>
          <p:nvPr>
            <p:ph idx="2" type="body"/>
          </p:nvPr>
        </p:nvSpPr>
        <p:spPr>
          <a:xfrm>
            <a:off x="457920" y="2174628"/>
            <a:ext cx="4039200" cy="3951775"/>
          </a:xfrm>
          <a:prstGeom prst="rect">
            <a:avLst/>
          </a:prstGeom>
          <a:noFill/>
          <a:ln>
            <a:noFill/>
          </a:ln>
        </p:spPr>
        <p:txBody>
          <a:bodyPr anchorCtr="0" anchor="t" bIns="0" lIns="0" spcFirstLastPara="1" rIns="0" wrap="square" tIns="157400">
            <a:noAutofit/>
          </a:bodyPr>
          <a:lstStyle>
            <a:lvl1pPr indent="-368300" lvl="0" marL="457200" algn="l">
              <a:lnSpc>
                <a:spcPct val="97000"/>
              </a:lnSpc>
              <a:spcBef>
                <a:spcPts val="0"/>
              </a:spcBef>
              <a:spcAft>
                <a:spcPts val="0"/>
              </a:spcAft>
              <a:buSzPts val="2200"/>
              <a:buChar char="•"/>
              <a:defRPr sz="2200"/>
            </a:lvl1pPr>
            <a:lvl2pPr indent="-342900" lvl="1" marL="914400" algn="l">
              <a:lnSpc>
                <a:spcPct val="97000"/>
              </a:lnSpc>
              <a:spcBef>
                <a:spcPts val="1288"/>
              </a:spcBef>
              <a:spcAft>
                <a:spcPts val="0"/>
              </a:spcAft>
              <a:buSzPts val="1800"/>
              <a:buChar char="–"/>
              <a:defRPr sz="1800"/>
            </a:lvl2pPr>
            <a:lvl3pPr indent="-330200" lvl="2" marL="1371600" algn="l">
              <a:lnSpc>
                <a:spcPct val="97000"/>
              </a:lnSpc>
              <a:spcBef>
                <a:spcPts val="1038"/>
              </a:spcBef>
              <a:spcAft>
                <a:spcPts val="0"/>
              </a:spcAft>
              <a:buSzPts val="1600"/>
              <a:buChar char="•"/>
              <a:defRPr sz="1600"/>
            </a:lvl3pPr>
            <a:lvl4pPr indent="-323850" lvl="3" marL="1828800" algn="l">
              <a:lnSpc>
                <a:spcPct val="97000"/>
              </a:lnSpc>
              <a:spcBef>
                <a:spcPts val="775"/>
              </a:spcBef>
              <a:spcAft>
                <a:spcPts val="0"/>
              </a:spcAft>
              <a:buSzPts val="1500"/>
              <a:buChar char="–"/>
              <a:defRPr sz="1500"/>
            </a:lvl4pPr>
            <a:lvl5pPr indent="-323850" lvl="4" marL="2286000" algn="l">
              <a:lnSpc>
                <a:spcPct val="97000"/>
              </a:lnSpc>
              <a:spcBef>
                <a:spcPts val="525"/>
              </a:spcBef>
              <a:spcAft>
                <a:spcPts val="0"/>
              </a:spcAft>
              <a:buSzPts val="1500"/>
              <a:buChar char="»"/>
              <a:defRPr sz="1500"/>
            </a:lvl5pPr>
            <a:lvl6pPr indent="-228600" lvl="5" marL="2743200" algn="l">
              <a:lnSpc>
                <a:spcPct val="97000"/>
              </a:lnSpc>
              <a:spcBef>
                <a:spcPts val="263"/>
              </a:spcBef>
              <a:spcAft>
                <a:spcPts val="0"/>
              </a:spcAft>
              <a:buSzPts val="1400"/>
              <a:buNone/>
              <a:defRPr sz="1500"/>
            </a:lvl6pPr>
            <a:lvl7pPr indent="-228600" lvl="6" marL="3200400" algn="l">
              <a:lnSpc>
                <a:spcPct val="97000"/>
              </a:lnSpc>
              <a:spcBef>
                <a:spcPts val="261"/>
              </a:spcBef>
              <a:spcAft>
                <a:spcPts val="0"/>
              </a:spcAft>
              <a:buSzPts val="1400"/>
              <a:buNone/>
              <a:defRPr sz="1500"/>
            </a:lvl7pPr>
            <a:lvl8pPr indent="-228600" lvl="7" marL="3657600" algn="l">
              <a:lnSpc>
                <a:spcPct val="97000"/>
              </a:lnSpc>
              <a:spcBef>
                <a:spcPts val="261"/>
              </a:spcBef>
              <a:spcAft>
                <a:spcPts val="0"/>
              </a:spcAft>
              <a:buSzPts val="1400"/>
              <a:buNone/>
              <a:defRPr sz="1500"/>
            </a:lvl8pPr>
            <a:lvl9pPr indent="-228600" lvl="8" marL="4114800" algn="l">
              <a:lnSpc>
                <a:spcPct val="97000"/>
              </a:lnSpc>
              <a:spcBef>
                <a:spcPts val="261"/>
              </a:spcBef>
              <a:spcAft>
                <a:spcPts val="261"/>
              </a:spcAft>
              <a:buSzPts val="1400"/>
              <a:buNone/>
              <a:defRPr sz="1500"/>
            </a:lvl9pPr>
          </a:lstStyle>
          <a:p/>
        </p:txBody>
      </p:sp>
      <p:sp>
        <p:nvSpPr>
          <p:cNvPr id="58" name="Google Shape;58;p100"/>
          <p:cNvSpPr txBox="1"/>
          <p:nvPr>
            <p:ph idx="3" type="body"/>
          </p:nvPr>
        </p:nvSpPr>
        <p:spPr>
          <a:xfrm>
            <a:off x="4645441" y="1535201"/>
            <a:ext cx="4042080" cy="639427"/>
          </a:xfrm>
          <a:prstGeom prst="rect">
            <a:avLst/>
          </a:prstGeom>
          <a:noFill/>
          <a:ln>
            <a:noFill/>
          </a:ln>
        </p:spPr>
        <p:txBody>
          <a:bodyPr anchorCtr="0" anchor="b" bIns="0" lIns="0" spcFirstLastPara="1" rIns="0" wrap="square" tIns="157400">
            <a:noAutofit/>
          </a:bodyPr>
          <a:lstStyle>
            <a:lvl1pPr indent="-228600" lvl="0" marL="457200" algn="l">
              <a:lnSpc>
                <a:spcPct val="97000"/>
              </a:lnSpc>
              <a:spcBef>
                <a:spcPts val="0"/>
              </a:spcBef>
              <a:spcAft>
                <a:spcPts val="0"/>
              </a:spcAft>
              <a:buSzPts val="2200"/>
              <a:buNone/>
              <a:defRPr b="1" sz="2200"/>
            </a:lvl1pPr>
            <a:lvl2pPr indent="-228600" lvl="1" marL="914400" algn="l">
              <a:lnSpc>
                <a:spcPct val="97000"/>
              </a:lnSpc>
              <a:spcBef>
                <a:spcPts val="1288"/>
              </a:spcBef>
              <a:spcAft>
                <a:spcPts val="0"/>
              </a:spcAft>
              <a:buSzPts val="1800"/>
              <a:buNone/>
              <a:defRPr b="1" sz="1800"/>
            </a:lvl2pPr>
            <a:lvl3pPr indent="-228600" lvl="2" marL="1371600" algn="l">
              <a:lnSpc>
                <a:spcPct val="97000"/>
              </a:lnSpc>
              <a:spcBef>
                <a:spcPts val="1038"/>
              </a:spcBef>
              <a:spcAft>
                <a:spcPts val="0"/>
              </a:spcAft>
              <a:buSzPts val="1600"/>
              <a:buNone/>
              <a:defRPr b="1" sz="1600"/>
            </a:lvl3pPr>
            <a:lvl4pPr indent="-228600" lvl="3" marL="1828800" algn="l">
              <a:lnSpc>
                <a:spcPct val="97000"/>
              </a:lnSpc>
              <a:spcBef>
                <a:spcPts val="775"/>
              </a:spcBef>
              <a:spcAft>
                <a:spcPts val="0"/>
              </a:spcAft>
              <a:buSzPts val="1500"/>
              <a:buNone/>
              <a:defRPr b="1" sz="1500"/>
            </a:lvl4pPr>
            <a:lvl5pPr indent="-228600" lvl="4" marL="2286000" algn="l">
              <a:lnSpc>
                <a:spcPct val="97000"/>
              </a:lnSpc>
              <a:spcBef>
                <a:spcPts val="525"/>
              </a:spcBef>
              <a:spcAft>
                <a:spcPts val="0"/>
              </a:spcAft>
              <a:buSzPts val="1500"/>
              <a:buNone/>
              <a:defRPr b="1" sz="1500"/>
            </a:lvl5pPr>
            <a:lvl6pPr indent="-228600" lvl="5" marL="2743200" algn="l">
              <a:lnSpc>
                <a:spcPct val="97000"/>
              </a:lnSpc>
              <a:spcBef>
                <a:spcPts val="263"/>
              </a:spcBef>
              <a:spcAft>
                <a:spcPts val="0"/>
              </a:spcAft>
              <a:buSzPts val="1500"/>
              <a:buNone/>
              <a:defRPr b="1" sz="1500"/>
            </a:lvl6pPr>
            <a:lvl7pPr indent="-228600" lvl="6" marL="3200400" algn="l">
              <a:lnSpc>
                <a:spcPct val="97000"/>
              </a:lnSpc>
              <a:spcBef>
                <a:spcPts val="261"/>
              </a:spcBef>
              <a:spcAft>
                <a:spcPts val="0"/>
              </a:spcAft>
              <a:buSzPts val="1500"/>
              <a:buNone/>
              <a:defRPr b="1" sz="1500"/>
            </a:lvl7pPr>
            <a:lvl8pPr indent="-228600" lvl="7" marL="3657600" algn="l">
              <a:lnSpc>
                <a:spcPct val="97000"/>
              </a:lnSpc>
              <a:spcBef>
                <a:spcPts val="261"/>
              </a:spcBef>
              <a:spcAft>
                <a:spcPts val="0"/>
              </a:spcAft>
              <a:buSzPts val="1500"/>
              <a:buNone/>
              <a:defRPr b="1" sz="1500"/>
            </a:lvl8pPr>
            <a:lvl9pPr indent="-228600" lvl="8" marL="4114800" algn="l">
              <a:lnSpc>
                <a:spcPct val="97000"/>
              </a:lnSpc>
              <a:spcBef>
                <a:spcPts val="261"/>
              </a:spcBef>
              <a:spcAft>
                <a:spcPts val="261"/>
              </a:spcAft>
              <a:buSzPts val="1500"/>
              <a:buNone/>
              <a:defRPr b="1" sz="1500"/>
            </a:lvl9pPr>
          </a:lstStyle>
          <a:p/>
        </p:txBody>
      </p:sp>
      <p:sp>
        <p:nvSpPr>
          <p:cNvPr id="59" name="Google Shape;59;p100"/>
          <p:cNvSpPr txBox="1"/>
          <p:nvPr>
            <p:ph idx="4" type="body"/>
          </p:nvPr>
        </p:nvSpPr>
        <p:spPr>
          <a:xfrm>
            <a:off x="4645441" y="2174628"/>
            <a:ext cx="4042080" cy="3951775"/>
          </a:xfrm>
          <a:prstGeom prst="rect">
            <a:avLst/>
          </a:prstGeom>
          <a:noFill/>
          <a:ln>
            <a:noFill/>
          </a:ln>
        </p:spPr>
        <p:txBody>
          <a:bodyPr anchorCtr="0" anchor="t" bIns="0" lIns="0" spcFirstLastPara="1" rIns="0" wrap="square" tIns="157400">
            <a:noAutofit/>
          </a:bodyPr>
          <a:lstStyle>
            <a:lvl1pPr indent="-368300" lvl="0" marL="457200" algn="l">
              <a:lnSpc>
                <a:spcPct val="97000"/>
              </a:lnSpc>
              <a:spcBef>
                <a:spcPts val="0"/>
              </a:spcBef>
              <a:spcAft>
                <a:spcPts val="0"/>
              </a:spcAft>
              <a:buSzPts val="2200"/>
              <a:buChar char="•"/>
              <a:defRPr sz="2200"/>
            </a:lvl1pPr>
            <a:lvl2pPr indent="-342900" lvl="1" marL="914400" algn="l">
              <a:lnSpc>
                <a:spcPct val="97000"/>
              </a:lnSpc>
              <a:spcBef>
                <a:spcPts val="1288"/>
              </a:spcBef>
              <a:spcAft>
                <a:spcPts val="0"/>
              </a:spcAft>
              <a:buSzPts val="1800"/>
              <a:buChar char="–"/>
              <a:defRPr sz="1800"/>
            </a:lvl2pPr>
            <a:lvl3pPr indent="-330200" lvl="2" marL="1371600" algn="l">
              <a:lnSpc>
                <a:spcPct val="97000"/>
              </a:lnSpc>
              <a:spcBef>
                <a:spcPts val="1038"/>
              </a:spcBef>
              <a:spcAft>
                <a:spcPts val="0"/>
              </a:spcAft>
              <a:buSzPts val="1600"/>
              <a:buChar char="•"/>
              <a:defRPr sz="1600"/>
            </a:lvl3pPr>
            <a:lvl4pPr indent="-323850" lvl="3" marL="1828800" algn="l">
              <a:lnSpc>
                <a:spcPct val="97000"/>
              </a:lnSpc>
              <a:spcBef>
                <a:spcPts val="775"/>
              </a:spcBef>
              <a:spcAft>
                <a:spcPts val="0"/>
              </a:spcAft>
              <a:buSzPts val="1500"/>
              <a:buChar char="–"/>
              <a:defRPr sz="1500"/>
            </a:lvl4pPr>
            <a:lvl5pPr indent="-323850" lvl="4" marL="2286000" algn="l">
              <a:lnSpc>
                <a:spcPct val="97000"/>
              </a:lnSpc>
              <a:spcBef>
                <a:spcPts val="525"/>
              </a:spcBef>
              <a:spcAft>
                <a:spcPts val="0"/>
              </a:spcAft>
              <a:buSzPts val="1500"/>
              <a:buChar char="»"/>
              <a:defRPr sz="1500"/>
            </a:lvl5pPr>
            <a:lvl6pPr indent="-228600" lvl="5" marL="2743200" algn="l">
              <a:lnSpc>
                <a:spcPct val="97000"/>
              </a:lnSpc>
              <a:spcBef>
                <a:spcPts val="263"/>
              </a:spcBef>
              <a:spcAft>
                <a:spcPts val="0"/>
              </a:spcAft>
              <a:buSzPts val="1400"/>
              <a:buNone/>
              <a:defRPr sz="1500"/>
            </a:lvl6pPr>
            <a:lvl7pPr indent="-228600" lvl="6" marL="3200400" algn="l">
              <a:lnSpc>
                <a:spcPct val="97000"/>
              </a:lnSpc>
              <a:spcBef>
                <a:spcPts val="261"/>
              </a:spcBef>
              <a:spcAft>
                <a:spcPts val="0"/>
              </a:spcAft>
              <a:buSzPts val="1400"/>
              <a:buNone/>
              <a:defRPr sz="1500"/>
            </a:lvl7pPr>
            <a:lvl8pPr indent="-228600" lvl="7" marL="3657600" algn="l">
              <a:lnSpc>
                <a:spcPct val="97000"/>
              </a:lnSpc>
              <a:spcBef>
                <a:spcPts val="261"/>
              </a:spcBef>
              <a:spcAft>
                <a:spcPts val="0"/>
              </a:spcAft>
              <a:buSzPts val="1400"/>
              <a:buNone/>
              <a:defRPr sz="1500"/>
            </a:lvl8pPr>
            <a:lvl9pPr indent="-228600" lvl="8" marL="4114800" algn="l">
              <a:lnSpc>
                <a:spcPct val="97000"/>
              </a:lnSpc>
              <a:spcBef>
                <a:spcPts val="261"/>
              </a:spcBef>
              <a:spcAft>
                <a:spcPts val="261"/>
              </a:spcAft>
              <a:buSzPts val="1400"/>
              <a:buNone/>
              <a:defRPr sz="1500"/>
            </a:lvl9pPr>
          </a:lstStyle>
          <a:p/>
        </p:txBody>
      </p:sp>
      <p:sp>
        <p:nvSpPr>
          <p:cNvPr id="60" name="Google Shape;60;p100"/>
          <p:cNvSpPr txBox="1"/>
          <p:nvPr>
            <p:ph idx="12" type="sldNum"/>
          </p:nvPr>
        </p:nvSpPr>
        <p:spPr>
          <a:xfrm>
            <a:off x="6556375" y="6246812"/>
            <a:ext cx="2006600" cy="350837"/>
          </a:xfrm>
          <a:prstGeom prst="rect">
            <a:avLst/>
          </a:prstGeom>
          <a:noFill/>
          <a:ln>
            <a:noFill/>
          </a:ln>
        </p:spPr>
        <p:txBody>
          <a:bodyPr anchorCtr="0" anchor="t" bIns="0" lIns="0" spcFirstLastPara="1" rIns="0" wrap="square" tIns="0">
            <a:noAutofit/>
          </a:bodyPr>
          <a:lstStyle>
            <a:lvl1pPr indent="0" lvl="0"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1pPr>
            <a:lvl2pPr indent="0" lvl="1"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2pPr>
            <a:lvl3pPr indent="0" lvl="2"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3pPr>
            <a:lvl4pPr indent="0" lvl="3"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4pPr>
            <a:lvl5pPr indent="0" lvl="4"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5pPr>
            <a:lvl6pPr indent="0" lvl="5"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6pPr>
            <a:lvl7pPr indent="0" lvl="6"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7pPr>
            <a:lvl8pPr indent="0" lvl="7"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8pPr>
            <a:lvl9pPr indent="0" lvl="8"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101"/>
          <p:cNvSpPr txBox="1"/>
          <p:nvPr>
            <p:ph type="title"/>
          </p:nvPr>
        </p:nvSpPr>
        <p:spPr>
          <a:xfrm>
            <a:off x="722880" y="4406863"/>
            <a:ext cx="7771680" cy="1362383"/>
          </a:xfrm>
          <a:prstGeom prst="rect">
            <a:avLst/>
          </a:prstGeom>
          <a:noFill/>
          <a:ln>
            <a:noFill/>
          </a:ln>
        </p:spPr>
        <p:txBody>
          <a:bodyPr anchorCtr="0" anchor="t" bIns="42450" lIns="81625" spcFirstLastPara="1" rIns="81625" wrap="square" tIns="42450">
            <a:noAutofit/>
          </a:bodyPr>
          <a:lstStyle>
            <a:lvl1pPr lvl="0" algn="l">
              <a:lnSpc>
                <a:spcPct val="97000"/>
              </a:lnSpc>
              <a:spcBef>
                <a:spcPts val="0"/>
              </a:spcBef>
              <a:spcAft>
                <a:spcPts val="0"/>
              </a:spcAft>
              <a:buSzPts val="1400"/>
              <a:buNone/>
              <a:defRPr b="1" sz="3600" cap="none"/>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63" name="Google Shape;63;p101"/>
          <p:cNvSpPr txBox="1"/>
          <p:nvPr>
            <p:ph idx="1" type="body"/>
          </p:nvPr>
        </p:nvSpPr>
        <p:spPr>
          <a:xfrm>
            <a:off x="722880" y="2906225"/>
            <a:ext cx="7771680" cy="1500638"/>
          </a:xfrm>
          <a:prstGeom prst="rect">
            <a:avLst/>
          </a:prstGeom>
          <a:noFill/>
          <a:ln>
            <a:noFill/>
          </a:ln>
        </p:spPr>
        <p:txBody>
          <a:bodyPr anchorCtr="0" anchor="b" bIns="0" lIns="0" spcFirstLastPara="1" rIns="0" wrap="square" tIns="157400">
            <a:noAutofit/>
          </a:bodyPr>
          <a:lstStyle>
            <a:lvl1pPr indent="-228600" lvl="0" marL="457200" algn="l">
              <a:lnSpc>
                <a:spcPct val="97000"/>
              </a:lnSpc>
              <a:spcBef>
                <a:spcPts val="0"/>
              </a:spcBef>
              <a:spcAft>
                <a:spcPts val="0"/>
              </a:spcAft>
              <a:buSzPts val="1800"/>
              <a:buNone/>
              <a:defRPr sz="1800"/>
            </a:lvl1pPr>
            <a:lvl2pPr indent="-228600" lvl="1" marL="914400" algn="l">
              <a:lnSpc>
                <a:spcPct val="97000"/>
              </a:lnSpc>
              <a:spcBef>
                <a:spcPts val="1288"/>
              </a:spcBef>
              <a:spcAft>
                <a:spcPts val="0"/>
              </a:spcAft>
              <a:buSzPts val="1600"/>
              <a:buNone/>
              <a:defRPr sz="1600"/>
            </a:lvl2pPr>
            <a:lvl3pPr indent="-228600" lvl="2" marL="1371600" algn="l">
              <a:lnSpc>
                <a:spcPct val="97000"/>
              </a:lnSpc>
              <a:spcBef>
                <a:spcPts val="1038"/>
              </a:spcBef>
              <a:spcAft>
                <a:spcPts val="0"/>
              </a:spcAft>
              <a:buSzPts val="1500"/>
              <a:buNone/>
              <a:defRPr sz="1500"/>
            </a:lvl3pPr>
            <a:lvl4pPr indent="-228600" lvl="3" marL="1828800" algn="l">
              <a:lnSpc>
                <a:spcPct val="97000"/>
              </a:lnSpc>
              <a:spcBef>
                <a:spcPts val="775"/>
              </a:spcBef>
              <a:spcAft>
                <a:spcPts val="0"/>
              </a:spcAft>
              <a:buSzPts val="1300"/>
              <a:buNone/>
              <a:defRPr sz="1300"/>
            </a:lvl4pPr>
            <a:lvl5pPr indent="-228600" lvl="4" marL="2286000" algn="l">
              <a:lnSpc>
                <a:spcPct val="97000"/>
              </a:lnSpc>
              <a:spcBef>
                <a:spcPts val="525"/>
              </a:spcBef>
              <a:spcAft>
                <a:spcPts val="0"/>
              </a:spcAft>
              <a:buSzPts val="1300"/>
              <a:buNone/>
              <a:defRPr sz="1300"/>
            </a:lvl5pPr>
            <a:lvl6pPr indent="-228600" lvl="5" marL="2743200" algn="l">
              <a:lnSpc>
                <a:spcPct val="97000"/>
              </a:lnSpc>
              <a:spcBef>
                <a:spcPts val="263"/>
              </a:spcBef>
              <a:spcAft>
                <a:spcPts val="0"/>
              </a:spcAft>
              <a:buSzPts val="1300"/>
              <a:buNone/>
              <a:defRPr sz="1300"/>
            </a:lvl6pPr>
            <a:lvl7pPr indent="-228600" lvl="6" marL="3200400" algn="l">
              <a:lnSpc>
                <a:spcPct val="97000"/>
              </a:lnSpc>
              <a:spcBef>
                <a:spcPts val="261"/>
              </a:spcBef>
              <a:spcAft>
                <a:spcPts val="0"/>
              </a:spcAft>
              <a:buSzPts val="1300"/>
              <a:buNone/>
              <a:defRPr sz="1300"/>
            </a:lvl7pPr>
            <a:lvl8pPr indent="-228600" lvl="7" marL="3657600" algn="l">
              <a:lnSpc>
                <a:spcPct val="97000"/>
              </a:lnSpc>
              <a:spcBef>
                <a:spcPts val="261"/>
              </a:spcBef>
              <a:spcAft>
                <a:spcPts val="0"/>
              </a:spcAft>
              <a:buSzPts val="1300"/>
              <a:buNone/>
              <a:defRPr sz="1300"/>
            </a:lvl8pPr>
            <a:lvl9pPr indent="-228600" lvl="8" marL="4114800" algn="l">
              <a:lnSpc>
                <a:spcPct val="97000"/>
              </a:lnSpc>
              <a:spcBef>
                <a:spcPts val="261"/>
              </a:spcBef>
              <a:spcAft>
                <a:spcPts val="261"/>
              </a:spcAft>
              <a:buSzPts val="1300"/>
              <a:buNone/>
              <a:defRPr sz="1300"/>
            </a:lvl9pPr>
          </a:lstStyle>
          <a:p/>
        </p:txBody>
      </p:sp>
      <p:sp>
        <p:nvSpPr>
          <p:cNvPr id="64" name="Google Shape;64;p101"/>
          <p:cNvSpPr txBox="1"/>
          <p:nvPr>
            <p:ph idx="12" type="sldNum"/>
          </p:nvPr>
        </p:nvSpPr>
        <p:spPr>
          <a:xfrm>
            <a:off x="6556375" y="6246812"/>
            <a:ext cx="2006600" cy="350837"/>
          </a:xfrm>
          <a:prstGeom prst="rect">
            <a:avLst/>
          </a:prstGeom>
          <a:noFill/>
          <a:ln>
            <a:noFill/>
          </a:ln>
        </p:spPr>
        <p:txBody>
          <a:bodyPr anchorCtr="0" anchor="t" bIns="0" lIns="0" spcFirstLastPara="1" rIns="0" wrap="square" tIns="0">
            <a:noAutofit/>
          </a:bodyPr>
          <a:lstStyle>
            <a:lvl1pPr indent="0" lvl="0"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1pPr>
            <a:lvl2pPr indent="0" lvl="1"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2pPr>
            <a:lvl3pPr indent="0" lvl="2"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3pPr>
            <a:lvl4pPr indent="0" lvl="3"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4pPr>
            <a:lvl5pPr indent="0" lvl="4"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5pPr>
            <a:lvl6pPr indent="0" lvl="5"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6pPr>
            <a:lvl7pPr indent="0" lvl="6"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7pPr>
            <a:lvl8pPr indent="0" lvl="7"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8pPr>
            <a:lvl9pPr indent="0" lvl="8"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0" name="Shape 70"/>
        <p:cNvGrpSpPr/>
        <p:nvPr/>
      </p:nvGrpSpPr>
      <p:grpSpPr>
        <a:xfrm>
          <a:off x="0" y="0"/>
          <a:ext cx="0" cy="0"/>
          <a:chOff x="0" y="0"/>
          <a:chExt cx="0" cy="0"/>
        </a:xfrm>
      </p:grpSpPr>
      <p:sp>
        <p:nvSpPr>
          <p:cNvPr id="71" name="Google Shape;71;p103"/>
          <p:cNvSpPr txBox="1"/>
          <p:nvPr>
            <p:ph idx="1" type="body"/>
          </p:nvPr>
        </p:nvSpPr>
        <p:spPr>
          <a:xfrm>
            <a:off x="0" y="685800"/>
            <a:ext cx="6400800" cy="5486400"/>
          </a:xfrm>
          <a:prstGeom prst="rect">
            <a:avLst/>
          </a:prstGeom>
          <a:solidFill>
            <a:srgbClr val="FFE593"/>
          </a:solidFill>
          <a:ln>
            <a:noFill/>
          </a:ln>
        </p:spPr>
        <p:txBody>
          <a:bodyPr anchorCtr="0" anchor="t" bIns="45700" lIns="91425" spcFirstLastPara="1" rIns="91425" wrap="square" tIns="45700">
            <a:normAutofit/>
          </a:bodyPr>
          <a:lstStyle>
            <a:lvl1pPr indent="-228600" lvl="0" marL="457200" algn="l">
              <a:spcBef>
                <a:spcPts val="0"/>
              </a:spcBef>
              <a:spcAft>
                <a:spcPts val="0"/>
              </a:spcAft>
              <a:buClr>
                <a:schemeClr val="dk1"/>
              </a:buClr>
              <a:buSzPts val="1800"/>
              <a:buNone/>
              <a:defRPr b="1" sz="1800">
                <a:solidFill>
                  <a:schemeClr val="dk1"/>
                </a:solidFill>
                <a:latin typeface="Courier New"/>
                <a:ea typeface="Courier New"/>
                <a:cs typeface="Courier New"/>
                <a:sym typeface="Courier New"/>
              </a:defRPr>
            </a:lvl1pPr>
            <a:lvl2pPr indent="-228600" lvl="1" marL="914400" algn="l">
              <a:spcBef>
                <a:spcPts val="0"/>
              </a:spcBef>
              <a:spcAft>
                <a:spcPts val="0"/>
              </a:spcAft>
              <a:buClr>
                <a:schemeClr val="dk1"/>
              </a:buClr>
              <a:buSzPts val="1800"/>
              <a:buNone/>
              <a:defRPr b="1" sz="1800">
                <a:solidFill>
                  <a:schemeClr val="dk1"/>
                </a:solidFill>
                <a:latin typeface="Courier New"/>
                <a:ea typeface="Courier New"/>
                <a:cs typeface="Courier New"/>
                <a:sym typeface="Courier New"/>
              </a:defRPr>
            </a:lvl2pPr>
            <a:lvl3pPr indent="-228600" lvl="2" marL="1371600" algn="l">
              <a:spcBef>
                <a:spcPts val="0"/>
              </a:spcBef>
              <a:spcAft>
                <a:spcPts val="0"/>
              </a:spcAft>
              <a:buClr>
                <a:schemeClr val="dk1"/>
              </a:buClr>
              <a:buSzPts val="1800"/>
              <a:buNone/>
              <a:defRPr b="1" sz="1800">
                <a:solidFill>
                  <a:schemeClr val="dk1"/>
                </a:solidFill>
                <a:latin typeface="Courier New"/>
                <a:ea typeface="Courier New"/>
                <a:cs typeface="Courier New"/>
                <a:sym typeface="Courier New"/>
              </a:defRPr>
            </a:lvl3pPr>
            <a:lvl4pPr indent="-228600" lvl="3" marL="1828800" algn="l">
              <a:spcBef>
                <a:spcPts val="0"/>
              </a:spcBef>
              <a:spcAft>
                <a:spcPts val="0"/>
              </a:spcAft>
              <a:buClr>
                <a:schemeClr val="dk1"/>
              </a:buClr>
              <a:buSzPts val="1800"/>
              <a:buNone/>
              <a:defRPr b="1" sz="1800">
                <a:solidFill>
                  <a:schemeClr val="dk1"/>
                </a:solidFill>
                <a:latin typeface="Courier New"/>
                <a:ea typeface="Courier New"/>
                <a:cs typeface="Courier New"/>
                <a:sym typeface="Courier New"/>
              </a:defRPr>
            </a:lvl4pPr>
            <a:lvl5pPr indent="-228600" lvl="4" marL="2286000" algn="l">
              <a:spcBef>
                <a:spcPts val="0"/>
              </a:spcBef>
              <a:spcAft>
                <a:spcPts val="0"/>
              </a:spcAft>
              <a:buClr>
                <a:schemeClr val="dk1"/>
              </a:buClr>
              <a:buSzPts val="1800"/>
              <a:buNone/>
              <a:defRPr b="1" sz="1800">
                <a:solidFill>
                  <a:schemeClr val="dk1"/>
                </a:solidFill>
                <a:latin typeface="Courier New"/>
                <a:ea typeface="Courier New"/>
                <a:cs typeface="Courier New"/>
                <a:sym typeface="Courier New"/>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2" name="Google Shape;72;p103"/>
          <p:cNvSpPr txBox="1"/>
          <p:nvPr>
            <p:ph idx="2" type="body"/>
          </p:nvPr>
        </p:nvSpPr>
        <p:spPr>
          <a:xfrm>
            <a:off x="6400800" y="685800"/>
            <a:ext cx="2590800" cy="5486400"/>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Clr>
                <a:schemeClr val="accent1"/>
              </a:buClr>
              <a:buSzPts val="2800"/>
              <a:buNone/>
              <a:defRPr sz="2800">
                <a:solidFill>
                  <a:schemeClr val="accent1"/>
                </a:solidFill>
              </a:defRPr>
            </a:lvl1pPr>
            <a:lvl2pPr indent="-228600" lvl="1" marL="914400" algn="l">
              <a:spcBef>
                <a:spcPts val="0"/>
              </a:spcBef>
              <a:spcAft>
                <a:spcPts val="0"/>
              </a:spcAft>
              <a:buClr>
                <a:schemeClr val="accent1"/>
              </a:buClr>
              <a:buSzPts val="2800"/>
              <a:buNone/>
              <a:defRPr sz="2800">
                <a:solidFill>
                  <a:schemeClr val="accent1"/>
                </a:solidFill>
              </a:defRPr>
            </a:lvl2pPr>
            <a:lvl3pPr indent="-228600" lvl="2" marL="1371600" algn="l">
              <a:spcBef>
                <a:spcPts val="0"/>
              </a:spcBef>
              <a:spcAft>
                <a:spcPts val="0"/>
              </a:spcAft>
              <a:buClr>
                <a:schemeClr val="accent1"/>
              </a:buClr>
              <a:buSzPts val="2800"/>
              <a:buNone/>
              <a:defRPr sz="2800">
                <a:solidFill>
                  <a:schemeClr val="accent1"/>
                </a:solidFill>
              </a:defRPr>
            </a:lvl3pPr>
            <a:lvl4pPr indent="-228600" lvl="3" marL="1828800" algn="l">
              <a:spcBef>
                <a:spcPts val="0"/>
              </a:spcBef>
              <a:spcAft>
                <a:spcPts val="0"/>
              </a:spcAft>
              <a:buClr>
                <a:schemeClr val="accent1"/>
              </a:buClr>
              <a:buSzPts val="2800"/>
              <a:buNone/>
              <a:defRPr sz="2800">
                <a:solidFill>
                  <a:schemeClr val="accent1"/>
                </a:solidFill>
              </a:defRPr>
            </a:lvl4pPr>
            <a:lvl5pPr indent="-228600" lvl="4" marL="2286000" algn="l">
              <a:spcBef>
                <a:spcPts val="0"/>
              </a:spcBef>
              <a:spcAft>
                <a:spcPts val="0"/>
              </a:spcAft>
              <a:buClr>
                <a:schemeClr val="accent1"/>
              </a:buClr>
              <a:buSzPts val="2800"/>
              <a:buNone/>
              <a:defRPr sz="2800">
                <a:solidFill>
                  <a:schemeClr val="accen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3" name="Shape 73"/>
        <p:cNvGrpSpPr/>
        <p:nvPr/>
      </p:nvGrpSpPr>
      <p:grpSpPr>
        <a:xfrm>
          <a:off x="0" y="0"/>
          <a:ext cx="0" cy="0"/>
          <a:chOff x="0" y="0"/>
          <a:chExt cx="0" cy="0"/>
        </a:xfrm>
      </p:grpSpPr>
      <p:sp>
        <p:nvSpPr>
          <p:cNvPr id="74" name="Google Shape;74;p10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5" name="Google Shape;75;p10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accent1"/>
              </a:buClr>
              <a:buSzPts val="2800"/>
              <a:buChar char="•"/>
              <a:defRPr sz="2800"/>
            </a:lvl1pPr>
            <a:lvl2pPr indent="-381000" lvl="1" marL="914400" algn="l">
              <a:spcBef>
                <a:spcPts val="480"/>
              </a:spcBef>
              <a:spcAft>
                <a:spcPts val="0"/>
              </a:spcAft>
              <a:buClr>
                <a:schemeClr val="accent1"/>
              </a:buClr>
              <a:buSzPts val="2400"/>
              <a:buChar char="–"/>
              <a:defRPr sz="2400"/>
            </a:lvl2pPr>
            <a:lvl3pPr indent="-355600" lvl="2" marL="1371600" algn="l">
              <a:spcBef>
                <a:spcPts val="400"/>
              </a:spcBef>
              <a:spcAft>
                <a:spcPts val="0"/>
              </a:spcAft>
              <a:buClr>
                <a:schemeClr val="accent1"/>
              </a:buClr>
              <a:buSzPts val="2000"/>
              <a:buChar char="•"/>
              <a:defRPr sz="2000"/>
            </a:lvl3pPr>
            <a:lvl4pPr indent="-342900" lvl="3" marL="1828800" algn="l">
              <a:spcBef>
                <a:spcPts val="360"/>
              </a:spcBef>
              <a:spcAft>
                <a:spcPts val="0"/>
              </a:spcAft>
              <a:buClr>
                <a:schemeClr val="accent1"/>
              </a:buClr>
              <a:buSzPts val="1800"/>
              <a:buChar char="–"/>
              <a:defRPr sz="1800"/>
            </a:lvl4pPr>
            <a:lvl5pPr indent="-342900" lvl="4" marL="2286000" algn="l">
              <a:spcBef>
                <a:spcPts val="360"/>
              </a:spcBef>
              <a:spcAft>
                <a:spcPts val="0"/>
              </a:spcAft>
              <a:buClr>
                <a:schemeClr val="accent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6" name="Google Shape;76;p10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accent1"/>
              </a:buClr>
              <a:buSzPts val="2800"/>
              <a:buChar char="•"/>
              <a:defRPr sz="2800"/>
            </a:lvl1pPr>
            <a:lvl2pPr indent="-381000" lvl="1" marL="914400" algn="l">
              <a:spcBef>
                <a:spcPts val="480"/>
              </a:spcBef>
              <a:spcAft>
                <a:spcPts val="0"/>
              </a:spcAft>
              <a:buClr>
                <a:schemeClr val="accent1"/>
              </a:buClr>
              <a:buSzPts val="2400"/>
              <a:buChar char="–"/>
              <a:defRPr sz="2400"/>
            </a:lvl2pPr>
            <a:lvl3pPr indent="-355600" lvl="2" marL="1371600" algn="l">
              <a:spcBef>
                <a:spcPts val="400"/>
              </a:spcBef>
              <a:spcAft>
                <a:spcPts val="0"/>
              </a:spcAft>
              <a:buClr>
                <a:schemeClr val="accent1"/>
              </a:buClr>
              <a:buSzPts val="2000"/>
              <a:buChar char="•"/>
              <a:defRPr sz="2000"/>
            </a:lvl3pPr>
            <a:lvl4pPr indent="-342900" lvl="3" marL="1828800" algn="l">
              <a:spcBef>
                <a:spcPts val="360"/>
              </a:spcBef>
              <a:spcAft>
                <a:spcPts val="0"/>
              </a:spcAft>
              <a:buClr>
                <a:schemeClr val="accent1"/>
              </a:buClr>
              <a:buSzPts val="1800"/>
              <a:buChar char="–"/>
              <a:defRPr sz="1800"/>
            </a:lvl4pPr>
            <a:lvl5pPr indent="-342900" lvl="4" marL="2286000" algn="l">
              <a:spcBef>
                <a:spcPts val="360"/>
              </a:spcBef>
              <a:spcAft>
                <a:spcPts val="0"/>
              </a:spcAft>
              <a:buClr>
                <a:schemeClr val="accent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7" name="Shape 77"/>
        <p:cNvGrpSpPr/>
        <p:nvPr/>
      </p:nvGrpSpPr>
      <p:grpSpPr>
        <a:xfrm>
          <a:off x="0" y="0"/>
          <a:ext cx="0" cy="0"/>
          <a:chOff x="0" y="0"/>
          <a:chExt cx="0" cy="0"/>
        </a:xfrm>
      </p:grpSpPr>
      <p:sp>
        <p:nvSpPr>
          <p:cNvPr id="78" name="Google Shape;78;p10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9" name="Google Shape;79;p10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accent1"/>
              </a:buClr>
              <a:buSzPts val="3200"/>
              <a:buChar char="•"/>
              <a:defRPr>
                <a:solidFill>
                  <a:schemeClr val="accent1"/>
                </a:solidFill>
              </a:defRPr>
            </a:lvl1pPr>
            <a:lvl2pPr indent="-406400" lvl="1" marL="914400" algn="l">
              <a:spcBef>
                <a:spcPts val="560"/>
              </a:spcBef>
              <a:spcAft>
                <a:spcPts val="0"/>
              </a:spcAft>
              <a:buClr>
                <a:schemeClr val="accent1"/>
              </a:buClr>
              <a:buSzPts val="2800"/>
              <a:buChar char="–"/>
              <a:defRPr>
                <a:solidFill>
                  <a:schemeClr val="accent1"/>
                </a:solidFill>
              </a:defRPr>
            </a:lvl2pPr>
            <a:lvl3pPr indent="-381000" lvl="2" marL="1371600" algn="l">
              <a:spcBef>
                <a:spcPts val="480"/>
              </a:spcBef>
              <a:spcAft>
                <a:spcPts val="0"/>
              </a:spcAft>
              <a:buClr>
                <a:schemeClr val="accent1"/>
              </a:buClr>
              <a:buSzPts val="2400"/>
              <a:buChar char="•"/>
              <a:defRPr>
                <a:solidFill>
                  <a:schemeClr val="accent1"/>
                </a:solidFill>
              </a:defRPr>
            </a:lvl3pPr>
            <a:lvl4pPr indent="-355600" lvl="3" marL="1828800" algn="l">
              <a:spcBef>
                <a:spcPts val="400"/>
              </a:spcBef>
              <a:spcAft>
                <a:spcPts val="0"/>
              </a:spcAft>
              <a:buClr>
                <a:schemeClr val="accent1"/>
              </a:buClr>
              <a:buSzPts val="2000"/>
              <a:buChar char="–"/>
              <a:defRPr>
                <a:solidFill>
                  <a:schemeClr val="accent1"/>
                </a:solidFill>
              </a:defRPr>
            </a:lvl4pPr>
            <a:lvl5pPr indent="-355600" lvl="4" marL="2286000" algn="l">
              <a:spcBef>
                <a:spcPts val="400"/>
              </a:spcBef>
              <a:spcAft>
                <a:spcPts val="0"/>
              </a:spcAft>
              <a:buClr>
                <a:schemeClr val="accent1"/>
              </a:buClr>
              <a:buSzPts val="2000"/>
              <a:buChar char="»"/>
              <a:defRPr>
                <a:solidFill>
                  <a:schemeClr val="accen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9" name="Shape 89"/>
        <p:cNvGrpSpPr/>
        <p:nvPr/>
      </p:nvGrpSpPr>
      <p:grpSpPr>
        <a:xfrm>
          <a:off x="0" y="0"/>
          <a:ext cx="0" cy="0"/>
          <a:chOff x="0" y="0"/>
          <a:chExt cx="0" cy="0"/>
        </a:xfrm>
      </p:grpSpPr>
      <p:sp>
        <p:nvSpPr>
          <p:cNvPr id="90" name="Google Shape;90;p10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4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1" name="Google Shape;91;p107"/>
          <p:cNvSpPr txBox="1"/>
          <p:nvPr>
            <p:ph idx="1" type="subTitle"/>
          </p:nvPr>
        </p:nvSpPr>
        <p:spPr>
          <a:xfrm>
            <a:off x="838200" y="3429000"/>
            <a:ext cx="7086600" cy="1752600"/>
          </a:xfrm>
          <a:prstGeom prst="rect">
            <a:avLst/>
          </a:prstGeom>
          <a:noFill/>
          <a:ln>
            <a:noFill/>
          </a:ln>
        </p:spPr>
        <p:txBody>
          <a:bodyPr anchorCtr="0" anchor="t" bIns="45700" lIns="91425" spcFirstLastPara="1" rIns="91425" wrap="square" tIns="45700">
            <a:noAutofit/>
          </a:bodyPr>
          <a:lstStyle>
            <a:lvl1pPr lvl="0" algn="l">
              <a:spcBef>
                <a:spcPts val="640"/>
              </a:spcBef>
              <a:spcAft>
                <a:spcPts val="0"/>
              </a:spcAft>
              <a:buClr>
                <a:srgbClr val="C00000"/>
              </a:buClr>
              <a:buSzPts val="3200"/>
              <a:buNone/>
              <a:defRPr>
                <a:solidFill>
                  <a:srgbClr val="C0000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00" name="Shape 100"/>
        <p:cNvGrpSpPr/>
        <p:nvPr/>
      </p:nvGrpSpPr>
      <p:grpSpPr>
        <a:xfrm>
          <a:off x="0" y="0"/>
          <a:ext cx="0" cy="0"/>
          <a:chOff x="0" y="0"/>
          <a:chExt cx="0" cy="0"/>
        </a:xfrm>
      </p:grpSpPr>
      <p:sp>
        <p:nvSpPr>
          <p:cNvPr id="101" name="Google Shape;101;p109"/>
          <p:cNvSpPr txBox="1"/>
          <p:nvPr>
            <p:ph type="title"/>
          </p:nvPr>
        </p:nvSpPr>
        <p:spPr>
          <a:xfrm>
            <a:off x="685800" y="4114800"/>
            <a:ext cx="7155254" cy="1600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solidFill>
                  <a:srgbClr val="C00000"/>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spTree>
      <p:nvGrpSpPr>
        <p:cNvPr id="106" name="Shape 106"/>
        <p:cNvGrpSpPr/>
        <p:nvPr/>
      </p:nvGrpSpPr>
      <p:grpSpPr>
        <a:xfrm>
          <a:off x="0" y="0"/>
          <a:ext cx="0" cy="0"/>
          <a:chOff x="0" y="0"/>
          <a:chExt cx="0" cy="0"/>
        </a:xfrm>
      </p:grpSpPr>
      <p:sp>
        <p:nvSpPr>
          <p:cNvPr id="107" name="Google Shape;107;p111"/>
          <p:cNvSpPr txBox="1"/>
          <p:nvPr>
            <p:ph idx="1" type="body"/>
          </p:nvPr>
        </p:nvSpPr>
        <p:spPr>
          <a:xfrm>
            <a:off x="0" y="6553200"/>
            <a:ext cx="2743200" cy="3810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0"/>
              </a:spcBef>
              <a:spcAft>
                <a:spcPts val="0"/>
              </a:spcAft>
              <a:buClr>
                <a:srgbClr val="7F7F7F"/>
              </a:buClr>
              <a:buSzPts val="1200"/>
              <a:buFont typeface="Arial"/>
              <a:buNone/>
              <a:defRPr sz="1200">
                <a:solidFill>
                  <a:srgbClr val="7F7F7F"/>
                </a:solidFill>
                <a:latin typeface="Arial Black"/>
                <a:ea typeface="Arial Black"/>
                <a:cs typeface="Arial Black"/>
                <a:sym typeface="Arial Black"/>
              </a:defRPr>
            </a:lvl1pPr>
            <a:lvl2pPr indent="-304800" lvl="1" marL="914400" algn="l">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2pPr>
            <a:lvl3pPr indent="-304800" lvl="2" marL="1371600" algn="l">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3pPr>
            <a:lvl4pPr indent="-304800" lvl="3" marL="1828800" algn="l">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4pPr>
            <a:lvl5pPr indent="-304800" lvl="4" marL="2286000" algn="l">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Header">
  <p:cSld name="2_Section Header">
    <p:spTree>
      <p:nvGrpSpPr>
        <p:cNvPr id="116" name="Shape 116"/>
        <p:cNvGrpSpPr/>
        <p:nvPr/>
      </p:nvGrpSpPr>
      <p:grpSpPr>
        <a:xfrm>
          <a:off x="0" y="0"/>
          <a:ext cx="0" cy="0"/>
          <a:chOff x="0" y="0"/>
          <a:chExt cx="0" cy="0"/>
        </a:xfrm>
      </p:grpSpPr>
      <p:sp>
        <p:nvSpPr>
          <p:cNvPr id="117" name="Google Shape;117;p113"/>
          <p:cNvSpPr txBox="1"/>
          <p:nvPr>
            <p:ph type="title"/>
          </p:nvPr>
        </p:nvSpPr>
        <p:spPr>
          <a:xfrm>
            <a:off x="685800" y="4114800"/>
            <a:ext cx="7155254" cy="1600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91"/>
          <p:cNvSpPr txBox="1"/>
          <p:nvPr>
            <p:ph type="ctrTitle"/>
          </p:nvPr>
        </p:nvSpPr>
        <p:spPr>
          <a:xfrm>
            <a:off x="685440" y="2129984"/>
            <a:ext cx="7773120" cy="1470394"/>
          </a:xfrm>
          <a:prstGeom prst="rect">
            <a:avLst/>
          </a:prstGeom>
          <a:noFill/>
          <a:ln>
            <a:noFill/>
          </a:ln>
        </p:spPr>
        <p:txBody>
          <a:bodyPr anchorCtr="0" anchor="ctr" bIns="42450" lIns="81625" spcFirstLastPara="1" rIns="81625" wrap="square" tIns="4245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21" name="Google Shape;21;p91"/>
          <p:cNvSpPr txBox="1"/>
          <p:nvPr>
            <p:ph idx="1" type="subTitle"/>
          </p:nvPr>
        </p:nvSpPr>
        <p:spPr>
          <a:xfrm>
            <a:off x="1372321" y="3885528"/>
            <a:ext cx="6400800" cy="1752664"/>
          </a:xfrm>
          <a:prstGeom prst="rect">
            <a:avLst/>
          </a:prstGeom>
          <a:noFill/>
          <a:ln>
            <a:noFill/>
          </a:ln>
        </p:spPr>
        <p:txBody>
          <a:bodyPr anchorCtr="0" anchor="t" bIns="0" lIns="0" spcFirstLastPara="1" rIns="0" wrap="square" tIns="157400">
            <a:noAutofit/>
          </a:bodyPr>
          <a:lstStyle>
            <a:lvl1pPr lvl="0" algn="ctr">
              <a:lnSpc>
                <a:spcPct val="97000"/>
              </a:lnSpc>
              <a:spcBef>
                <a:spcPts val="0"/>
              </a:spcBef>
              <a:spcAft>
                <a:spcPts val="0"/>
              </a:spcAft>
              <a:buSzPts val="2400"/>
              <a:buNone/>
              <a:defRPr/>
            </a:lvl1pPr>
            <a:lvl2pPr lvl="1" algn="ctr">
              <a:lnSpc>
                <a:spcPct val="97000"/>
              </a:lnSpc>
              <a:spcBef>
                <a:spcPts val="1288"/>
              </a:spcBef>
              <a:spcAft>
                <a:spcPts val="0"/>
              </a:spcAft>
              <a:buSzPts val="2500"/>
              <a:buNone/>
              <a:defRPr/>
            </a:lvl2pPr>
            <a:lvl3pPr lvl="2" algn="ctr">
              <a:lnSpc>
                <a:spcPct val="97000"/>
              </a:lnSpc>
              <a:spcBef>
                <a:spcPts val="1038"/>
              </a:spcBef>
              <a:spcAft>
                <a:spcPts val="0"/>
              </a:spcAft>
              <a:buSzPts val="2200"/>
              <a:buNone/>
              <a:defRPr/>
            </a:lvl3pPr>
            <a:lvl4pPr lvl="3" algn="ctr">
              <a:lnSpc>
                <a:spcPct val="97000"/>
              </a:lnSpc>
              <a:spcBef>
                <a:spcPts val="775"/>
              </a:spcBef>
              <a:spcAft>
                <a:spcPts val="0"/>
              </a:spcAft>
              <a:buSzPts val="2000"/>
              <a:buNone/>
              <a:defRPr/>
            </a:lvl4pPr>
            <a:lvl5pPr lvl="4" algn="ctr">
              <a:lnSpc>
                <a:spcPct val="97000"/>
              </a:lnSpc>
              <a:spcBef>
                <a:spcPts val="525"/>
              </a:spcBef>
              <a:spcAft>
                <a:spcPts val="0"/>
              </a:spcAft>
              <a:buSzPts val="2000"/>
              <a:buNone/>
              <a:defRPr/>
            </a:lvl5pPr>
            <a:lvl6pPr lvl="5" algn="ctr">
              <a:lnSpc>
                <a:spcPct val="97000"/>
              </a:lnSpc>
              <a:spcBef>
                <a:spcPts val="263"/>
              </a:spcBef>
              <a:spcAft>
                <a:spcPts val="0"/>
              </a:spcAft>
              <a:buSzPts val="1800"/>
              <a:buNone/>
              <a:defRPr/>
            </a:lvl6pPr>
            <a:lvl7pPr lvl="6" algn="ctr">
              <a:lnSpc>
                <a:spcPct val="97000"/>
              </a:lnSpc>
              <a:spcBef>
                <a:spcPts val="261"/>
              </a:spcBef>
              <a:spcAft>
                <a:spcPts val="0"/>
              </a:spcAft>
              <a:buSzPts val="1800"/>
              <a:buNone/>
              <a:defRPr/>
            </a:lvl7pPr>
            <a:lvl8pPr lvl="7" algn="ctr">
              <a:lnSpc>
                <a:spcPct val="97000"/>
              </a:lnSpc>
              <a:spcBef>
                <a:spcPts val="261"/>
              </a:spcBef>
              <a:spcAft>
                <a:spcPts val="0"/>
              </a:spcAft>
              <a:buSzPts val="1800"/>
              <a:buNone/>
              <a:defRPr/>
            </a:lvl8pPr>
            <a:lvl9pPr lvl="8" algn="ctr">
              <a:lnSpc>
                <a:spcPct val="97000"/>
              </a:lnSpc>
              <a:spcBef>
                <a:spcPts val="261"/>
              </a:spcBef>
              <a:spcAft>
                <a:spcPts val="261"/>
              </a:spcAft>
              <a:buSzPts val="1800"/>
              <a:buNone/>
              <a:defRPr/>
            </a:lvl9pPr>
          </a:lstStyle>
          <a:p/>
        </p:txBody>
      </p:sp>
      <p:sp>
        <p:nvSpPr>
          <p:cNvPr id="22" name="Google Shape;22;p91"/>
          <p:cNvSpPr txBox="1"/>
          <p:nvPr>
            <p:ph idx="12" type="sldNum"/>
          </p:nvPr>
        </p:nvSpPr>
        <p:spPr>
          <a:xfrm>
            <a:off x="6556375" y="6246812"/>
            <a:ext cx="2006600" cy="350837"/>
          </a:xfrm>
          <a:prstGeom prst="rect">
            <a:avLst/>
          </a:prstGeom>
          <a:noFill/>
          <a:ln>
            <a:noFill/>
          </a:ln>
        </p:spPr>
        <p:txBody>
          <a:bodyPr anchorCtr="0" anchor="t" bIns="0" lIns="0" spcFirstLastPara="1" rIns="0" wrap="square" tIns="0">
            <a:noAutofit/>
          </a:bodyPr>
          <a:lstStyle>
            <a:lvl1pPr indent="0" lvl="0"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1pPr>
            <a:lvl2pPr indent="0" lvl="1"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2pPr>
            <a:lvl3pPr indent="0" lvl="2"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3pPr>
            <a:lvl4pPr indent="0" lvl="3"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4pPr>
            <a:lvl5pPr indent="0" lvl="4"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5pPr>
            <a:lvl6pPr indent="0" lvl="5"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6pPr>
            <a:lvl7pPr indent="0" lvl="6"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7pPr>
            <a:lvl8pPr indent="0" lvl="7"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8pPr>
            <a:lvl9pPr indent="0" lvl="8"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1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6" name="Google Shape;126;p115"/>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34" name="Shape 134"/>
        <p:cNvGrpSpPr/>
        <p:nvPr/>
      </p:nvGrpSpPr>
      <p:grpSpPr>
        <a:xfrm>
          <a:off x="0" y="0"/>
          <a:ext cx="0" cy="0"/>
          <a:chOff x="0" y="0"/>
          <a:chExt cx="0" cy="0"/>
        </a:xfrm>
      </p:grpSpPr>
      <p:sp>
        <p:nvSpPr>
          <p:cNvPr id="135" name="Google Shape;135;p117"/>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17"/>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1pPr>
            <a:lvl2pPr indent="0" lvl="1"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2pPr>
            <a:lvl3pPr indent="0" lvl="2"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3pPr>
            <a:lvl4pPr indent="0" lvl="3"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4pPr>
            <a:lvl5pPr indent="0" lvl="4"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5pPr>
            <a:lvl6pPr indent="0" lvl="5"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6pPr>
            <a:lvl7pPr indent="0" lvl="6"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7pPr>
            <a:lvl8pPr indent="0" lvl="7"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8pPr>
            <a:lvl9pPr indent="0" lvl="8" marL="0" marR="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92"/>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25" name="Google Shape;25;p92"/>
          <p:cNvSpPr txBox="1"/>
          <p:nvPr>
            <p:ph idx="1" type="body"/>
          </p:nvPr>
        </p:nvSpPr>
        <p:spPr>
          <a:xfrm>
            <a:off x="456481" y="1604329"/>
            <a:ext cx="3983040" cy="4403982"/>
          </a:xfrm>
          <a:prstGeom prst="rect">
            <a:avLst/>
          </a:prstGeom>
          <a:noFill/>
          <a:ln>
            <a:noFill/>
          </a:ln>
        </p:spPr>
        <p:txBody>
          <a:bodyPr anchorCtr="0" anchor="t" bIns="0" lIns="0" spcFirstLastPara="1" rIns="0" wrap="square" tIns="157400">
            <a:noAutofit/>
          </a:bodyPr>
          <a:lstStyle>
            <a:lvl1pPr indent="-387350" lvl="0" marL="457200" algn="l">
              <a:lnSpc>
                <a:spcPct val="97000"/>
              </a:lnSpc>
              <a:spcBef>
                <a:spcPts val="0"/>
              </a:spcBef>
              <a:spcAft>
                <a:spcPts val="0"/>
              </a:spcAft>
              <a:buSzPts val="2500"/>
              <a:buChar char="•"/>
              <a:defRPr sz="2500"/>
            </a:lvl1pPr>
            <a:lvl2pPr indent="-368300" lvl="1" marL="914400" algn="l">
              <a:lnSpc>
                <a:spcPct val="97000"/>
              </a:lnSpc>
              <a:spcBef>
                <a:spcPts val="1288"/>
              </a:spcBef>
              <a:spcAft>
                <a:spcPts val="0"/>
              </a:spcAft>
              <a:buSzPts val="2200"/>
              <a:buChar char="–"/>
              <a:defRPr sz="2200"/>
            </a:lvl2pPr>
            <a:lvl3pPr indent="-342900" lvl="2" marL="1371600" algn="l">
              <a:lnSpc>
                <a:spcPct val="97000"/>
              </a:lnSpc>
              <a:spcBef>
                <a:spcPts val="1038"/>
              </a:spcBef>
              <a:spcAft>
                <a:spcPts val="0"/>
              </a:spcAft>
              <a:buSzPts val="1800"/>
              <a:buChar char="•"/>
              <a:defRPr sz="1800"/>
            </a:lvl3pPr>
            <a:lvl4pPr indent="-330200" lvl="3" marL="1828800" algn="l">
              <a:lnSpc>
                <a:spcPct val="97000"/>
              </a:lnSpc>
              <a:spcBef>
                <a:spcPts val="775"/>
              </a:spcBef>
              <a:spcAft>
                <a:spcPts val="0"/>
              </a:spcAft>
              <a:buSzPts val="1600"/>
              <a:buChar char="–"/>
              <a:defRPr sz="1600"/>
            </a:lvl4pPr>
            <a:lvl5pPr indent="-330200" lvl="4" marL="2286000" algn="l">
              <a:lnSpc>
                <a:spcPct val="97000"/>
              </a:lnSpc>
              <a:spcBef>
                <a:spcPts val="525"/>
              </a:spcBef>
              <a:spcAft>
                <a:spcPts val="0"/>
              </a:spcAft>
              <a:buSzPts val="1600"/>
              <a:buChar char="»"/>
              <a:defRPr sz="1600"/>
            </a:lvl5pPr>
            <a:lvl6pPr indent="-228600" lvl="5" marL="2743200" algn="l">
              <a:lnSpc>
                <a:spcPct val="97000"/>
              </a:lnSpc>
              <a:spcBef>
                <a:spcPts val="263"/>
              </a:spcBef>
              <a:spcAft>
                <a:spcPts val="0"/>
              </a:spcAft>
              <a:buSzPts val="1400"/>
              <a:buNone/>
              <a:defRPr sz="1600"/>
            </a:lvl6pPr>
            <a:lvl7pPr indent="-228600" lvl="6" marL="3200400" algn="l">
              <a:lnSpc>
                <a:spcPct val="97000"/>
              </a:lnSpc>
              <a:spcBef>
                <a:spcPts val="261"/>
              </a:spcBef>
              <a:spcAft>
                <a:spcPts val="0"/>
              </a:spcAft>
              <a:buSzPts val="1400"/>
              <a:buNone/>
              <a:defRPr sz="1600"/>
            </a:lvl7pPr>
            <a:lvl8pPr indent="-228600" lvl="7" marL="3657600" algn="l">
              <a:lnSpc>
                <a:spcPct val="97000"/>
              </a:lnSpc>
              <a:spcBef>
                <a:spcPts val="261"/>
              </a:spcBef>
              <a:spcAft>
                <a:spcPts val="0"/>
              </a:spcAft>
              <a:buSzPts val="1400"/>
              <a:buNone/>
              <a:defRPr sz="1600"/>
            </a:lvl8pPr>
            <a:lvl9pPr indent="-228600" lvl="8" marL="4114800" algn="l">
              <a:lnSpc>
                <a:spcPct val="97000"/>
              </a:lnSpc>
              <a:spcBef>
                <a:spcPts val="261"/>
              </a:spcBef>
              <a:spcAft>
                <a:spcPts val="261"/>
              </a:spcAft>
              <a:buSzPts val="1400"/>
              <a:buNone/>
              <a:defRPr sz="1600"/>
            </a:lvl9pPr>
          </a:lstStyle>
          <a:p/>
        </p:txBody>
      </p:sp>
      <p:sp>
        <p:nvSpPr>
          <p:cNvPr id="26" name="Google Shape;26;p92"/>
          <p:cNvSpPr txBox="1"/>
          <p:nvPr>
            <p:ph idx="2" type="body"/>
          </p:nvPr>
        </p:nvSpPr>
        <p:spPr>
          <a:xfrm>
            <a:off x="4577760" y="1604329"/>
            <a:ext cx="3984480" cy="4403982"/>
          </a:xfrm>
          <a:prstGeom prst="rect">
            <a:avLst/>
          </a:prstGeom>
          <a:noFill/>
          <a:ln>
            <a:noFill/>
          </a:ln>
        </p:spPr>
        <p:txBody>
          <a:bodyPr anchorCtr="0" anchor="t" bIns="0" lIns="0" spcFirstLastPara="1" rIns="0" wrap="square" tIns="157400">
            <a:noAutofit/>
          </a:bodyPr>
          <a:lstStyle>
            <a:lvl1pPr indent="-387350" lvl="0" marL="457200" algn="l">
              <a:lnSpc>
                <a:spcPct val="97000"/>
              </a:lnSpc>
              <a:spcBef>
                <a:spcPts val="0"/>
              </a:spcBef>
              <a:spcAft>
                <a:spcPts val="0"/>
              </a:spcAft>
              <a:buSzPts val="2500"/>
              <a:buChar char="•"/>
              <a:defRPr sz="2500"/>
            </a:lvl1pPr>
            <a:lvl2pPr indent="-368300" lvl="1" marL="914400" algn="l">
              <a:lnSpc>
                <a:spcPct val="97000"/>
              </a:lnSpc>
              <a:spcBef>
                <a:spcPts val="1288"/>
              </a:spcBef>
              <a:spcAft>
                <a:spcPts val="0"/>
              </a:spcAft>
              <a:buSzPts val="2200"/>
              <a:buChar char="–"/>
              <a:defRPr sz="2200"/>
            </a:lvl2pPr>
            <a:lvl3pPr indent="-342900" lvl="2" marL="1371600" algn="l">
              <a:lnSpc>
                <a:spcPct val="97000"/>
              </a:lnSpc>
              <a:spcBef>
                <a:spcPts val="1038"/>
              </a:spcBef>
              <a:spcAft>
                <a:spcPts val="0"/>
              </a:spcAft>
              <a:buSzPts val="1800"/>
              <a:buChar char="•"/>
              <a:defRPr sz="1800"/>
            </a:lvl3pPr>
            <a:lvl4pPr indent="-330200" lvl="3" marL="1828800" algn="l">
              <a:lnSpc>
                <a:spcPct val="97000"/>
              </a:lnSpc>
              <a:spcBef>
                <a:spcPts val="775"/>
              </a:spcBef>
              <a:spcAft>
                <a:spcPts val="0"/>
              </a:spcAft>
              <a:buSzPts val="1600"/>
              <a:buChar char="–"/>
              <a:defRPr sz="1600"/>
            </a:lvl4pPr>
            <a:lvl5pPr indent="-330200" lvl="4" marL="2286000" algn="l">
              <a:lnSpc>
                <a:spcPct val="97000"/>
              </a:lnSpc>
              <a:spcBef>
                <a:spcPts val="525"/>
              </a:spcBef>
              <a:spcAft>
                <a:spcPts val="0"/>
              </a:spcAft>
              <a:buSzPts val="1600"/>
              <a:buChar char="»"/>
              <a:defRPr sz="1600"/>
            </a:lvl5pPr>
            <a:lvl6pPr indent="-228600" lvl="5" marL="2743200" algn="l">
              <a:lnSpc>
                <a:spcPct val="97000"/>
              </a:lnSpc>
              <a:spcBef>
                <a:spcPts val="263"/>
              </a:spcBef>
              <a:spcAft>
                <a:spcPts val="0"/>
              </a:spcAft>
              <a:buSzPts val="1400"/>
              <a:buNone/>
              <a:defRPr sz="1600"/>
            </a:lvl6pPr>
            <a:lvl7pPr indent="-228600" lvl="6" marL="3200400" algn="l">
              <a:lnSpc>
                <a:spcPct val="97000"/>
              </a:lnSpc>
              <a:spcBef>
                <a:spcPts val="261"/>
              </a:spcBef>
              <a:spcAft>
                <a:spcPts val="0"/>
              </a:spcAft>
              <a:buSzPts val="1400"/>
              <a:buNone/>
              <a:defRPr sz="1600"/>
            </a:lvl7pPr>
            <a:lvl8pPr indent="-228600" lvl="7" marL="3657600" algn="l">
              <a:lnSpc>
                <a:spcPct val="97000"/>
              </a:lnSpc>
              <a:spcBef>
                <a:spcPts val="261"/>
              </a:spcBef>
              <a:spcAft>
                <a:spcPts val="0"/>
              </a:spcAft>
              <a:buSzPts val="1400"/>
              <a:buNone/>
              <a:defRPr sz="1600"/>
            </a:lvl8pPr>
            <a:lvl9pPr indent="-228600" lvl="8" marL="4114800" algn="l">
              <a:lnSpc>
                <a:spcPct val="97000"/>
              </a:lnSpc>
              <a:spcBef>
                <a:spcPts val="261"/>
              </a:spcBef>
              <a:spcAft>
                <a:spcPts val="261"/>
              </a:spcAft>
              <a:buSzPts val="1400"/>
              <a:buNone/>
              <a:defRPr sz="1600"/>
            </a:lvl9pPr>
          </a:lstStyle>
          <a:p/>
        </p:txBody>
      </p:sp>
      <p:sp>
        <p:nvSpPr>
          <p:cNvPr id="27" name="Google Shape;27;p92"/>
          <p:cNvSpPr txBox="1"/>
          <p:nvPr>
            <p:ph idx="12" type="sldNum"/>
          </p:nvPr>
        </p:nvSpPr>
        <p:spPr>
          <a:xfrm>
            <a:off x="6556375" y="6246812"/>
            <a:ext cx="2006600" cy="350837"/>
          </a:xfrm>
          <a:prstGeom prst="rect">
            <a:avLst/>
          </a:prstGeom>
          <a:noFill/>
          <a:ln>
            <a:noFill/>
          </a:ln>
        </p:spPr>
        <p:txBody>
          <a:bodyPr anchorCtr="0" anchor="t" bIns="0" lIns="0" spcFirstLastPara="1" rIns="0" wrap="square" tIns="0">
            <a:noAutofit/>
          </a:bodyPr>
          <a:lstStyle>
            <a:lvl1pPr indent="0" lvl="0"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1pPr>
            <a:lvl2pPr indent="0" lvl="1"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2pPr>
            <a:lvl3pPr indent="0" lvl="2"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3pPr>
            <a:lvl4pPr indent="0" lvl="3"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4pPr>
            <a:lvl5pPr indent="0" lvl="4"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5pPr>
            <a:lvl6pPr indent="0" lvl="5"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6pPr>
            <a:lvl7pPr indent="0" lvl="6"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7pPr>
            <a:lvl8pPr indent="0" lvl="7"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8pPr>
            <a:lvl9pPr indent="0" lvl="8"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8" name="Shape 28"/>
        <p:cNvGrpSpPr/>
        <p:nvPr/>
      </p:nvGrpSpPr>
      <p:grpSpPr>
        <a:xfrm>
          <a:off x="0" y="0"/>
          <a:ext cx="0" cy="0"/>
          <a:chOff x="0" y="0"/>
          <a:chExt cx="0" cy="0"/>
        </a:xfrm>
      </p:grpSpPr>
      <p:sp>
        <p:nvSpPr>
          <p:cNvPr id="29" name="Google Shape;29;p93"/>
          <p:cNvSpPr txBox="1"/>
          <p:nvPr>
            <p:ph type="title"/>
          </p:nvPr>
        </p:nvSpPr>
        <p:spPr>
          <a:xfrm>
            <a:off x="456481" y="273629"/>
            <a:ext cx="8105760" cy="1022507"/>
          </a:xfrm>
          <a:prstGeom prst="rect">
            <a:avLst/>
          </a:prstGeom>
          <a:noFill/>
          <a:ln>
            <a:noFill/>
          </a:ln>
        </p:spPr>
        <p:txBody>
          <a:bodyPr anchorCtr="0" anchor="ctr" bIns="42450" lIns="81625" spcFirstLastPara="1" rIns="81625" wrap="square" tIns="4245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30" name="Google Shape;30;p93"/>
          <p:cNvSpPr txBox="1"/>
          <p:nvPr>
            <p:ph idx="12" type="sldNum"/>
          </p:nvPr>
        </p:nvSpPr>
        <p:spPr>
          <a:xfrm>
            <a:off x="6556375" y="6246812"/>
            <a:ext cx="2006600" cy="350837"/>
          </a:xfrm>
          <a:prstGeom prst="rect">
            <a:avLst/>
          </a:prstGeom>
          <a:noFill/>
          <a:ln>
            <a:noFill/>
          </a:ln>
        </p:spPr>
        <p:txBody>
          <a:bodyPr anchorCtr="0" anchor="t" bIns="0" lIns="0" spcFirstLastPara="1" rIns="0" wrap="square" tIns="0">
            <a:noAutofit/>
          </a:bodyPr>
          <a:lstStyle>
            <a:lvl1pPr indent="0" lvl="0"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1pPr>
            <a:lvl2pPr indent="0" lvl="1"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2pPr>
            <a:lvl3pPr indent="0" lvl="2"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3pPr>
            <a:lvl4pPr indent="0" lvl="3"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4pPr>
            <a:lvl5pPr indent="0" lvl="4"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5pPr>
            <a:lvl6pPr indent="0" lvl="5"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6pPr>
            <a:lvl7pPr indent="0" lvl="6"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7pPr>
            <a:lvl8pPr indent="0" lvl="7"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8pPr>
            <a:lvl9pPr indent="0" lvl="8"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1" name="Shape 31"/>
        <p:cNvGrpSpPr/>
        <p:nvPr/>
      </p:nvGrpSpPr>
      <p:grpSpPr>
        <a:xfrm>
          <a:off x="0" y="0"/>
          <a:ext cx="0" cy="0"/>
          <a:chOff x="0" y="0"/>
          <a:chExt cx="0" cy="0"/>
        </a:xfrm>
      </p:grpSpPr>
      <p:sp>
        <p:nvSpPr>
          <p:cNvPr id="32" name="Google Shape;32;p94"/>
          <p:cNvSpPr txBox="1"/>
          <p:nvPr>
            <p:ph type="title"/>
          </p:nvPr>
        </p:nvSpPr>
        <p:spPr>
          <a:xfrm rot="5400000">
            <a:off x="4681859" y="2127930"/>
            <a:ext cx="5734682" cy="2026080"/>
          </a:xfrm>
          <a:prstGeom prst="rect">
            <a:avLst/>
          </a:prstGeom>
          <a:noFill/>
          <a:ln>
            <a:noFill/>
          </a:ln>
        </p:spPr>
        <p:txBody>
          <a:bodyPr anchorCtr="0" anchor="ctr" bIns="42450" lIns="81625" spcFirstLastPara="1" rIns="81625" wrap="square" tIns="4245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33" name="Google Shape;33;p94"/>
          <p:cNvSpPr txBox="1"/>
          <p:nvPr>
            <p:ph idx="1" type="body"/>
          </p:nvPr>
        </p:nvSpPr>
        <p:spPr>
          <a:xfrm rot="5400000">
            <a:off x="559860" y="170250"/>
            <a:ext cx="5734682" cy="5941440"/>
          </a:xfrm>
          <a:prstGeom prst="rect">
            <a:avLst/>
          </a:prstGeom>
          <a:noFill/>
          <a:ln>
            <a:noFill/>
          </a:ln>
        </p:spPr>
        <p:txBody>
          <a:bodyPr anchorCtr="0" anchor="t" bIns="0" lIns="0" spcFirstLastPara="1" rIns="0" wrap="square" tIns="157400">
            <a:noAutofit/>
          </a:bodyPr>
          <a:lstStyle>
            <a:lvl1pPr indent="-342900" lvl="0" marL="457200" algn="l">
              <a:lnSpc>
                <a:spcPct val="97000"/>
              </a:lnSpc>
              <a:spcBef>
                <a:spcPts val="0"/>
              </a:spcBef>
              <a:spcAft>
                <a:spcPts val="0"/>
              </a:spcAft>
              <a:buSzPts val="1800"/>
              <a:buChar char="•"/>
              <a:defRPr/>
            </a:lvl1pPr>
            <a:lvl2pPr indent="-342900" lvl="1" marL="914400" algn="l">
              <a:lnSpc>
                <a:spcPct val="97000"/>
              </a:lnSpc>
              <a:spcBef>
                <a:spcPts val="1288"/>
              </a:spcBef>
              <a:spcAft>
                <a:spcPts val="0"/>
              </a:spcAft>
              <a:buSzPts val="1800"/>
              <a:buChar char="–"/>
              <a:defRPr/>
            </a:lvl2pPr>
            <a:lvl3pPr indent="-342900" lvl="2" marL="1371600" algn="l">
              <a:lnSpc>
                <a:spcPct val="97000"/>
              </a:lnSpc>
              <a:spcBef>
                <a:spcPts val="1038"/>
              </a:spcBef>
              <a:spcAft>
                <a:spcPts val="0"/>
              </a:spcAft>
              <a:buSzPts val="1800"/>
              <a:buChar char="•"/>
              <a:defRPr/>
            </a:lvl3pPr>
            <a:lvl4pPr indent="-342900" lvl="3" marL="1828800" algn="l">
              <a:lnSpc>
                <a:spcPct val="97000"/>
              </a:lnSpc>
              <a:spcBef>
                <a:spcPts val="775"/>
              </a:spcBef>
              <a:spcAft>
                <a:spcPts val="0"/>
              </a:spcAft>
              <a:buSzPts val="1800"/>
              <a:buChar char="–"/>
              <a:defRPr/>
            </a:lvl4pPr>
            <a:lvl5pPr indent="-342900" lvl="4" marL="2286000" algn="l">
              <a:lnSpc>
                <a:spcPct val="97000"/>
              </a:lnSpc>
              <a:spcBef>
                <a:spcPts val="525"/>
              </a:spcBef>
              <a:spcAft>
                <a:spcPts val="0"/>
              </a:spcAft>
              <a:buSzPts val="1800"/>
              <a:buChar char="»"/>
              <a:defRPr/>
            </a:lvl5pPr>
            <a:lvl6pPr indent="-228600" lvl="5" marL="2743200" algn="l">
              <a:lnSpc>
                <a:spcPct val="97000"/>
              </a:lnSpc>
              <a:spcBef>
                <a:spcPts val="263"/>
              </a:spcBef>
              <a:spcAft>
                <a:spcPts val="0"/>
              </a:spcAft>
              <a:buSzPts val="1400"/>
              <a:buNone/>
              <a:defRPr/>
            </a:lvl6pPr>
            <a:lvl7pPr indent="-228600" lvl="6" marL="3200400" algn="l">
              <a:lnSpc>
                <a:spcPct val="97000"/>
              </a:lnSpc>
              <a:spcBef>
                <a:spcPts val="261"/>
              </a:spcBef>
              <a:spcAft>
                <a:spcPts val="0"/>
              </a:spcAft>
              <a:buSzPts val="1400"/>
              <a:buNone/>
              <a:defRPr/>
            </a:lvl7pPr>
            <a:lvl8pPr indent="-228600" lvl="7" marL="3657600" algn="l">
              <a:lnSpc>
                <a:spcPct val="97000"/>
              </a:lnSpc>
              <a:spcBef>
                <a:spcPts val="261"/>
              </a:spcBef>
              <a:spcAft>
                <a:spcPts val="0"/>
              </a:spcAft>
              <a:buSzPts val="1400"/>
              <a:buNone/>
              <a:defRPr/>
            </a:lvl8pPr>
            <a:lvl9pPr indent="-228600" lvl="8" marL="4114800" algn="l">
              <a:lnSpc>
                <a:spcPct val="97000"/>
              </a:lnSpc>
              <a:spcBef>
                <a:spcPts val="261"/>
              </a:spcBef>
              <a:spcAft>
                <a:spcPts val="261"/>
              </a:spcAft>
              <a:buSzPts val="1400"/>
              <a:buNone/>
              <a:defRPr/>
            </a:lvl9pPr>
          </a:lstStyle>
          <a:p/>
        </p:txBody>
      </p:sp>
      <p:sp>
        <p:nvSpPr>
          <p:cNvPr id="34" name="Google Shape;34;p94"/>
          <p:cNvSpPr txBox="1"/>
          <p:nvPr>
            <p:ph idx="12" type="sldNum"/>
          </p:nvPr>
        </p:nvSpPr>
        <p:spPr>
          <a:xfrm>
            <a:off x="6556375" y="6246812"/>
            <a:ext cx="2006600" cy="350837"/>
          </a:xfrm>
          <a:prstGeom prst="rect">
            <a:avLst/>
          </a:prstGeom>
          <a:noFill/>
          <a:ln>
            <a:noFill/>
          </a:ln>
        </p:spPr>
        <p:txBody>
          <a:bodyPr anchorCtr="0" anchor="t" bIns="0" lIns="0" spcFirstLastPara="1" rIns="0" wrap="square" tIns="0">
            <a:noAutofit/>
          </a:bodyPr>
          <a:lstStyle>
            <a:lvl1pPr indent="0" lvl="0"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1pPr>
            <a:lvl2pPr indent="0" lvl="1"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2pPr>
            <a:lvl3pPr indent="0" lvl="2"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3pPr>
            <a:lvl4pPr indent="0" lvl="3"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4pPr>
            <a:lvl5pPr indent="0" lvl="4"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5pPr>
            <a:lvl6pPr indent="0" lvl="5"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6pPr>
            <a:lvl7pPr indent="0" lvl="6"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7pPr>
            <a:lvl8pPr indent="0" lvl="7"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8pPr>
            <a:lvl9pPr indent="0" lvl="8"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5" name="Shape 35"/>
        <p:cNvGrpSpPr/>
        <p:nvPr/>
      </p:nvGrpSpPr>
      <p:grpSpPr>
        <a:xfrm>
          <a:off x="0" y="0"/>
          <a:ext cx="0" cy="0"/>
          <a:chOff x="0" y="0"/>
          <a:chExt cx="0" cy="0"/>
        </a:xfrm>
      </p:grpSpPr>
      <p:sp>
        <p:nvSpPr>
          <p:cNvPr id="36" name="Google Shape;36;p95"/>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37" name="Google Shape;37;p95"/>
          <p:cNvSpPr txBox="1"/>
          <p:nvPr>
            <p:ph idx="1" type="body"/>
          </p:nvPr>
        </p:nvSpPr>
        <p:spPr>
          <a:xfrm rot="5400000">
            <a:off x="2308225" y="-246063"/>
            <a:ext cx="4403725" cy="8105775"/>
          </a:xfrm>
          <a:prstGeom prst="rect">
            <a:avLst/>
          </a:prstGeom>
          <a:noFill/>
          <a:ln>
            <a:noFill/>
          </a:ln>
        </p:spPr>
        <p:txBody>
          <a:bodyPr anchorCtr="0" anchor="t" bIns="0" lIns="0" spcFirstLastPara="1" rIns="0" wrap="square" tIns="157400">
            <a:noAutofit/>
          </a:bodyPr>
          <a:lstStyle>
            <a:lvl1pPr indent="-342900" lvl="0" marL="457200" algn="l">
              <a:lnSpc>
                <a:spcPct val="97000"/>
              </a:lnSpc>
              <a:spcBef>
                <a:spcPts val="0"/>
              </a:spcBef>
              <a:spcAft>
                <a:spcPts val="0"/>
              </a:spcAft>
              <a:buSzPts val="1800"/>
              <a:buChar char="•"/>
              <a:defRPr/>
            </a:lvl1pPr>
            <a:lvl2pPr indent="-342900" lvl="1" marL="914400" algn="l">
              <a:lnSpc>
                <a:spcPct val="97000"/>
              </a:lnSpc>
              <a:spcBef>
                <a:spcPts val="1288"/>
              </a:spcBef>
              <a:spcAft>
                <a:spcPts val="0"/>
              </a:spcAft>
              <a:buSzPts val="1800"/>
              <a:buChar char="–"/>
              <a:defRPr/>
            </a:lvl2pPr>
            <a:lvl3pPr indent="-342900" lvl="2" marL="1371600" algn="l">
              <a:lnSpc>
                <a:spcPct val="97000"/>
              </a:lnSpc>
              <a:spcBef>
                <a:spcPts val="1038"/>
              </a:spcBef>
              <a:spcAft>
                <a:spcPts val="0"/>
              </a:spcAft>
              <a:buSzPts val="1800"/>
              <a:buChar char="•"/>
              <a:defRPr/>
            </a:lvl3pPr>
            <a:lvl4pPr indent="-342900" lvl="3" marL="1828800" algn="l">
              <a:lnSpc>
                <a:spcPct val="97000"/>
              </a:lnSpc>
              <a:spcBef>
                <a:spcPts val="775"/>
              </a:spcBef>
              <a:spcAft>
                <a:spcPts val="0"/>
              </a:spcAft>
              <a:buSzPts val="1800"/>
              <a:buChar char="–"/>
              <a:defRPr/>
            </a:lvl4pPr>
            <a:lvl5pPr indent="-342900" lvl="4" marL="2286000" algn="l">
              <a:lnSpc>
                <a:spcPct val="97000"/>
              </a:lnSpc>
              <a:spcBef>
                <a:spcPts val="525"/>
              </a:spcBef>
              <a:spcAft>
                <a:spcPts val="0"/>
              </a:spcAft>
              <a:buSzPts val="1800"/>
              <a:buChar char="»"/>
              <a:defRPr/>
            </a:lvl5pPr>
            <a:lvl6pPr indent="-228600" lvl="5" marL="2743200" algn="l">
              <a:lnSpc>
                <a:spcPct val="97000"/>
              </a:lnSpc>
              <a:spcBef>
                <a:spcPts val="263"/>
              </a:spcBef>
              <a:spcAft>
                <a:spcPts val="0"/>
              </a:spcAft>
              <a:buSzPts val="1400"/>
              <a:buNone/>
              <a:defRPr/>
            </a:lvl6pPr>
            <a:lvl7pPr indent="-228600" lvl="6" marL="3200400" algn="l">
              <a:lnSpc>
                <a:spcPct val="97000"/>
              </a:lnSpc>
              <a:spcBef>
                <a:spcPts val="261"/>
              </a:spcBef>
              <a:spcAft>
                <a:spcPts val="0"/>
              </a:spcAft>
              <a:buSzPts val="1400"/>
              <a:buNone/>
              <a:defRPr/>
            </a:lvl7pPr>
            <a:lvl8pPr indent="-228600" lvl="7" marL="3657600" algn="l">
              <a:lnSpc>
                <a:spcPct val="97000"/>
              </a:lnSpc>
              <a:spcBef>
                <a:spcPts val="261"/>
              </a:spcBef>
              <a:spcAft>
                <a:spcPts val="0"/>
              </a:spcAft>
              <a:buSzPts val="1400"/>
              <a:buNone/>
              <a:defRPr/>
            </a:lvl8pPr>
            <a:lvl9pPr indent="-228600" lvl="8" marL="4114800" algn="l">
              <a:lnSpc>
                <a:spcPct val="97000"/>
              </a:lnSpc>
              <a:spcBef>
                <a:spcPts val="261"/>
              </a:spcBef>
              <a:spcAft>
                <a:spcPts val="261"/>
              </a:spcAft>
              <a:buSzPts val="1400"/>
              <a:buNone/>
              <a:defRPr/>
            </a:lvl9pPr>
          </a:lstStyle>
          <a:p/>
        </p:txBody>
      </p:sp>
      <p:sp>
        <p:nvSpPr>
          <p:cNvPr id="38" name="Google Shape;38;p95"/>
          <p:cNvSpPr txBox="1"/>
          <p:nvPr>
            <p:ph idx="12" type="sldNum"/>
          </p:nvPr>
        </p:nvSpPr>
        <p:spPr>
          <a:xfrm>
            <a:off x="6556375" y="6246812"/>
            <a:ext cx="2006600" cy="350837"/>
          </a:xfrm>
          <a:prstGeom prst="rect">
            <a:avLst/>
          </a:prstGeom>
          <a:noFill/>
          <a:ln>
            <a:noFill/>
          </a:ln>
        </p:spPr>
        <p:txBody>
          <a:bodyPr anchorCtr="0" anchor="t" bIns="0" lIns="0" spcFirstLastPara="1" rIns="0" wrap="square" tIns="0">
            <a:noAutofit/>
          </a:bodyPr>
          <a:lstStyle>
            <a:lvl1pPr indent="0" lvl="0"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1pPr>
            <a:lvl2pPr indent="0" lvl="1"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2pPr>
            <a:lvl3pPr indent="0" lvl="2"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3pPr>
            <a:lvl4pPr indent="0" lvl="3"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4pPr>
            <a:lvl5pPr indent="0" lvl="4"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5pPr>
            <a:lvl6pPr indent="0" lvl="5"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6pPr>
            <a:lvl7pPr indent="0" lvl="6"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7pPr>
            <a:lvl8pPr indent="0" lvl="7"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8pPr>
            <a:lvl9pPr indent="0" lvl="8"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96"/>
          <p:cNvSpPr txBox="1"/>
          <p:nvPr>
            <p:ph type="title"/>
          </p:nvPr>
        </p:nvSpPr>
        <p:spPr>
          <a:xfrm>
            <a:off x="1792801" y="4800025"/>
            <a:ext cx="5486400" cy="567420"/>
          </a:xfrm>
          <a:prstGeom prst="rect">
            <a:avLst/>
          </a:prstGeom>
          <a:noFill/>
          <a:ln>
            <a:noFill/>
          </a:ln>
        </p:spPr>
        <p:txBody>
          <a:bodyPr anchorCtr="0" anchor="b" bIns="42450" lIns="81625" spcFirstLastPara="1" rIns="81625" wrap="square" tIns="42450">
            <a:noAutofit/>
          </a:bodyPr>
          <a:lstStyle>
            <a:lvl1pPr lvl="0" algn="l">
              <a:lnSpc>
                <a:spcPct val="97000"/>
              </a:lnSpc>
              <a:spcBef>
                <a:spcPts val="0"/>
              </a:spcBef>
              <a:spcAft>
                <a:spcPts val="0"/>
              </a:spcAft>
              <a:buSzPts val="1400"/>
              <a:buNone/>
              <a:defRPr b="1" sz="1800"/>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41" name="Google Shape;41;p96"/>
          <p:cNvSpPr/>
          <p:nvPr>
            <p:ph idx="2" type="pic"/>
          </p:nvPr>
        </p:nvSpPr>
        <p:spPr>
          <a:xfrm>
            <a:off x="1792801" y="612065"/>
            <a:ext cx="5486400" cy="4115952"/>
          </a:xfrm>
          <a:prstGeom prst="rect">
            <a:avLst/>
          </a:prstGeom>
          <a:noFill/>
          <a:ln>
            <a:noFill/>
          </a:ln>
        </p:spPr>
      </p:sp>
      <p:sp>
        <p:nvSpPr>
          <p:cNvPr id="42" name="Google Shape;42;p96"/>
          <p:cNvSpPr txBox="1"/>
          <p:nvPr>
            <p:ph idx="1" type="body"/>
          </p:nvPr>
        </p:nvSpPr>
        <p:spPr>
          <a:xfrm>
            <a:off x="1792801" y="5367444"/>
            <a:ext cx="5486400" cy="805044"/>
          </a:xfrm>
          <a:prstGeom prst="rect">
            <a:avLst/>
          </a:prstGeom>
          <a:noFill/>
          <a:ln>
            <a:noFill/>
          </a:ln>
        </p:spPr>
        <p:txBody>
          <a:bodyPr anchorCtr="0" anchor="t" bIns="0" lIns="0" spcFirstLastPara="1" rIns="0" wrap="square" tIns="157400">
            <a:noAutofit/>
          </a:bodyPr>
          <a:lstStyle>
            <a:lvl1pPr indent="-228600" lvl="0" marL="457200" algn="l">
              <a:lnSpc>
                <a:spcPct val="97000"/>
              </a:lnSpc>
              <a:spcBef>
                <a:spcPts val="0"/>
              </a:spcBef>
              <a:spcAft>
                <a:spcPts val="0"/>
              </a:spcAft>
              <a:buSzPts val="1300"/>
              <a:buNone/>
              <a:defRPr sz="1300"/>
            </a:lvl1pPr>
            <a:lvl2pPr indent="-228600" lvl="1" marL="914400" algn="l">
              <a:lnSpc>
                <a:spcPct val="97000"/>
              </a:lnSpc>
              <a:spcBef>
                <a:spcPts val="1288"/>
              </a:spcBef>
              <a:spcAft>
                <a:spcPts val="0"/>
              </a:spcAft>
              <a:buSzPts val="1100"/>
              <a:buNone/>
              <a:defRPr sz="1100"/>
            </a:lvl2pPr>
            <a:lvl3pPr indent="-228600" lvl="2" marL="1371600" algn="l">
              <a:lnSpc>
                <a:spcPct val="97000"/>
              </a:lnSpc>
              <a:spcBef>
                <a:spcPts val="1038"/>
              </a:spcBef>
              <a:spcAft>
                <a:spcPts val="0"/>
              </a:spcAft>
              <a:buSzPts val="900"/>
              <a:buNone/>
              <a:defRPr sz="900"/>
            </a:lvl3pPr>
            <a:lvl4pPr indent="-228600" lvl="3" marL="1828800" algn="l">
              <a:lnSpc>
                <a:spcPct val="97000"/>
              </a:lnSpc>
              <a:spcBef>
                <a:spcPts val="775"/>
              </a:spcBef>
              <a:spcAft>
                <a:spcPts val="0"/>
              </a:spcAft>
              <a:buSzPts val="800"/>
              <a:buNone/>
              <a:defRPr sz="800"/>
            </a:lvl4pPr>
            <a:lvl5pPr indent="-228600" lvl="4" marL="2286000" algn="l">
              <a:lnSpc>
                <a:spcPct val="97000"/>
              </a:lnSpc>
              <a:spcBef>
                <a:spcPts val="525"/>
              </a:spcBef>
              <a:spcAft>
                <a:spcPts val="0"/>
              </a:spcAft>
              <a:buSzPts val="800"/>
              <a:buNone/>
              <a:defRPr sz="800"/>
            </a:lvl5pPr>
            <a:lvl6pPr indent="-228600" lvl="5" marL="2743200" algn="l">
              <a:lnSpc>
                <a:spcPct val="97000"/>
              </a:lnSpc>
              <a:spcBef>
                <a:spcPts val="263"/>
              </a:spcBef>
              <a:spcAft>
                <a:spcPts val="0"/>
              </a:spcAft>
              <a:buSzPts val="800"/>
              <a:buNone/>
              <a:defRPr sz="800"/>
            </a:lvl6pPr>
            <a:lvl7pPr indent="-228600" lvl="6" marL="3200400" algn="l">
              <a:lnSpc>
                <a:spcPct val="97000"/>
              </a:lnSpc>
              <a:spcBef>
                <a:spcPts val="261"/>
              </a:spcBef>
              <a:spcAft>
                <a:spcPts val="0"/>
              </a:spcAft>
              <a:buSzPts val="800"/>
              <a:buNone/>
              <a:defRPr sz="800"/>
            </a:lvl7pPr>
            <a:lvl8pPr indent="-228600" lvl="7" marL="3657600" algn="l">
              <a:lnSpc>
                <a:spcPct val="97000"/>
              </a:lnSpc>
              <a:spcBef>
                <a:spcPts val="261"/>
              </a:spcBef>
              <a:spcAft>
                <a:spcPts val="0"/>
              </a:spcAft>
              <a:buSzPts val="800"/>
              <a:buNone/>
              <a:defRPr sz="800"/>
            </a:lvl8pPr>
            <a:lvl9pPr indent="-228600" lvl="8" marL="4114800" algn="l">
              <a:lnSpc>
                <a:spcPct val="97000"/>
              </a:lnSpc>
              <a:spcBef>
                <a:spcPts val="261"/>
              </a:spcBef>
              <a:spcAft>
                <a:spcPts val="261"/>
              </a:spcAft>
              <a:buSzPts val="800"/>
              <a:buNone/>
              <a:defRPr sz="800"/>
            </a:lvl9pPr>
          </a:lstStyle>
          <a:p/>
        </p:txBody>
      </p:sp>
      <p:sp>
        <p:nvSpPr>
          <p:cNvPr id="43" name="Google Shape;43;p96"/>
          <p:cNvSpPr txBox="1"/>
          <p:nvPr>
            <p:ph idx="12" type="sldNum"/>
          </p:nvPr>
        </p:nvSpPr>
        <p:spPr>
          <a:xfrm>
            <a:off x="6556375" y="6246812"/>
            <a:ext cx="2006600" cy="350837"/>
          </a:xfrm>
          <a:prstGeom prst="rect">
            <a:avLst/>
          </a:prstGeom>
          <a:noFill/>
          <a:ln>
            <a:noFill/>
          </a:ln>
        </p:spPr>
        <p:txBody>
          <a:bodyPr anchorCtr="0" anchor="t" bIns="0" lIns="0" spcFirstLastPara="1" rIns="0" wrap="square" tIns="0">
            <a:noAutofit/>
          </a:bodyPr>
          <a:lstStyle>
            <a:lvl1pPr indent="0" lvl="0"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1pPr>
            <a:lvl2pPr indent="0" lvl="1"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2pPr>
            <a:lvl3pPr indent="0" lvl="2"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3pPr>
            <a:lvl4pPr indent="0" lvl="3"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4pPr>
            <a:lvl5pPr indent="0" lvl="4"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5pPr>
            <a:lvl6pPr indent="0" lvl="5"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6pPr>
            <a:lvl7pPr indent="0" lvl="6"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7pPr>
            <a:lvl8pPr indent="0" lvl="7"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8pPr>
            <a:lvl9pPr indent="0" lvl="8"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4" name="Shape 44"/>
        <p:cNvGrpSpPr/>
        <p:nvPr/>
      </p:nvGrpSpPr>
      <p:grpSpPr>
        <a:xfrm>
          <a:off x="0" y="0"/>
          <a:ext cx="0" cy="0"/>
          <a:chOff x="0" y="0"/>
          <a:chExt cx="0" cy="0"/>
        </a:xfrm>
      </p:grpSpPr>
      <p:sp>
        <p:nvSpPr>
          <p:cNvPr id="45" name="Google Shape;45;p97"/>
          <p:cNvSpPr txBox="1"/>
          <p:nvPr>
            <p:ph type="title"/>
          </p:nvPr>
        </p:nvSpPr>
        <p:spPr>
          <a:xfrm>
            <a:off x="457920" y="273629"/>
            <a:ext cx="3008160" cy="1160762"/>
          </a:xfrm>
          <a:prstGeom prst="rect">
            <a:avLst/>
          </a:prstGeom>
          <a:noFill/>
          <a:ln>
            <a:noFill/>
          </a:ln>
        </p:spPr>
        <p:txBody>
          <a:bodyPr anchorCtr="0" anchor="b" bIns="42450" lIns="81625" spcFirstLastPara="1" rIns="81625" wrap="square" tIns="42450">
            <a:noAutofit/>
          </a:bodyPr>
          <a:lstStyle>
            <a:lvl1pPr lvl="0" algn="l">
              <a:lnSpc>
                <a:spcPct val="97000"/>
              </a:lnSpc>
              <a:spcBef>
                <a:spcPts val="0"/>
              </a:spcBef>
              <a:spcAft>
                <a:spcPts val="0"/>
              </a:spcAft>
              <a:buSzPts val="1400"/>
              <a:buNone/>
              <a:defRPr b="1" sz="1800"/>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p:txBody>
      </p:sp>
      <p:sp>
        <p:nvSpPr>
          <p:cNvPr id="46" name="Google Shape;46;p97"/>
          <p:cNvSpPr txBox="1"/>
          <p:nvPr>
            <p:ph idx="1" type="body"/>
          </p:nvPr>
        </p:nvSpPr>
        <p:spPr>
          <a:xfrm>
            <a:off x="3575521" y="273629"/>
            <a:ext cx="5112000" cy="5852774"/>
          </a:xfrm>
          <a:prstGeom prst="rect">
            <a:avLst/>
          </a:prstGeom>
          <a:noFill/>
          <a:ln>
            <a:noFill/>
          </a:ln>
        </p:spPr>
        <p:txBody>
          <a:bodyPr anchorCtr="0" anchor="t" bIns="0" lIns="0" spcFirstLastPara="1" rIns="0" wrap="square" tIns="157400">
            <a:noAutofit/>
          </a:bodyPr>
          <a:lstStyle>
            <a:lvl1pPr indent="-412750" lvl="0" marL="457200" algn="l">
              <a:lnSpc>
                <a:spcPct val="97000"/>
              </a:lnSpc>
              <a:spcBef>
                <a:spcPts val="0"/>
              </a:spcBef>
              <a:spcAft>
                <a:spcPts val="0"/>
              </a:spcAft>
              <a:buSzPts val="2900"/>
              <a:buChar char="•"/>
              <a:defRPr sz="2900"/>
            </a:lvl1pPr>
            <a:lvl2pPr indent="-387350" lvl="1" marL="914400" algn="l">
              <a:lnSpc>
                <a:spcPct val="97000"/>
              </a:lnSpc>
              <a:spcBef>
                <a:spcPts val="1288"/>
              </a:spcBef>
              <a:spcAft>
                <a:spcPts val="0"/>
              </a:spcAft>
              <a:buSzPts val="2500"/>
              <a:buChar char="–"/>
              <a:defRPr sz="2500"/>
            </a:lvl2pPr>
            <a:lvl3pPr indent="-368300" lvl="2" marL="1371600" algn="l">
              <a:lnSpc>
                <a:spcPct val="97000"/>
              </a:lnSpc>
              <a:spcBef>
                <a:spcPts val="1038"/>
              </a:spcBef>
              <a:spcAft>
                <a:spcPts val="0"/>
              </a:spcAft>
              <a:buSzPts val="2200"/>
              <a:buChar char="•"/>
              <a:defRPr sz="2200"/>
            </a:lvl3pPr>
            <a:lvl4pPr indent="-342900" lvl="3" marL="1828800" algn="l">
              <a:lnSpc>
                <a:spcPct val="97000"/>
              </a:lnSpc>
              <a:spcBef>
                <a:spcPts val="775"/>
              </a:spcBef>
              <a:spcAft>
                <a:spcPts val="0"/>
              </a:spcAft>
              <a:buSzPts val="1800"/>
              <a:buChar char="–"/>
              <a:defRPr sz="1800"/>
            </a:lvl4pPr>
            <a:lvl5pPr indent="-342900" lvl="4" marL="2286000" algn="l">
              <a:lnSpc>
                <a:spcPct val="97000"/>
              </a:lnSpc>
              <a:spcBef>
                <a:spcPts val="525"/>
              </a:spcBef>
              <a:spcAft>
                <a:spcPts val="0"/>
              </a:spcAft>
              <a:buSzPts val="1800"/>
              <a:buChar char="»"/>
              <a:defRPr sz="1800"/>
            </a:lvl5pPr>
            <a:lvl6pPr indent="-228600" lvl="5" marL="2743200" algn="l">
              <a:lnSpc>
                <a:spcPct val="97000"/>
              </a:lnSpc>
              <a:spcBef>
                <a:spcPts val="263"/>
              </a:spcBef>
              <a:spcAft>
                <a:spcPts val="0"/>
              </a:spcAft>
              <a:buSzPts val="1400"/>
              <a:buNone/>
              <a:defRPr sz="1800"/>
            </a:lvl6pPr>
            <a:lvl7pPr indent="-228600" lvl="6" marL="3200400" algn="l">
              <a:lnSpc>
                <a:spcPct val="97000"/>
              </a:lnSpc>
              <a:spcBef>
                <a:spcPts val="261"/>
              </a:spcBef>
              <a:spcAft>
                <a:spcPts val="0"/>
              </a:spcAft>
              <a:buSzPts val="1400"/>
              <a:buNone/>
              <a:defRPr sz="1800"/>
            </a:lvl7pPr>
            <a:lvl8pPr indent="-228600" lvl="7" marL="3657600" algn="l">
              <a:lnSpc>
                <a:spcPct val="97000"/>
              </a:lnSpc>
              <a:spcBef>
                <a:spcPts val="261"/>
              </a:spcBef>
              <a:spcAft>
                <a:spcPts val="0"/>
              </a:spcAft>
              <a:buSzPts val="1400"/>
              <a:buNone/>
              <a:defRPr sz="1800"/>
            </a:lvl8pPr>
            <a:lvl9pPr indent="-228600" lvl="8" marL="4114800" algn="l">
              <a:lnSpc>
                <a:spcPct val="97000"/>
              </a:lnSpc>
              <a:spcBef>
                <a:spcPts val="261"/>
              </a:spcBef>
              <a:spcAft>
                <a:spcPts val="261"/>
              </a:spcAft>
              <a:buSzPts val="1400"/>
              <a:buNone/>
              <a:defRPr sz="1800"/>
            </a:lvl9pPr>
          </a:lstStyle>
          <a:p/>
        </p:txBody>
      </p:sp>
      <p:sp>
        <p:nvSpPr>
          <p:cNvPr id="47" name="Google Shape;47;p97"/>
          <p:cNvSpPr txBox="1"/>
          <p:nvPr>
            <p:ph idx="2" type="body"/>
          </p:nvPr>
        </p:nvSpPr>
        <p:spPr>
          <a:xfrm>
            <a:off x="457920" y="1434391"/>
            <a:ext cx="3008160" cy="4692013"/>
          </a:xfrm>
          <a:prstGeom prst="rect">
            <a:avLst/>
          </a:prstGeom>
          <a:noFill/>
          <a:ln>
            <a:noFill/>
          </a:ln>
        </p:spPr>
        <p:txBody>
          <a:bodyPr anchorCtr="0" anchor="t" bIns="0" lIns="0" spcFirstLastPara="1" rIns="0" wrap="square" tIns="157400">
            <a:noAutofit/>
          </a:bodyPr>
          <a:lstStyle>
            <a:lvl1pPr indent="-228600" lvl="0" marL="457200" algn="l">
              <a:lnSpc>
                <a:spcPct val="97000"/>
              </a:lnSpc>
              <a:spcBef>
                <a:spcPts val="0"/>
              </a:spcBef>
              <a:spcAft>
                <a:spcPts val="0"/>
              </a:spcAft>
              <a:buSzPts val="1300"/>
              <a:buNone/>
              <a:defRPr sz="1300"/>
            </a:lvl1pPr>
            <a:lvl2pPr indent="-228600" lvl="1" marL="914400" algn="l">
              <a:lnSpc>
                <a:spcPct val="97000"/>
              </a:lnSpc>
              <a:spcBef>
                <a:spcPts val="1288"/>
              </a:spcBef>
              <a:spcAft>
                <a:spcPts val="0"/>
              </a:spcAft>
              <a:buSzPts val="1100"/>
              <a:buNone/>
              <a:defRPr sz="1100"/>
            </a:lvl2pPr>
            <a:lvl3pPr indent="-228600" lvl="2" marL="1371600" algn="l">
              <a:lnSpc>
                <a:spcPct val="97000"/>
              </a:lnSpc>
              <a:spcBef>
                <a:spcPts val="1038"/>
              </a:spcBef>
              <a:spcAft>
                <a:spcPts val="0"/>
              </a:spcAft>
              <a:buSzPts val="900"/>
              <a:buNone/>
              <a:defRPr sz="900"/>
            </a:lvl3pPr>
            <a:lvl4pPr indent="-228600" lvl="3" marL="1828800" algn="l">
              <a:lnSpc>
                <a:spcPct val="97000"/>
              </a:lnSpc>
              <a:spcBef>
                <a:spcPts val="775"/>
              </a:spcBef>
              <a:spcAft>
                <a:spcPts val="0"/>
              </a:spcAft>
              <a:buSzPts val="800"/>
              <a:buNone/>
              <a:defRPr sz="800"/>
            </a:lvl4pPr>
            <a:lvl5pPr indent="-228600" lvl="4" marL="2286000" algn="l">
              <a:lnSpc>
                <a:spcPct val="97000"/>
              </a:lnSpc>
              <a:spcBef>
                <a:spcPts val="525"/>
              </a:spcBef>
              <a:spcAft>
                <a:spcPts val="0"/>
              </a:spcAft>
              <a:buSzPts val="800"/>
              <a:buNone/>
              <a:defRPr sz="800"/>
            </a:lvl5pPr>
            <a:lvl6pPr indent="-228600" lvl="5" marL="2743200" algn="l">
              <a:lnSpc>
                <a:spcPct val="97000"/>
              </a:lnSpc>
              <a:spcBef>
                <a:spcPts val="263"/>
              </a:spcBef>
              <a:spcAft>
                <a:spcPts val="0"/>
              </a:spcAft>
              <a:buSzPts val="800"/>
              <a:buNone/>
              <a:defRPr sz="800"/>
            </a:lvl6pPr>
            <a:lvl7pPr indent="-228600" lvl="6" marL="3200400" algn="l">
              <a:lnSpc>
                <a:spcPct val="97000"/>
              </a:lnSpc>
              <a:spcBef>
                <a:spcPts val="261"/>
              </a:spcBef>
              <a:spcAft>
                <a:spcPts val="0"/>
              </a:spcAft>
              <a:buSzPts val="800"/>
              <a:buNone/>
              <a:defRPr sz="800"/>
            </a:lvl7pPr>
            <a:lvl8pPr indent="-228600" lvl="7" marL="3657600" algn="l">
              <a:lnSpc>
                <a:spcPct val="97000"/>
              </a:lnSpc>
              <a:spcBef>
                <a:spcPts val="261"/>
              </a:spcBef>
              <a:spcAft>
                <a:spcPts val="0"/>
              </a:spcAft>
              <a:buSzPts val="800"/>
              <a:buNone/>
              <a:defRPr sz="800"/>
            </a:lvl8pPr>
            <a:lvl9pPr indent="-228600" lvl="8" marL="4114800" algn="l">
              <a:lnSpc>
                <a:spcPct val="97000"/>
              </a:lnSpc>
              <a:spcBef>
                <a:spcPts val="261"/>
              </a:spcBef>
              <a:spcAft>
                <a:spcPts val="261"/>
              </a:spcAft>
              <a:buSzPts val="800"/>
              <a:buNone/>
              <a:defRPr sz="800"/>
            </a:lvl9pPr>
          </a:lstStyle>
          <a:p/>
        </p:txBody>
      </p:sp>
      <p:sp>
        <p:nvSpPr>
          <p:cNvPr id="48" name="Google Shape;48;p97"/>
          <p:cNvSpPr txBox="1"/>
          <p:nvPr>
            <p:ph idx="12" type="sldNum"/>
          </p:nvPr>
        </p:nvSpPr>
        <p:spPr>
          <a:xfrm>
            <a:off x="6556375" y="6246812"/>
            <a:ext cx="2006600" cy="350837"/>
          </a:xfrm>
          <a:prstGeom prst="rect">
            <a:avLst/>
          </a:prstGeom>
          <a:noFill/>
          <a:ln>
            <a:noFill/>
          </a:ln>
        </p:spPr>
        <p:txBody>
          <a:bodyPr anchorCtr="0" anchor="t" bIns="0" lIns="0" spcFirstLastPara="1" rIns="0" wrap="square" tIns="0">
            <a:noAutofit/>
          </a:bodyPr>
          <a:lstStyle>
            <a:lvl1pPr indent="0" lvl="0"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1pPr>
            <a:lvl2pPr indent="0" lvl="1"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2pPr>
            <a:lvl3pPr indent="0" lvl="2"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3pPr>
            <a:lvl4pPr indent="0" lvl="3"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4pPr>
            <a:lvl5pPr indent="0" lvl="4"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5pPr>
            <a:lvl6pPr indent="0" lvl="5"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6pPr>
            <a:lvl7pPr indent="0" lvl="6"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7pPr>
            <a:lvl8pPr indent="0" lvl="7"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8pPr>
            <a:lvl9pPr indent="0" lvl="8"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98"/>
          <p:cNvSpPr txBox="1"/>
          <p:nvPr>
            <p:ph idx="12" type="sldNum"/>
          </p:nvPr>
        </p:nvSpPr>
        <p:spPr>
          <a:xfrm>
            <a:off x="6556375" y="6246812"/>
            <a:ext cx="2006600" cy="350837"/>
          </a:xfrm>
          <a:prstGeom prst="rect">
            <a:avLst/>
          </a:prstGeom>
          <a:noFill/>
          <a:ln>
            <a:noFill/>
          </a:ln>
        </p:spPr>
        <p:txBody>
          <a:bodyPr anchorCtr="0" anchor="t" bIns="0" lIns="0" spcFirstLastPara="1" rIns="0" wrap="square" tIns="0">
            <a:noAutofit/>
          </a:bodyPr>
          <a:lstStyle>
            <a:lvl1pPr indent="0" lvl="0"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1pPr>
            <a:lvl2pPr indent="0" lvl="1"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2pPr>
            <a:lvl3pPr indent="0" lvl="2"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3pPr>
            <a:lvl4pPr indent="0" lvl="3"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4pPr>
            <a:lvl5pPr indent="0" lvl="4"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5pPr>
            <a:lvl6pPr indent="0" lvl="5"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6pPr>
            <a:lvl7pPr indent="0" lvl="6"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7pPr>
            <a:lvl8pPr indent="0" lvl="7"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8pPr>
            <a:lvl9pPr indent="0" lvl="8" marL="0" marR="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7.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6.xml"/><Relationship Id="rId3"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7.png"/><Relationship Id="rId3" Type="http://schemas.openxmlformats.org/officeDocument/2006/relationships/slideLayout" Target="../slideLayouts/slideLayout17.xml"/><Relationship Id="rId4" Type="http://schemas.openxmlformats.org/officeDocument/2006/relationships/theme" Target="../theme/theme8.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7.png"/><Relationship Id="rId3" Type="http://schemas.openxmlformats.org/officeDocument/2006/relationships/slideLayout" Target="../slideLayouts/slideLayout19.xml"/><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0.xml"/><Relationship Id="rId3" Type="http://schemas.openxmlformats.org/officeDocument/2006/relationships/theme" Target="../theme/theme9.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89"/>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lvl1pPr lvl="0" marR="0" rtl="0" algn="ctr">
              <a:lnSpc>
                <a:spcPct val="97000"/>
              </a:lnSpc>
              <a:spcBef>
                <a:spcPts val="0"/>
              </a:spcBef>
              <a:spcAft>
                <a:spcPts val="0"/>
              </a:spcAft>
              <a:buSzPts val="1400"/>
              <a:buNone/>
              <a:defRPr b="0" i="0" sz="3200" u="none" cap="none" strike="noStrike">
                <a:solidFill>
                  <a:srgbClr val="000000"/>
                </a:solidFill>
                <a:latin typeface="Times New Roman"/>
                <a:ea typeface="Times New Roman"/>
                <a:cs typeface="Times New Roman"/>
                <a:sym typeface="Times New Roman"/>
              </a:defRPr>
            </a:lvl1pPr>
            <a:lvl2pPr lvl="1" marR="0" rtl="0" algn="ctr">
              <a:lnSpc>
                <a:spcPct val="97000"/>
              </a:lnSpc>
              <a:spcBef>
                <a:spcPts val="0"/>
              </a:spcBef>
              <a:spcAft>
                <a:spcPts val="0"/>
              </a:spcAft>
              <a:buSzPts val="1400"/>
              <a:buNone/>
              <a:defRPr b="0" i="0" sz="3200" u="none" cap="none" strike="noStrike">
                <a:solidFill>
                  <a:srgbClr val="000000"/>
                </a:solidFill>
                <a:latin typeface="Times New Roman"/>
                <a:ea typeface="Times New Roman"/>
                <a:cs typeface="Times New Roman"/>
                <a:sym typeface="Times New Roman"/>
              </a:defRPr>
            </a:lvl2pPr>
            <a:lvl3pPr lvl="2" marR="0" rtl="0" algn="ctr">
              <a:lnSpc>
                <a:spcPct val="97000"/>
              </a:lnSpc>
              <a:spcBef>
                <a:spcPts val="0"/>
              </a:spcBef>
              <a:spcAft>
                <a:spcPts val="0"/>
              </a:spcAft>
              <a:buSzPts val="1400"/>
              <a:buNone/>
              <a:defRPr b="0" i="0" sz="3200" u="none" cap="none" strike="noStrike">
                <a:solidFill>
                  <a:srgbClr val="000000"/>
                </a:solidFill>
                <a:latin typeface="Times New Roman"/>
                <a:ea typeface="Times New Roman"/>
                <a:cs typeface="Times New Roman"/>
                <a:sym typeface="Times New Roman"/>
              </a:defRPr>
            </a:lvl3pPr>
            <a:lvl4pPr lvl="3" marR="0" rtl="0" algn="ctr">
              <a:lnSpc>
                <a:spcPct val="97000"/>
              </a:lnSpc>
              <a:spcBef>
                <a:spcPts val="0"/>
              </a:spcBef>
              <a:spcAft>
                <a:spcPts val="0"/>
              </a:spcAft>
              <a:buSzPts val="1400"/>
              <a:buNone/>
              <a:defRPr b="0" i="0" sz="3200" u="none" cap="none" strike="noStrike">
                <a:solidFill>
                  <a:srgbClr val="000000"/>
                </a:solidFill>
                <a:latin typeface="Times New Roman"/>
                <a:ea typeface="Times New Roman"/>
                <a:cs typeface="Times New Roman"/>
                <a:sym typeface="Times New Roman"/>
              </a:defRPr>
            </a:lvl4pPr>
            <a:lvl5pPr lvl="4" marR="0" rtl="0" algn="ctr">
              <a:lnSpc>
                <a:spcPct val="97000"/>
              </a:lnSpc>
              <a:spcBef>
                <a:spcPts val="0"/>
              </a:spcBef>
              <a:spcAft>
                <a:spcPts val="0"/>
              </a:spcAft>
              <a:buSzPts val="1400"/>
              <a:buNone/>
              <a:defRPr b="0" i="0" sz="3200" u="none" cap="none" strike="noStrike">
                <a:solidFill>
                  <a:srgbClr val="000000"/>
                </a:solidFill>
                <a:latin typeface="Times New Roman"/>
                <a:ea typeface="Times New Roman"/>
                <a:cs typeface="Times New Roman"/>
                <a:sym typeface="Times New Roman"/>
              </a:defRPr>
            </a:lvl5pPr>
            <a:lvl6pPr lvl="5"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6pPr>
            <a:lvl7pPr lvl="6"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7pPr>
            <a:lvl8pPr lvl="7"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8pPr>
            <a:lvl9pPr lvl="8" marR="0" rtl="0" algn="ctr">
              <a:lnSpc>
                <a:spcPct val="97000"/>
              </a:lnSpc>
              <a:spcBef>
                <a:spcPts val="0"/>
              </a:spcBef>
              <a:spcAft>
                <a:spcPts val="0"/>
              </a:spcAft>
              <a:buSzPts val="1400"/>
              <a:buNone/>
              <a:defRPr b="0" i="0" sz="4000" u="none" cap="none" strike="noStrike">
                <a:solidFill>
                  <a:srgbClr val="000000"/>
                </a:solidFill>
                <a:latin typeface="Calibri"/>
                <a:ea typeface="Calibri"/>
                <a:cs typeface="Calibri"/>
                <a:sym typeface="Calibri"/>
              </a:defRPr>
            </a:lvl9pPr>
          </a:lstStyle>
          <a:p/>
        </p:txBody>
      </p:sp>
      <p:sp>
        <p:nvSpPr>
          <p:cNvPr id="11" name="Google Shape;11;p89"/>
          <p:cNvSpPr txBox="1"/>
          <p:nvPr>
            <p:ph idx="1" type="body"/>
          </p:nvPr>
        </p:nvSpPr>
        <p:spPr>
          <a:xfrm>
            <a:off x="457200" y="1604962"/>
            <a:ext cx="8105775" cy="4403725"/>
          </a:xfrm>
          <a:prstGeom prst="rect">
            <a:avLst/>
          </a:prstGeom>
          <a:noFill/>
          <a:ln>
            <a:noFill/>
          </a:ln>
        </p:spPr>
        <p:txBody>
          <a:bodyPr anchorCtr="0" anchor="t" bIns="0" lIns="0" spcFirstLastPara="1" rIns="0" wrap="square" tIns="157400">
            <a:noAutofit/>
          </a:bodyPr>
          <a:lstStyle>
            <a:lvl1pPr indent="-381000" lvl="0" marL="457200" marR="0" rtl="0" algn="l">
              <a:lnSpc>
                <a:spcPct val="97000"/>
              </a:lnSpc>
              <a:spcBef>
                <a:spcPts val="0"/>
              </a:spcBef>
              <a:spcAft>
                <a:spcPts val="0"/>
              </a:spcAft>
              <a:buClr>
                <a:srgbClr val="000000"/>
              </a:buClr>
              <a:buSzPts val="2400"/>
              <a:buFont typeface="Times New Roman"/>
              <a:buChar char="•"/>
              <a:defRPr b="0" i="0" sz="2400" u="none" cap="none" strike="noStrike">
                <a:solidFill>
                  <a:srgbClr val="000000"/>
                </a:solidFill>
                <a:latin typeface="Times New Roman"/>
                <a:ea typeface="Times New Roman"/>
                <a:cs typeface="Times New Roman"/>
                <a:sym typeface="Times New Roman"/>
              </a:defRPr>
            </a:lvl1pPr>
            <a:lvl2pPr indent="-387350" lvl="1" marL="914400" marR="0" rtl="0" algn="l">
              <a:lnSpc>
                <a:spcPct val="97000"/>
              </a:lnSpc>
              <a:spcBef>
                <a:spcPts val="1288"/>
              </a:spcBef>
              <a:spcAft>
                <a:spcPts val="0"/>
              </a:spcAft>
              <a:buClr>
                <a:srgbClr val="000000"/>
              </a:buClr>
              <a:buSzPts val="2500"/>
              <a:buFont typeface="Times New Roman"/>
              <a:buChar char="–"/>
              <a:defRPr b="0" i="0" sz="2500" u="none" cap="none" strike="noStrike">
                <a:solidFill>
                  <a:srgbClr val="000000"/>
                </a:solidFill>
                <a:latin typeface="Times New Roman"/>
                <a:ea typeface="Times New Roman"/>
                <a:cs typeface="Times New Roman"/>
                <a:sym typeface="Times New Roman"/>
              </a:defRPr>
            </a:lvl2pPr>
            <a:lvl3pPr indent="-368300" lvl="2" marL="1371600" marR="0" rtl="0" algn="l">
              <a:lnSpc>
                <a:spcPct val="97000"/>
              </a:lnSpc>
              <a:spcBef>
                <a:spcPts val="1038"/>
              </a:spcBef>
              <a:spcAft>
                <a:spcPts val="0"/>
              </a:spcAft>
              <a:buClr>
                <a:srgbClr val="000000"/>
              </a:buClr>
              <a:buSzPts val="2200"/>
              <a:buFont typeface="Times New Roman"/>
              <a:buChar char="•"/>
              <a:defRPr b="0" i="0" sz="2200" u="none" cap="none" strike="noStrike">
                <a:solidFill>
                  <a:srgbClr val="000000"/>
                </a:solidFill>
                <a:latin typeface="Times New Roman"/>
                <a:ea typeface="Times New Roman"/>
                <a:cs typeface="Times New Roman"/>
                <a:sym typeface="Times New Roman"/>
              </a:defRPr>
            </a:lvl3pPr>
            <a:lvl4pPr indent="-355600" lvl="3" marL="1828800" marR="0" rtl="0" algn="l">
              <a:lnSpc>
                <a:spcPct val="97000"/>
              </a:lnSpc>
              <a:spcBef>
                <a:spcPts val="775"/>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4pPr>
            <a:lvl5pPr indent="-355600" lvl="4" marL="2286000" marR="0" rtl="0" algn="l">
              <a:lnSpc>
                <a:spcPct val="97000"/>
              </a:lnSpc>
              <a:spcBef>
                <a:spcPts val="525"/>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5pPr>
            <a:lvl6pPr indent="-228600" lvl="5" marL="2743200" marR="0" rtl="0" algn="l">
              <a:lnSpc>
                <a:spcPct val="97000"/>
              </a:lnSpc>
              <a:spcBef>
                <a:spcPts val="263"/>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6pPr>
            <a:lvl7pPr indent="-228600" lvl="6" marL="3200400" marR="0" rtl="0" algn="l">
              <a:lnSpc>
                <a:spcPct val="97000"/>
              </a:lnSpc>
              <a:spcBef>
                <a:spcPts val="261"/>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7pPr>
            <a:lvl8pPr indent="-228600" lvl="7" marL="3657600" marR="0" rtl="0" algn="l">
              <a:lnSpc>
                <a:spcPct val="97000"/>
              </a:lnSpc>
              <a:spcBef>
                <a:spcPts val="261"/>
              </a:spcBef>
              <a:spcAft>
                <a:spcPts val="0"/>
              </a:spcAft>
              <a:buSzPts val="1400"/>
              <a:buNone/>
              <a:defRPr b="0" i="0" sz="1800" u="none" cap="none" strike="noStrike">
                <a:solidFill>
                  <a:srgbClr val="000000"/>
                </a:solidFill>
                <a:latin typeface="Times New Roman"/>
                <a:ea typeface="Times New Roman"/>
                <a:cs typeface="Times New Roman"/>
                <a:sym typeface="Times New Roman"/>
              </a:defRPr>
            </a:lvl8pPr>
            <a:lvl9pPr indent="-228600" lvl="8" marL="4114800" marR="0" rtl="0" algn="l">
              <a:lnSpc>
                <a:spcPct val="97000"/>
              </a:lnSpc>
              <a:spcBef>
                <a:spcPts val="261"/>
              </a:spcBef>
              <a:spcAft>
                <a:spcPts val="261"/>
              </a:spcAft>
              <a:buSzPts val="1400"/>
              <a:buNone/>
              <a:defRPr b="0" i="0" sz="1800" u="none" cap="none" strike="noStrike">
                <a:solidFill>
                  <a:srgbClr val="000000"/>
                </a:solidFill>
                <a:latin typeface="Times New Roman"/>
                <a:ea typeface="Times New Roman"/>
                <a:cs typeface="Times New Roman"/>
                <a:sym typeface="Times New Roman"/>
              </a:defRPr>
            </a:lvl9pPr>
          </a:lstStyle>
          <a:p/>
        </p:txBody>
      </p:sp>
      <p:sp>
        <p:nvSpPr>
          <p:cNvPr id="12" name="Google Shape;12;p89"/>
          <p:cNvSpPr txBox="1"/>
          <p:nvPr/>
        </p:nvSpPr>
        <p:spPr>
          <a:xfrm>
            <a:off x="457200" y="6246812"/>
            <a:ext cx="2127250" cy="471487"/>
          </a:xfrm>
          <a:prstGeom prst="rect">
            <a:avLst/>
          </a:prstGeom>
          <a:noFill/>
          <a:ln>
            <a:noFill/>
          </a:ln>
        </p:spPr>
        <p:txBody>
          <a:bodyPr anchorCtr="0" anchor="ctr" bIns="41450" lIns="82925" spcFirstLastPara="1" rIns="82925" wrap="square" tIns="4145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89"/>
          <p:cNvSpPr txBox="1"/>
          <p:nvPr/>
        </p:nvSpPr>
        <p:spPr>
          <a:xfrm>
            <a:off x="3127375" y="6246812"/>
            <a:ext cx="2897187" cy="471487"/>
          </a:xfrm>
          <a:prstGeom prst="rect">
            <a:avLst/>
          </a:prstGeom>
          <a:noFill/>
          <a:ln>
            <a:noFill/>
          </a:ln>
        </p:spPr>
        <p:txBody>
          <a:bodyPr anchorCtr="0" anchor="ctr" bIns="41450" lIns="82925" spcFirstLastPara="1" rIns="82925" wrap="square" tIns="4145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89"/>
          <p:cNvSpPr txBox="1"/>
          <p:nvPr>
            <p:ph idx="12" type="sldNum"/>
          </p:nvPr>
        </p:nvSpPr>
        <p:spPr>
          <a:xfrm>
            <a:off x="6556375" y="6246812"/>
            <a:ext cx="2006600" cy="350837"/>
          </a:xfrm>
          <a:prstGeom prst="rect">
            <a:avLst/>
          </a:prstGeom>
          <a:noFill/>
          <a:ln>
            <a:noFill/>
          </a:ln>
        </p:spPr>
        <p:txBody>
          <a:bodyPr anchorCtr="0" anchor="t" bIns="0" lIns="0" spcFirstLastPara="1" rIns="0" wrap="square" tIns="0">
            <a:noAutofit/>
          </a:bodyPr>
          <a:lstStyle>
            <a:lvl1pPr indent="0" lvl="0" marL="0" marR="0" rtl="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1pPr>
            <a:lvl2pPr indent="0" lvl="1" marL="0" marR="0" rtl="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2pPr>
            <a:lvl3pPr indent="0" lvl="2" marL="0" marR="0" rtl="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3pPr>
            <a:lvl4pPr indent="0" lvl="3" marL="0" marR="0" rtl="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4pPr>
            <a:lvl5pPr indent="0" lvl="4" marL="0" marR="0" rtl="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5pPr>
            <a:lvl6pPr indent="0" lvl="5" marL="0" marR="0" rtl="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6pPr>
            <a:lvl7pPr indent="0" lvl="6" marL="0" marR="0" rtl="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7pPr>
            <a:lvl8pPr indent="0" lvl="7" marL="0" marR="0" rtl="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8pPr>
            <a:lvl9pPr indent="0" lvl="8" marL="0" marR="0" rtl="0" algn="r">
              <a:lnSpc>
                <a:spcPct val="78000"/>
              </a:lnSpc>
              <a:spcBef>
                <a:spcPts val="0"/>
              </a:spcBef>
              <a:spcAft>
                <a:spcPts val="0"/>
              </a:spcAft>
              <a:buClr>
                <a:srgbClr val="000000"/>
              </a:buClr>
              <a:buSzPts val="1300"/>
              <a:buFont typeface="Times New Roman"/>
              <a:buNone/>
              <a:defRPr b="0" i="0" sz="13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pic>
        <p:nvPicPr>
          <p:cNvPr id="66" name="Google Shape;66;p102"/>
          <p:cNvPicPr preferRelativeResize="0"/>
          <p:nvPr/>
        </p:nvPicPr>
        <p:blipFill rotWithShape="1">
          <a:blip r:embed="rId1">
            <a:alphaModFix/>
          </a:blip>
          <a:srcRect b="0" l="0" r="0" t="0"/>
          <a:stretch/>
        </p:blipFill>
        <p:spPr>
          <a:xfrm>
            <a:off x="0" y="0"/>
            <a:ext cx="9124950" cy="942975"/>
          </a:xfrm>
          <a:prstGeom prst="rect">
            <a:avLst/>
          </a:prstGeom>
          <a:noFill/>
          <a:ln>
            <a:noFill/>
          </a:ln>
        </p:spPr>
      </p:pic>
      <p:sp>
        <p:nvSpPr>
          <p:cNvPr id="67" name="Google Shape;67;p10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8" name="Google Shape;68;p10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1"/>
              </a:buClr>
              <a:buSzPts val="3200"/>
              <a:buFont typeface="Arial"/>
              <a:buChar char="•"/>
              <a:defRPr b="0" i="0" sz="3200" u="none" cap="none" strike="noStrike">
                <a:solidFill>
                  <a:schemeClr val="accent1"/>
                </a:solidFill>
                <a:latin typeface="Calibri"/>
                <a:ea typeface="Calibri"/>
                <a:cs typeface="Calibri"/>
                <a:sym typeface="Calibri"/>
              </a:defRPr>
            </a:lvl1pPr>
            <a:lvl2pPr indent="-406400" lvl="1" marL="914400" marR="0" rtl="0" algn="l">
              <a:spcBef>
                <a:spcPts val="560"/>
              </a:spcBef>
              <a:spcAft>
                <a:spcPts val="0"/>
              </a:spcAft>
              <a:buClr>
                <a:schemeClr val="accent1"/>
              </a:buClr>
              <a:buSzPts val="2800"/>
              <a:buFont typeface="Arial"/>
              <a:buChar char="–"/>
              <a:defRPr b="0" i="0" sz="2800" u="none" cap="none" strike="noStrike">
                <a:solidFill>
                  <a:schemeClr val="accent1"/>
                </a:solidFill>
                <a:latin typeface="Calibri"/>
                <a:ea typeface="Calibri"/>
                <a:cs typeface="Calibri"/>
                <a:sym typeface="Calibri"/>
              </a:defRPr>
            </a:lvl2pPr>
            <a:lvl3pPr indent="-381000" lvl="2" marL="1371600" marR="0" rtl="0" algn="l">
              <a:spcBef>
                <a:spcPts val="480"/>
              </a:spcBef>
              <a:spcAft>
                <a:spcPts val="0"/>
              </a:spcAft>
              <a:buClr>
                <a:schemeClr val="accent1"/>
              </a:buClr>
              <a:buSzPts val="2400"/>
              <a:buFont typeface="Arial"/>
              <a:buChar char="•"/>
              <a:defRPr b="0" i="0" sz="2400" u="none" cap="none" strike="noStrike">
                <a:solidFill>
                  <a:schemeClr val="accent1"/>
                </a:solidFill>
                <a:latin typeface="Calibri"/>
                <a:ea typeface="Calibri"/>
                <a:cs typeface="Calibri"/>
                <a:sym typeface="Calibri"/>
              </a:defRPr>
            </a:lvl3pPr>
            <a:lvl4pPr indent="-355600" lvl="3" marL="1828800" marR="0" rtl="0" algn="l">
              <a:spcBef>
                <a:spcPts val="400"/>
              </a:spcBef>
              <a:spcAft>
                <a:spcPts val="0"/>
              </a:spcAft>
              <a:buClr>
                <a:schemeClr val="accent1"/>
              </a:buClr>
              <a:buSzPts val="2000"/>
              <a:buFont typeface="Arial"/>
              <a:buChar char="–"/>
              <a:defRPr b="0" i="0" sz="2000" u="none" cap="none" strike="noStrike">
                <a:solidFill>
                  <a:schemeClr val="accent1"/>
                </a:solidFill>
                <a:latin typeface="Calibri"/>
                <a:ea typeface="Calibri"/>
                <a:cs typeface="Calibri"/>
                <a:sym typeface="Calibri"/>
              </a:defRPr>
            </a:lvl4pPr>
            <a:lvl5pPr indent="-355600" lvl="4" marL="2286000" marR="0" rtl="0" algn="l">
              <a:spcBef>
                <a:spcPts val="400"/>
              </a:spcBef>
              <a:spcAft>
                <a:spcPts val="0"/>
              </a:spcAft>
              <a:buClr>
                <a:schemeClr val="accent1"/>
              </a:buClr>
              <a:buSzPts val="2000"/>
              <a:buFont typeface="Arial"/>
              <a:buChar char="»"/>
              <a:defRPr b="0" i="0" sz="2000" u="none" cap="none" strike="noStrike">
                <a:solidFill>
                  <a:schemeClr val="accent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9" name="Google Shape;69;p102"/>
          <p:cNvSpPr txBox="1"/>
          <p:nvPr/>
        </p:nvSpPr>
        <p:spPr>
          <a:xfrm>
            <a:off x="0" y="6553200"/>
            <a:ext cx="2743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F7F7F"/>
              </a:buClr>
              <a:buSzPts val="1200"/>
              <a:buFont typeface="Arial Black"/>
              <a:buNone/>
            </a:pPr>
            <a:r>
              <a:rPr b="0" i="0" lang="en-US" sz="1200" u="none">
                <a:solidFill>
                  <a:srgbClr val="7F7F7F"/>
                </a:solidFill>
                <a:latin typeface="Arial Black"/>
                <a:ea typeface="Arial Black"/>
                <a:cs typeface="Arial Black"/>
                <a:sym typeface="Arial Black"/>
              </a:rPr>
              <a:t>©LPU CSE101 C Programming</a:t>
            </a:r>
            <a:endParaRPr/>
          </a:p>
          <a:p>
            <a:pPr indent="0" lvl="0" marL="0" marR="0" rtl="0" algn="l">
              <a:lnSpc>
                <a:spcPct val="100000"/>
              </a:lnSpc>
              <a:spcBef>
                <a:spcPts val="0"/>
              </a:spcBef>
              <a:spcAft>
                <a:spcPts val="0"/>
              </a:spcAft>
              <a:buNone/>
            </a:pPr>
            <a:r>
              <a:t/>
            </a:r>
            <a:endParaRPr b="0" i="0" sz="1200" u="none">
              <a:solidFill>
                <a:srgbClr val="7F7F7F"/>
              </a:solidFill>
              <a:latin typeface="Arial Black"/>
              <a:ea typeface="Arial Black"/>
              <a:cs typeface="Arial Black"/>
              <a:sym typeface="Arial Black"/>
            </a:endParaRPr>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pic>
        <p:nvPicPr>
          <p:cNvPr id="81" name="Google Shape;81;p106"/>
          <p:cNvPicPr preferRelativeResize="0"/>
          <p:nvPr/>
        </p:nvPicPr>
        <p:blipFill rotWithShape="1">
          <a:blip r:embed="rId1">
            <a:alphaModFix/>
          </a:blip>
          <a:srcRect b="0" l="0" r="0" t="0"/>
          <a:stretch/>
        </p:blipFill>
        <p:spPr>
          <a:xfrm>
            <a:off x="0" y="0"/>
            <a:ext cx="9124950" cy="942975"/>
          </a:xfrm>
          <a:prstGeom prst="rect">
            <a:avLst/>
          </a:prstGeom>
          <a:noFill/>
          <a:ln>
            <a:noFill/>
          </a:ln>
        </p:spPr>
      </p:pic>
      <p:sp>
        <p:nvSpPr>
          <p:cNvPr id="82" name="Google Shape;82;p106"/>
          <p:cNvSpPr txBox="1"/>
          <p:nvPr/>
        </p:nvSpPr>
        <p:spPr>
          <a:xfrm>
            <a:off x="0" y="6553200"/>
            <a:ext cx="2743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F7F7F"/>
              </a:buClr>
              <a:buSzPts val="1200"/>
              <a:buFont typeface="Arial Black"/>
              <a:buNone/>
            </a:pPr>
            <a:r>
              <a:rPr b="0" i="0" lang="en-US" sz="1200" u="none">
                <a:solidFill>
                  <a:srgbClr val="7F7F7F"/>
                </a:solidFill>
                <a:latin typeface="Arial Black"/>
                <a:ea typeface="Arial Black"/>
                <a:cs typeface="Arial Black"/>
                <a:sym typeface="Arial Black"/>
              </a:rPr>
              <a:t>©LPU CSE101 C Programming</a:t>
            </a:r>
            <a:endParaRPr/>
          </a:p>
          <a:p>
            <a:pPr indent="0" lvl="0" marL="0" marR="0" rtl="0" algn="l">
              <a:lnSpc>
                <a:spcPct val="100000"/>
              </a:lnSpc>
              <a:spcBef>
                <a:spcPts val="0"/>
              </a:spcBef>
              <a:spcAft>
                <a:spcPts val="0"/>
              </a:spcAft>
              <a:buNone/>
            </a:pPr>
            <a:r>
              <a:t/>
            </a:r>
            <a:endParaRPr b="0" i="0" sz="1200" u="none">
              <a:solidFill>
                <a:srgbClr val="7F7F7F"/>
              </a:solidFill>
              <a:latin typeface="Arial Black"/>
              <a:ea typeface="Arial Black"/>
              <a:cs typeface="Arial Black"/>
              <a:sym typeface="Arial Black"/>
            </a:endParaRPr>
          </a:p>
        </p:txBody>
      </p:sp>
      <p:cxnSp>
        <p:nvCxnSpPr>
          <p:cNvPr id="83" name="Google Shape;83;p106"/>
          <p:cNvCxnSpPr/>
          <p:nvPr/>
        </p:nvCxnSpPr>
        <p:spPr>
          <a:xfrm>
            <a:off x="839787" y="3352800"/>
            <a:ext cx="7056437" cy="0"/>
          </a:xfrm>
          <a:prstGeom prst="straightConnector1">
            <a:avLst/>
          </a:prstGeom>
          <a:noFill/>
          <a:ln cap="flat" cmpd="sng" w="38100">
            <a:solidFill>
              <a:srgbClr val="009DD9"/>
            </a:solidFill>
            <a:prstDash val="solid"/>
            <a:miter lim="800000"/>
            <a:headEnd len="med" w="med" type="none"/>
            <a:tailEnd len="med" w="med" type="none"/>
          </a:ln>
          <a:effectLst>
            <a:outerShdw blurRad="63500" dir="5400000" dist="23000">
              <a:srgbClr val="000000">
                <a:alpha val="34901"/>
              </a:srgbClr>
            </a:outerShdw>
          </a:effectLst>
        </p:spPr>
      </p:cxnSp>
      <p:sp>
        <p:nvSpPr>
          <p:cNvPr id="84" name="Google Shape;84;p106"/>
          <p:cNvSpPr txBox="1"/>
          <p:nvPr/>
        </p:nvSpPr>
        <p:spPr>
          <a:xfrm>
            <a:off x="4495800" y="5562600"/>
            <a:ext cx="4572000" cy="1323975"/>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2060"/>
              </a:buClr>
              <a:buSzPts val="2000"/>
              <a:buFont typeface="Arial Rounded"/>
              <a:buNone/>
            </a:pPr>
            <a:r>
              <a:rPr b="1" i="0" lang="en-US" sz="2000" u="none">
                <a:solidFill>
                  <a:srgbClr val="002060"/>
                </a:solidFill>
                <a:latin typeface="Arial Rounded"/>
                <a:ea typeface="Arial Rounded"/>
                <a:cs typeface="Arial Rounded"/>
                <a:sym typeface="Arial Rounded"/>
              </a:rPr>
              <a:t>Created By: 		</a:t>
            </a:r>
            <a:endParaRPr/>
          </a:p>
          <a:p>
            <a:pPr indent="0" lvl="0" marL="0" marR="0" rtl="0" algn="r">
              <a:lnSpc>
                <a:spcPct val="100000"/>
              </a:lnSpc>
              <a:spcBef>
                <a:spcPts val="0"/>
              </a:spcBef>
              <a:spcAft>
                <a:spcPts val="0"/>
              </a:spcAft>
              <a:buClr>
                <a:srgbClr val="002060"/>
              </a:buClr>
              <a:buSzPts val="2000"/>
              <a:buFont typeface="Arial Rounded"/>
              <a:buNone/>
            </a:pPr>
            <a:r>
              <a:rPr b="1" i="0" lang="en-US" sz="2000" u="none">
                <a:solidFill>
                  <a:srgbClr val="002060"/>
                </a:solidFill>
                <a:latin typeface="Arial Rounded"/>
                <a:ea typeface="Arial Rounded"/>
                <a:cs typeface="Arial Rounded"/>
                <a:sym typeface="Arial Rounded"/>
              </a:rPr>
              <a:t>Amanpreet Kaur &amp;</a:t>
            </a:r>
            <a:endParaRPr/>
          </a:p>
          <a:p>
            <a:pPr indent="0" lvl="0" marL="0" marR="0" rtl="0" algn="r">
              <a:lnSpc>
                <a:spcPct val="100000"/>
              </a:lnSpc>
              <a:spcBef>
                <a:spcPts val="0"/>
              </a:spcBef>
              <a:spcAft>
                <a:spcPts val="0"/>
              </a:spcAft>
              <a:buClr>
                <a:srgbClr val="002060"/>
              </a:buClr>
              <a:buSzPts val="2000"/>
              <a:buFont typeface="Arial Rounded"/>
              <a:buNone/>
            </a:pPr>
            <a:r>
              <a:rPr b="1" i="0" lang="en-US" sz="2000" u="none">
                <a:solidFill>
                  <a:srgbClr val="002060"/>
                </a:solidFill>
                <a:latin typeface="Arial Rounded"/>
                <a:ea typeface="Arial Rounded"/>
                <a:cs typeface="Arial Rounded"/>
                <a:sym typeface="Arial Rounded"/>
              </a:rPr>
              <a:t>		Sanjeev Kumar </a:t>
            </a:r>
            <a:endParaRPr/>
          </a:p>
          <a:p>
            <a:pPr indent="0" lvl="0" marL="0" marR="0" rtl="0" algn="r">
              <a:lnSpc>
                <a:spcPct val="100000"/>
              </a:lnSpc>
              <a:spcBef>
                <a:spcPts val="0"/>
              </a:spcBef>
              <a:spcAft>
                <a:spcPts val="0"/>
              </a:spcAft>
              <a:buClr>
                <a:srgbClr val="002060"/>
              </a:buClr>
              <a:buSzPts val="2000"/>
              <a:buFont typeface="Arial Rounded"/>
              <a:buNone/>
            </a:pPr>
            <a:r>
              <a:rPr b="1" i="0" lang="en-US" sz="2000" u="none">
                <a:solidFill>
                  <a:srgbClr val="002060"/>
                </a:solidFill>
                <a:latin typeface="Arial Rounded"/>
                <a:ea typeface="Arial Rounded"/>
                <a:cs typeface="Arial Rounded"/>
                <a:sym typeface="Arial Rounded"/>
              </a:rPr>
              <a:t>		SME (CSE) LPU</a:t>
            </a:r>
            <a:endParaRPr/>
          </a:p>
        </p:txBody>
      </p:sp>
      <p:cxnSp>
        <p:nvCxnSpPr>
          <p:cNvPr id="85" name="Google Shape;85;p106"/>
          <p:cNvCxnSpPr/>
          <p:nvPr/>
        </p:nvCxnSpPr>
        <p:spPr>
          <a:xfrm>
            <a:off x="839787" y="3352800"/>
            <a:ext cx="7056437" cy="0"/>
          </a:xfrm>
          <a:prstGeom prst="straightConnector1">
            <a:avLst/>
          </a:prstGeom>
          <a:noFill/>
          <a:ln cap="flat" cmpd="sng" w="38100">
            <a:solidFill>
              <a:srgbClr val="009DD9"/>
            </a:solidFill>
            <a:prstDash val="solid"/>
            <a:miter lim="800000"/>
            <a:headEnd len="med" w="med" type="none"/>
            <a:tailEnd len="med" w="med" type="none"/>
          </a:ln>
          <a:effectLst>
            <a:outerShdw blurRad="63500" dir="5400000" dist="23000">
              <a:srgbClr val="000000">
                <a:alpha val="34901"/>
              </a:srgbClr>
            </a:outerShdw>
          </a:effectLst>
        </p:spPr>
      </p:cxnSp>
      <p:sp>
        <p:nvSpPr>
          <p:cNvPr id="86" name="Google Shape;86;p106"/>
          <p:cNvSpPr txBox="1"/>
          <p:nvPr/>
        </p:nvSpPr>
        <p:spPr>
          <a:xfrm>
            <a:off x="4495800" y="5562600"/>
            <a:ext cx="4572000" cy="1323975"/>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2060"/>
              </a:buClr>
              <a:buSzPts val="2000"/>
              <a:buFont typeface="Arial Rounded"/>
              <a:buNone/>
            </a:pPr>
            <a:r>
              <a:rPr b="1" i="0" lang="en-US" sz="2000" u="none">
                <a:solidFill>
                  <a:srgbClr val="002060"/>
                </a:solidFill>
                <a:latin typeface="Arial Rounded"/>
                <a:ea typeface="Arial Rounded"/>
                <a:cs typeface="Arial Rounded"/>
                <a:sym typeface="Arial Rounded"/>
              </a:rPr>
              <a:t>Created By: 		</a:t>
            </a:r>
            <a:endParaRPr/>
          </a:p>
          <a:p>
            <a:pPr indent="0" lvl="0" marL="0" marR="0" rtl="0" algn="r">
              <a:lnSpc>
                <a:spcPct val="100000"/>
              </a:lnSpc>
              <a:spcBef>
                <a:spcPts val="0"/>
              </a:spcBef>
              <a:spcAft>
                <a:spcPts val="0"/>
              </a:spcAft>
              <a:buClr>
                <a:srgbClr val="002060"/>
              </a:buClr>
              <a:buSzPts val="2000"/>
              <a:buFont typeface="Arial Rounded"/>
              <a:buNone/>
            </a:pPr>
            <a:r>
              <a:rPr b="1" i="0" lang="en-US" sz="2000" u="none">
                <a:solidFill>
                  <a:srgbClr val="002060"/>
                </a:solidFill>
                <a:latin typeface="Arial Rounded"/>
                <a:ea typeface="Arial Rounded"/>
                <a:cs typeface="Arial Rounded"/>
                <a:sym typeface="Arial Rounded"/>
              </a:rPr>
              <a:t>Amanpreet Kaur &amp;</a:t>
            </a:r>
            <a:endParaRPr/>
          </a:p>
          <a:p>
            <a:pPr indent="0" lvl="0" marL="0" marR="0" rtl="0" algn="r">
              <a:lnSpc>
                <a:spcPct val="100000"/>
              </a:lnSpc>
              <a:spcBef>
                <a:spcPts val="0"/>
              </a:spcBef>
              <a:spcAft>
                <a:spcPts val="0"/>
              </a:spcAft>
              <a:buClr>
                <a:srgbClr val="002060"/>
              </a:buClr>
              <a:buSzPts val="2000"/>
              <a:buFont typeface="Arial Rounded"/>
              <a:buNone/>
            </a:pPr>
            <a:r>
              <a:rPr b="1" i="0" lang="en-US" sz="2000" u="none">
                <a:solidFill>
                  <a:srgbClr val="002060"/>
                </a:solidFill>
                <a:latin typeface="Arial Rounded"/>
                <a:ea typeface="Arial Rounded"/>
                <a:cs typeface="Arial Rounded"/>
                <a:sym typeface="Arial Rounded"/>
              </a:rPr>
              <a:t>		Sanjeev Kumar </a:t>
            </a:r>
            <a:endParaRPr/>
          </a:p>
          <a:p>
            <a:pPr indent="0" lvl="0" marL="0" marR="0" rtl="0" algn="r">
              <a:lnSpc>
                <a:spcPct val="100000"/>
              </a:lnSpc>
              <a:spcBef>
                <a:spcPts val="0"/>
              </a:spcBef>
              <a:spcAft>
                <a:spcPts val="0"/>
              </a:spcAft>
              <a:buClr>
                <a:srgbClr val="002060"/>
              </a:buClr>
              <a:buSzPts val="2000"/>
              <a:buFont typeface="Arial Rounded"/>
              <a:buNone/>
            </a:pPr>
            <a:r>
              <a:rPr b="1" i="0" lang="en-US" sz="2000" u="none">
                <a:solidFill>
                  <a:srgbClr val="002060"/>
                </a:solidFill>
                <a:latin typeface="Arial Rounded"/>
                <a:ea typeface="Arial Rounded"/>
                <a:cs typeface="Arial Rounded"/>
                <a:sym typeface="Arial Rounded"/>
              </a:rPr>
              <a:t>		SME (CSE) LPU</a:t>
            </a:r>
            <a:endParaRPr/>
          </a:p>
        </p:txBody>
      </p:sp>
      <p:sp>
        <p:nvSpPr>
          <p:cNvPr id="87" name="Google Shape;87;p10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88" name="Google Shape;88;p10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1"/>
              </a:buClr>
              <a:buSzPts val="3200"/>
              <a:buFont typeface="Arial"/>
              <a:buChar char="•"/>
              <a:defRPr b="0" i="0" sz="3200" u="none" cap="none" strike="noStrike">
                <a:solidFill>
                  <a:schemeClr val="accent1"/>
                </a:solidFill>
                <a:latin typeface="Calibri"/>
                <a:ea typeface="Calibri"/>
                <a:cs typeface="Calibri"/>
                <a:sym typeface="Calibri"/>
              </a:defRPr>
            </a:lvl1pPr>
            <a:lvl2pPr indent="-406400" lvl="1" marL="914400" marR="0" rtl="0" algn="l">
              <a:spcBef>
                <a:spcPts val="560"/>
              </a:spcBef>
              <a:spcAft>
                <a:spcPts val="0"/>
              </a:spcAft>
              <a:buClr>
                <a:schemeClr val="accent1"/>
              </a:buClr>
              <a:buSzPts val="2800"/>
              <a:buFont typeface="Arial"/>
              <a:buChar char="–"/>
              <a:defRPr b="0" i="0" sz="2800" u="none" cap="none" strike="noStrike">
                <a:solidFill>
                  <a:schemeClr val="accent1"/>
                </a:solidFill>
                <a:latin typeface="Calibri"/>
                <a:ea typeface="Calibri"/>
                <a:cs typeface="Calibri"/>
                <a:sym typeface="Calibri"/>
              </a:defRPr>
            </a:lvl2pPr>
            <a:lvl3pPr indent="-381000" lvl="2" marL="1371600" marR="0" rtl="0" algn="l">
              <a:spcBef>
                <a:spcPts val="480"/>
              </a:spcBef>
              <a:spcAft>
                <a:spcPts val="0"/>
              </a:spcAft>
              <a:buClr>
                <a:schemeClr val="accent1"/>
              </a:buClr>
              <a:buSzPts val="2400"/>
              <a:buFont typeface="Arial"/>
              <a:buChar char="•"/>
              <a:defRPr b="0" i="0" sz="2400" u="none" cap="none" strike="noStrike">
                <a:solidFill>
                  <a:schemeClr val="accent1"/>
                </a:solidFill>
                <a:latin typeface="Calibri"/>
                <a:ea typeface="Calibri"/>
                <a:cs typeface="Calibri"/>
                <a:sym typeface="Calibri"/>
              </a:defRPr>
            </a:lvl3pPr>
            <a:lvl4pPr indent="-355600" lvl="3" marL="1828800" marR="0" rtl="0" algn="l">
              <a:spcBef>
                <a:spcPts val="400"/>
              </a:spcBef>
              <a:spcAft>
                <a:spcPts val="0"/>
              </a:spcAft>
              <a:buClr>
                <a:schemeClr val="accent1"/>
              </a:buClr>
              <a:buSzPts val="2000"/>
              <a:buFont typeface="Arial"/>
              <a:buChar char="–"/>
              <a:defRPr b="0" i="0" sz="2000" u="none" cap="none" strike="noStrike">
                <a:solidFill>
                  <a:schemeClr val="accent1"/>
                </a:solidFill>
                <a:latin typeface="Calibri"/>
                <a:ea typeface="Calibri"/>
                <a:cs typeface="Calibri"/>
                <a:sym typeface="Calibri"/>
              </a:defRPr>
            </a:lvl4pPr>
            <a:lvl5pPr indent="-355600" lvl="4" marL="2286000" marR="0" rtl="0" algn="l">
              <a:spcBef>
                <a:spcPts val="400"/>
              </a:spcBef>
              <a:spcAft>
                <a:spcPts val="0"/>
              </a:spcAft>
              <a:buClr>
                <a:schemeClr val="accent1"/>
              </a:buClr>
              <a:buSzPts val="2000"/>
              <a:buFont typeface="Arial"/>
              <a:buChar char="»"/>
              <a:defRPr b="0" i="0" sz="2000" u="none" cap="none" strike="noStrike">
                <a:solidFill>
                  <a:schemeClr val="accent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66"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pic>
        <p:nvPicPr>
          <p:cNvPr id="93" name="Google Shape;93;p108"/>
          <p:cNvPicPr preferRelativeResize="0"/>
          <p:nvPr/>
        </p:nvPicPr>
        <p:blipFill rotWithShape="1">
          <a:blip r:embed="rId1">
            <a:alphaModFix/>
          </a:blip>
          <a:srcRect b="0" l="0" r="0" t="0"/>
          <a:stretch/>
        </p:blipFill>
        <p:spPr>
          <a:xfrm>
            <a:off x="0" y="0"/>
            <a:ext cx="9124950" cy="942975"/>
          </a:xfrm>
          <a:prstGeom prst="rect">
            <a:avLst/>
          </a:prstGeom>
          <a:noFill/>
          <a:ln>
            <a:noFill/>
          </a:ln>
        </p:spPr>
      </p:pic>
      <p:sp>
        <p:nvSpPr>
          <p:cNvPr id="94" name="Google Shape;94;p108"/>
          <p:cNvSpPr txBox="1"/>
          <p:nvPr/>
        </p:nvSpPr>
        <p:spPr>
          <a:xfrm>
            <a:off x="0" y="6553200"/>
            <a:ext cx="2743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F7F7F"/>
              </a:buClr>
              <a:buSzPts val="1200"/>
              <a:buFont typeface="Arial Black"/>
              <a:buNone/>
            </a:pPr>
            <a:r>
              <a:rPr b="0" i="0" lang="en-US" sz="1200" u="none">
                <a:solidFill>
                  <a:srgbClr val="7F7F7F"/>
                </a:solidFill>
                <a:latin typeface="Arial Black"/>
                <a:ea typeface="Arial Black"/>
                <a:cs typeface="Arial Black"/>
                <a:sym typeface="Arial Black"/>
              </a:rPr>
              <a:t>©LPU CSE101 C Programming</a:t>
            </a:r>
            <a:endParaRPr/>
          </a:p>
          <a:p>
            <a:pPr indent="0" lvl="0" marL="0" marR="0" rtl="0" algn="l">
              <a:lnSpc>
                <a:spcPct val="100000"/>
              </a:lnSpc>
              <a:spcBef>
                <a:spcPts val="0"/>
              </a:spcBef>
              <a:spcAft>
                <a:spcPts val="0"/>
              </a:spcAft>
              <a:buNone/>
            </a:pPr>
            <a:r>
              <a:t/>
            </a:r>
            <a:endParaRPr b="0" i="0" sz="1200" u="none">
              <a:solidFill>
                <a:srgbClr val="7F7F7F"/>
              </a:solidFill>
              <a:latin typeface="Arial Black"/>
              <a:ea typeface="Arial Black"/>
              <a:cs typeface="Arial Black"/>
              <a:sym typeface="Arial Black"/>
            </a:endParaRPr>
          </a:p>
        </p:txBody>
      </p:sp>
      <p:pic>
        <p:nvPicPr>
          <p:cNvPr id="95" name="Google Shape;95;p108"/>
          <p:cNvPicPr preferRelativeResize="0"/>
          <p:nvPr/>
        </p:nvPicPr>
        <p:blipFill rotWithShape="1">
          <a:blip r:embed="rId2">
            <a:alphaModFix/>
          </a:blip>
          <a:srcRect b="0" l="0" r="0" t="0"/>
          <a:stretch/>
        </p:blipFill>
        <p:spPr>
          <a:xfrm>
            <a:off x="755650" y="636587"/>
            <a:ext cx="1808162" cy="3297237"/>
          </a:xfrm>
          <a:prstGeom prst="rect">
            <a:avLst/>
          </a:prstGeom>
          <a:noFill/>
          <a:ln>
            <a:noFill/>
          </a:ln>
        </p:spPr>
      </p:pic>
      <p:sp>
        <p:nvSpPr>
          <p:cNvPr id="96" name="Google Shape;96;p108"/>
          <p:cNvSpPr txBox="1"/>
          <p:nvPr/>
        </p:nvSpPr>
        <p:spPr>
          <a:xfrm>
            <a:off x="1952625" y="5957887"/>
            <a:ext cx="7156450" cy="90011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595959"/>
              </a:buClr>
              <a:buSzPts val="3600"/>
              <a:buFont typeface="Calibri"/>
              <a:buNone/>
            </a:pPr>
            <a:r>
              <a:rPr b="0" i="0" lang="en-US" sz="3600" u="none">
                <a:solidFill>
                  <a:srgbClr val="595959"/>
                </a:solidFill>
                <a:latin typeface="Calibri"/>
                <a:ea typeface="Calibri"/>
                <a:cs typeface="Calibri"/>
                <a:sym typeface="Calibri"/>
              </a:rPr>
              <a:t>cse101@lpu.co.in</a:t>
            </a:r>
            <a:endParaRPr/>
          </a:p>
        </p:txBody>
      </p:sp>
      <p:cxnSp>
        <p:nvCxnSpPr>
          <p:cNvPr id="97" name="Google Shape;97;p108"/>
          <p:cNvCxnSpPr/>
          <p:nvPr/>
        </p:nvCxnSpPr>
        <p:spPr>
          <a:xfrm>
            <a:off x="755650" y="4076700"/>
            <a:ext cx="7056437" cy="0"/>
          </a:xfrm>
          <a:prstGeom prst="straightConnector1">
            <a:avLst/>
          </a:prstGeom>
          <a:noFill/>
          <a:ln cap="flat" cmpd="sng" w="38100">
            <a:solidFill>
              <a:srgbClr val="009DD9"/>
            </a:solidFill>
            <a:prstDash val="solid"/>
            <a:miter lim="800000"/>
            <a:headEnd len="med" w="med" type="none"/>
            <a:tailEnd len="med" w="med" type="none"/>
          </a:ln>
          <a:effectLst>
            <a:outerShdw blurRad="63500" dir="5400000" dist="23000">
              <a:srgbClr val="000000">
                <a:alpha val="34901"/>
              </a:srgbClr>
            </a:outerShdw>
          </a:effectLst>
        </p:spPr>
      </p:cxnSp>
      <p:sp>
        <p:nvSpPr>
          <p:cNvPr id="98" name="Google Shape;98;p10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99" name="Google Shape;99;p10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1"/>
              </a:buClr>
              <a:buSzPts val="3200"/>
              <a:buFont typeface="Arial"/>
              <a:buChar char="•"/>
              <a:defRPr b="0" i="0" sz="3200" u="none" cap="none" strike="noStrike">
                <a:solidFill>
                  <a:schemeClr val="accent1"/>
                </a:solidFill>
                <a:latin typeface="Calibri"/>
                <a:ea typeface="Calibri"/>
                <a:cs typeface="Calibri"/>
                <a:sym typeface="Calibri"/>
              </a:defRPr>
            </a:lvl1pPr>
            <a:lvl2pPr indent="-406400" lvl="1" marL="914400" marR="0" rtl="0" algn="l">
              <a:spcBef>
                <a:spcPts val="560"/>
              </a:spcBef>
              <a:spcAft>
                <a:spcPts val="0"/>
              </a:spcAft>
              <a:buClr>
                <a:schemeClr val="accent1"/>
              </a:buClr>
              <a:buSzPts val="2800"/>
              <a:buFont typeface="Arial"/>
              <a:buChar char="–"/>
              <a:defRPr b="0" i="0" sz="2800" u="none" cap="none" strike="noStrike">
                <a:solidFill>
                  <a:schemeClr val="accent1"/>
                </a:solidFill>
                <a:latin typeface="Calibri"/>
                <a:ea typeface="Calibri"/>
                <a:cs typeface="Calibri"/>
                <a:sym typeface="Calibri"/>
              </a:defRPr>
            </a:lvl2pPr>
            <a:lvl3pPr indent="-381000" lvl="2" marL="1371600" marR="0" rtl="0" algn="l">
              <a:spcBef>
                <a:spcPts val="480"/>
              </a:spcBef>
              <a:spcAft>
                <a:spcPts val="0"/>
              </a:spcAft>
              <a:buClr>
                <a:schemeClr val="accent1"/>
              </a:buClr>
              <a:buSzPts val="2400"/>
              <a:buFont typeface="Arial"/>
              <a:buChar char="•"/>
              <a:defRPr b="0" i="0" sz="2400" u="none" cap="none" strike="noStrike">
                <a:solidFill>
                  <a:schemeClr val="accent1"/>
                </a:solidFill>
                <a:latin typeface="Calibri"/>
                <a:ea typeface="Calibri"/>
                <a:cs typeface="Calibri"/>
                <a:sym typeface="Calibri"/>
              </a:defRPr>
            </a:lvl3pPr>
            <a:lvl4pPr indent="-355600" lvl="3" marL="1828800" marR="0" rtl="0" algn="l">
              <a:spcBef>
                <a:spcPts val="400"/>
              </a:spcBef>
              <a:spcAft>
                <a:spcPts val="0"/>
              </a:spcAft>
              <a:buClr>
                <a:schemeClr val="accent1"/>
              </a:buClr>
              <a:buSzPts val="2000"/>
              <a:buFont typeface="Arial"/>
              <a:buChar char="–"/>
              <a:defRPr b="0" i="0" sz="2000" u="none" cap="none" strike="noStrike">
                <a:solidFill>
                  <a:schemeClr val="accent1"/>
                </a:solidFill>
                <a:latin typeface="Calibri"/>
                <a:ea typeface="Calibri"/>
                <a:cs typeface="Calibri"/>
                <a:sym typeface="Calibri"/>
              </a:defRPr>
            </a:lvl4pPr>
            <a:lvl5pPr indent="-355600" lvl="4" marL="2286000" marR="0" rtl="0" algn="l">
              <a:spcBef>
                <a:spcPts val="400"/>
              </a:spcBef>
              <a:spcAft>
                <a:spcPts val="0"/>
              </a:spcAft>
              <a:buClr>
                <a:schemeClr val="accent1"/>
              </a:buClr>
              <a:buSzPts val="2000"/>
              <a:buFont typeface="Arial"/>
              <a:buChar char="»"/>
              <a:defRPr b="0" i="0" sz="2000" u="none" cap="none" strike="noStrike">
                <a:solidFill>
                  <a:schemeClr val="accent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6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110"/>
          <p:cNvSpPr txBox="1"/>
          <p:nvPr/>
        </p:nvSpPr>
        <p:spPr>
          <a:xfrm>
            <a:off x="6705600" y="838200"/>
            <a:ext cx="2438400" cy="601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4" name="Google Shape;104;p1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05" name="Google Shape;105;p11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1"/>
              </a:buClr>
              <a:buSzPts val="3200"/>
              <a:buFont typeface="Arial"/>
              <a:buChar char="•"/>
              <a:defRPr b="0" i="0" sz="3200" u="none" cap="none" strike="noStrike">
                <a:solidFill>
                  <a:schemeClr val="accent1"/>
                </a:solidFill>
                <a:latin typeface="Calibri"/>
                <a:ea typeface="Calibri"/>
                <a:cs typeface="Calibri"/>
                <a:sym typeface="Calibri"/>
              </a:defRPr>
            </a:lvl1pPr>
            <a:lvl2pPr indent="-406400" lvl="1" marL="914400" marR="0" rtl="0" algn="l">
              <a:spcBef>
                <a:spcPts val="560"/>
              </a:spcBef>
              <a:spcAft>
                <a:spcPts val="0"/>
              </a:spcAft>
              <a:buClr>
                <a:schemeClr val="accent1"/>
              </a:buClr>
              <a:buSzPts val="2800"/>
              <a:buFont typeface="Arial"/>
              <a:buChar char="–"/>
              <a:defRPr b="0" i="0" sz="2800" u="none" cap="none" strike="noStrike">
                <a:solidFill>
                  <a:schemeClr val="accent1"/>
                </a:solidFill>
                <a:latin typeface="Calibri"/>
                <a:ea typeface="Calibri"/>
                <a:cs typeface="Calibri"/>
                <a:sym typeface="Calibri"/>
              </a:defRPr>
            </a:lvl2pPr>
            <a:lvl3pPr indent="-381000" lvl="2" marL="1371600" marR="0" rtl="0" algn="l">
              <a:spcBef>
                <a:spcPts val="480"/>
              </a:spcBef>
              <a:spcAft>
                <a:spcPts val="0"/>
              </a:spcAft>
              <a:buClr>
                <a:schemeClr val="accent1"/>
              </a:buClr>
              <a:buSzPts val="2400"/>
              <a:buFont typeface="Arial"/>
              <a:buChar char="•"/>
              <a:defRPr b="0" i="0" sz="2400" u="none" cap="none" strike="noStrike">
                <a:solidFill>
                  <a:schemeClr val="accent1"/>
                </a:solidFill>
                <a:latin typeface="Calibri"/>
                <a:ea typeface="Calibri"/>
                <a:cs typeface="Calibri"/>
                <a:sym typeface="Calibri"/>
              </a:defRPr>
            </a:lvl3pPr>
            <a:lvl4pPr indent="-355600" lvl="3" marL="1828800" marR="0" rtl="0" algn="l">
              <a:spcBef>
                <a:spcPts val="400"/>
              </a:spcBef>
              <a:spcAft>
                <a:spcPts val="0"/>
              </a:spcAft>
              <a:buClr>
                <a:schemeClr val="accent1"/>
              </a:buClr>
              <a:buSzPts val="2000"/>
              <a:buFont typeface="Arial"/>
              <a:buChar char="–"/>
              <a:defRPr b="0" i="0" sz="2000" u="none" cap="none" strike="noStrike">
                <a:solidFill>
                  <a:schemeClr val="accent1"/>
                </a:solidFill>
                <a:latin typeface="Calibri"/>
                <a:ea typeface="Calibri"/>
                <a:cs typeface="Calibri"/>
                <a:sym typeface="Calibri"/>
              </a:defRPr>
            </a:lvl4pPr>
            <a:lvl5pPr indent="-355600" lvl="4" marL="2286000" marR="0" rtl="0" algn="l">
              <a:spcBef>
                <a:spcPts val="400"/>
              </a:spcBef>
              <a:spcAft>
                <a:spcPts val="0"/>
              </a:spcAft>
              <a:buClr>
                <a:schemeClr val="accent1"/>
              </a:buClr>
              <a:buSzPts val="2000"/>
              <a:buFont typeface="Arial"/>
              <a:buChar char="»"/>
              <a:defRPr b="0" i="0" sz="2000" u="none" cap="none" strike="noStrike">
                <a:solidFill>
                  <a:schemeClr val="accent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7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pic>
        <p:nvPicPr>
          <p:cNvPr id="109" name="Google Shape;109;p112"/>
          <p:cNvPicPr preferRelativeResize="0"/>
          <p:nvPr/>
        </p:nvPicPr>
        <p:blipFill rotWithShape="1">
          <a:blip r:embed="rId1">
            <a:alphaModFix/>
          </a:blip>
          <a:srcRect b="0" l="0" r="0" t="0"/>
          <a:stretch/>
        </p:blipFill>
        <p:spPr>
          <a:xfrm>
            <a:off x="0" y="0"/>
            <a:ext cx="9124950" cy="942975"/>
          </a:xfrm>
          <a:prstGeom prst="rect">
            <a:avLst/>
          </a:prstGeom>
          <a:noFill/>
          <a:ln>
            <a:noFill/>
          </a:ln>
        </p:spPr>
      </p:pic>
      <p:sp>
        <p:nvSpPr>
          <p:cNvPr id="110" name="Google Shape;110;p112"/>
          <p:cNvSpPr txBox="1"/>
          <p:nvPr/>
        </p:nvSpPr>
        <p:spPr>
          <a:xfrm>
            <a:off x="0" y="6553200"/>
            <a:ext cx="2743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F7F7F"/>
              </a:buClr>
              <a:buSzPts val="1200"/>
              <a:buFont typeface="Arial Black"/>
              <a:buNone/>
            </a:pPr>
            <a:r>
              <a:rPr b="0" i="0" lang="en-US" sz="1200" u="none">
                <a:solidFill>
                  <a:srgbClr val="7F7F7F"/>
                </a:solidFill>
                <a:latin typeface="Arial Black"/>
                <a:ea typeface="Arial Black"/>
                <a:cs typeface="Arial Black"/>
                <a:sym typeface="Arial Black"/>
              </a:rPr>
              <a:t>©LPU CSE101 C Programming</a:t>
            </a:r>
            <a:endParaRPr/>
          </a:p>
          <a:p>
            <a:pPr indent="0" lvl="0" marL="0" marR="0" rtl="0" algn="l">
              <a:lnSpc>
                <a:spcPct val="100000"/>
              </a:lnSpc>
              <a:spcBef>
                <a:spcPts val="0"/>
              </a:spcBef>
              <a:spcAft>
                <a:spcPts val="0"/>
              </a:spcAft>
              <a:buNone/>
            </a:pPr>
            <a:r>
              <a:t/>
            </a:r>
            <a:endParaRPr b="0" i="0" sz="1200" u="none">
              <a:solidFill>
                <a:srgbClr val="7F7F7F"/>
              </a:solidFill>
              <a:latin typeface="Arial Black"/>
              <a:ea typeface="Arial Black"/>
              <a:cs typeface="Arial Black"/>
              <a:sym typeface="Arial Black"/>
            </a:endParaRPr>
          </a:p>
        </p:txBody>
      </p:sp>
      <p:pic>
        <p:nvPicPr>
          <p:cNvPr id="111" name="Google Shape;111;p112"/>
          <p:cNvPicPr preferRelativeResize="0"/>
          <p:nvPr/>
        </p:nvPicPr>
        <p:blipFill rotWithShape="1">
          <a:blip r:embed="rId2">
            <a:alphaModFix/>
          </a:blip>
          <a:srcRect b="0" l="0" r="0" t="0"/>
          <a:stretch/>
        </p:blipFill>
        <p:spPr>
          <a:xfrm>
            <a:off x="755650" y="636587"/>
            <a:ext cx="1808162" cy="3297237"/>
          </a:xfrm>
          <a:prstGeom prst="rect">
            <a:avLst/>
          </a:prstGeom>
          <a:noFill/>
          <a:ln>
            <a:noFill/>
          </a:ln>
        </p:spPr>
      </p:pic>
      <p:sp>
        <p:nvSpPr>
          <p:cNvPr id="112" name="Google Shape;112;p112"/>
          <p:cNvSpPr txBox="1"/>
          <p:nvPr/>
        </p:nvSpPr>
        <p:spPr>
          <a:xfrm>
            <a:off x="1952625" y="5957887"/>
            <a:ext cx="7156450" cy="90011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595959"/>
              </a:buClr>
              <a:buSzPts val="3600"/>
              <a:buFont typeface="Calibri"/>
              <a:buNone/>
            </a:pPr>
            <a:r>
              <a:rPr b="0" i="0" lang="en-US" sz="3600" u="none">
                <a:solidFill>
                  <a:srgbClr val="595959"/>
                </a:solidFill>
                <a:latin typeface="Calibri"/>
                <a:ea typeface="Calibri"/>
                <a:cs typeface="Calibri"/>
                <a:sym typeface="Calibri"/>
              </a:rPr>
              <a:t>cse101@lpu.co.in</a:t>
            </a:r>
            <a:endParaRPr/>
          </a:p>
        </p:txBody>
      </p:sp>
      <p:cxnSp>
        <p:nvCxnSpPr>
          <p:cNvPr id="113" name="Google Shape;113;p112"/>
          <p:cNvCxnSpPr/>
          <p:nvPr/>
        </p:nvCxnSpPr>
        <p:spPr>
          <a:xfrm>
            <a:off x="755650" y="4076700"/>
            <a:ext cx="7056437" cy="0"/>
          </a:xfrm>
          <a:prstGeom prst="straightConnector1">
            <a:avLst/>
          </a:prstGeom>
          <a:noFill/>
          <a:ln cap="flat" cmpd="sng" w="38100">
            <a:solidFill>
              <a:srgbClr val="009DD9"/>
            </a:solidFill>
            <a:prstDash val="solid"/>
            <a:miter lim="800000"/>
            <a:headEnd len="med" w="med" type="none"/>
            <a:tailEnd len="med" w="med" type="none"/>
          </a:ln>
          <a:effectLst>
            <a:outerShdw blurRad="63500" dir="5400000" dist="23000">
              <a:srgbClr val="000000">
                <a:alpha val="34901"/>
              </a:srgbClr>
            </a:outerShdw>
          </a:effectLst>
        </p:spPr>
      </p:cxnSp>
      <p:sp>
        <p:nvSpPr>
          <p:cNvPr id="114" name="Google Shape;114;p1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5" name="Google Shape;115;p11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1"/>
              </a:buClr>
              <a:buSzPts val="3200"/>
              <a:buFont typeface="Arial"/>
              <a:buChar char="•"/>
              <a:defRPr b="0" i="0" sz="3200" u="none" cap="none" strike="noStrike">
                <a:solidFill>
                  <a:schemeClr val="accent1"/>
                </a:solidFill>
                <a:latin typeface="Calibri"/>
                <a:ea typeface="Calibri"/>
                <a:cs typeface="Calibri"/>
                <a:sym typeface="Calibri"/>
              </a:defRPr>
            </a:lvl1pPr>
            <a:lvl2pPr indent="-406400" lvl="1" marL="914400" marR="0" rtl="0" algn="l">
              <a:spcBef>
                <a:spcPts val="560"/>
              </a:spcBef>
              <a:spcAft>
                <a:spcPts val="0"/>
              </a:spcAft>
              <a:buClr>
                <a:schemeClr val="accent1"/>
              </a:buClr>
              <a:buSzPts val="2800"/>
              <a:buFont typeface="Arial"/>
              <a:buChar char="–"/>
              <a:defRPr b="0" i="0" sz="2800" u="none" cap="none" strike="noStrike">
                <a:solidFill>
                  <a:schemeClr val="accent1"/>
                </a:solidFill>
                <a:latin typeface="Calibri"/>
                <a:ea typeface="Calibri"/>
                <a:cs typeface="Calibri"/>
                <a:sym typeface="Calibri"/>
              </a:defRPr>
            </a:lvl2pPr>
            <a:lvl3pPr indent="-381000" lvl="2" marL="1371600" marR="0" rtl="0" algn="l">
              <a:spcBef>
                <a:spcPts val="480"/>
              </a:spcBef>
              <a:spcAft>
                <a:spcPts val="0"/>
              </a:spcAft>
              <a:buClr>
                <a:schemeClr val="accent1"/>
              </a:buClr>
              <a:buSzPts val="2400"/>
              <a:buFont typeface="Arial"/>
              <a:buChar char="•"/>
              <a:defRPr b="0" i="0" sz="2400" u="none" cap="none" strike="noStrike">
                <a:solidFill>
                  <a:schemeClr val="accent1"/>
                </a:solidFill>
                <a:latin typeface="Calibri"/>
                <a:ea typeface="Calibri"/>
                <a:cs typeface="Calibri"/>
                <a:sym typeface="Calibri"/>
              </a:defRPr>
            </a:lvl3pPr>
            <a:lvl4pPr indent="-355600" lvl="3" marL="1828800" marR="0" rtl="0" algn="l">
              <a:spcBef>
                <a:spcPts val="400"/>
              </a:spcBef>
              <a:spcAft>
                <a:spcPts val="0"/>
              </a:spcAft>
              <a:buClr>
                <a:schemeClr val="accent1"/>
              </a:buClr>
              <a:buSzPts val="2000"/>
              <a:buFont typeface="Arial"/>
              <a:buChar char="–"/>
              <a:defRPr b="0" i="0" sz="2000" u="none" cap="none" strike="noStrike">
                <a:solidFill>
                  <a:schemeClr val="accent1"/>
                </a:solidFill>
                <a:latin typeface="Calibri"/>
                <a:ea typeface="Calibri"/>
                <a:cs typeface="Calibri"/>
                <a:sym typeface="Calibri"/>
              </a:defRPr>
            </a:lvl4pPr>
            <a:lvl5pPr indent="-355600" lvl="4" marL="2286000" marR="0" rtl="0" algn="l">
              <a:spcBef>
                <a:spcPts val="400"/>
              </a:spcBef>
              <a:spcAft>
                <a:spcPts val="0"/>
              </a:spcAft>
              <a:buClr>
                <a:schemeClr val="accent1"/>
              </a:buClr>
              <a:buSzPts val="2000"/>
              <a:buFont typeface="Arial"/>
              <a:buChar char="»"/>
              <a:defRPr b="0" i="0" sz="2000" u="none" cap="none" strike="noStrike">
                <a:solidFill>
                  <a:schemeClr val="accent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72"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pic>
        <p:nvPicPr>
          <p:cNvPr id="119" name="Google Shape;119;p114"/>
          <p:cNvPicPr preferRelativeResize="0"/>
          <p:nvPr/>
        </p:nvPicPr>
        <p:blipFill rotWithShape="1">
          <a:blip r:embed="rId1">
            <a:alphaModFix/>
          </a:blip>
          <a:srcRect b="0" l="0" r="0" t="0"/>
          <a:stretch/>
        </p:blipFill>
        <p:spPr>
          <a:xfrm>
            <a:off x="0" y="0"/>
            <a:ext cx="9124950" cy="942975"/>
          </a:xfrm>
          <a:prstGeom prst="rect">
            <a:avLst/>
          </a:prstGeom>
          <a:noFill/>
          <a:ln>
            <a:noFill/>
          </a:ln>
        </p:spPr>
      </p:pic>
      <p:sp>
        <p:nvSpPr>
          <p:cNvPr id="120" name="Google Shape;120;p114"/>
          <p:cNvSpPr txBox="1"/>
          <p:nvPr/>
        </p:nvSpPr>
        <p:spPr>
          <a:xfrm>
            <a:off x="0" y="6553200"/>
            <a:ext cx="2743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F7F7F"/>
              </a:buClr>
              <a:buSzPts val="1200"/>
              <a:buFont typeface="Arial Black"/>
              <a:buNone/>
            </a:pPr>
            <a:r>
              <a:rPr b="0" i="0" lang="en-US" sz="1200" u="none">
                <a:solidFill>
                  <a:srgbClr val="7F7F7F"/>
                </a:solidFill>
                <a:latin typeface="Arial Black"/>
                <a:ea typeface="Arial Black"/>
                <a:cs typeface="Arial Black"/>
                <a:sym typeface="Arial Black"/>
              </a:rPr>
              <a:t>©LPU CSE101 C Programming</a:t>
            </a:r>
            <a:endParaRPr/>
          </a:p>
          <a:p>
            <a:pPr indent="0" lvl="0" marL="0" marR="0" rtl="0" algn="l">
              <a:lnSpc>
                <a:spcPct val="100000"/>
              </a:lnSpc>
              <a:spcBef>
                <a:spcPts val="0"/>
              </a:spcBef>
              <a:spcAft>
                <a:spcPts val="0"/>
              </a:spcAft>
              <a:buNone/>
            </a:pPr>
            <a:r>
              <a:t/>
            </a:r>
            <a:endParaRPr b="0" i="0" sz="1200" u="none">
              <a:solidFill>
                <a:srgbClr val="7F7F7F"/>
              </a:solidFill>
              <a:latin typeface="Arial Black"/>
              <a:ea typeface="Arial Black"/>
              <a:cs typeface="Arial Black"/>
              <a:sym typeface="Arial Black"/>
            </a:endParaRPr>
          </a:p>
        </p:txBody>
      </p:sp>
      <p:sp>
        <p:nvSpPr>
          <p:cNvPr id="121" name="Google Shape;121;p1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22" name="Google Shape;122;p1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1"/>
              </a:buClr>
              <a:buSzPts val="3200"/>
              <a:buFont typeface="Arial"/>
              <a:buChar char="•"/>
              <a:defRPr b="0" i="0" sz="3200" u="none" cap="none" strike="noStrike">
                <a:solidFill>
                  <a:schemeClr val="accent1"/>
                </a:solidFill>
                <a:latin typeface="Calibri"/>
                <a:ea typeface="Calibri"/>
                <a:cs typeface="Calibri"/>
                <a:sym typeface="Calibri"/>
              </a:defRPr>
            </a:lvl1pPr>
            <a:lvl2pPr indent="-406400" lvl="1" marL="914400" marR="0" rtl="0" algn="l">
              <a:spcBef>
                <a:spcPts val="560"/>
              </a:spcBef>
              <a:spcAft>
                <a:spcPts val="0"/>
              </a:spcAft>
              <a:buClr>
                <a:schemeClr val="accent1"/>
              </a:buClr>
              <a:buSzPts val="2800"/>
              <a:buFont typeface="Arial"/>
              <a:buChar char="–"/>
              <a:defRPr b="0" i="0" sz="2800" u="none" cap="none" strike="noStrike">
                <a:solidFill>
                  <a:schemeClr val="accent1"/>
                </a:solidFill>
                <a:latin typeface="Calibri"/>
                <a:ea typeface="Calibri"/>
                <a:cs typeface="Calibri"/>
                <a:sym typeface="Calibri"/>
              </a:defRPr>
            </a:lvl2pPr>
            <a:lvl3pPr indent="-381000" lvl="2" marL="1371600" marR="0" rtl="0" algn="l">
              <a:spcBef>
                <a:spcPts val="480"/>
              </a:spcBef>
              <a:spcAft>
                <a:spcPts val="0"/>
              </a:spcAft>
              <a:buClr>
                <a:schemeClr val="accent1"/>
              </a:buClr>
              <a:buSzPts val="2400"/>
              <a:buFont typeface="Arial"/>
              <a:buChar char="•"/>
              <a:defRPr b="0" i="0" sz="2400" u="none" cap="none" strike="noStrike">
                <a:solidFill>
                  <a:schemeClr val="accent1"/>
                </a:solidFill>
                <a:latin typeface="Calibri"/>
                <a:ea typeface="Calibri"/>
                <a:cs typeface="Calibri"/>
                <a:sym typeface="Calibri"/>
              </a:defRPr>
            </a:lvl3pPr>
            <a:lvl4pPr indent="-355600" lvl="3" marL="1828800" marR="0" rtl="0" algn="l">
              <a:spcBef>
                <a:spcPts val="400"/>
              </a:spcBef>
              <a:spcAft>
                <a:spcPts val="0"/>
              </a:spcAft>
              <a:buClr>
                <a:schemeClr val="accent1"/>
              </a:buClr>
              <a:buSzPts val="2000"/>
              <a:buFont typeface="Arial"/>
              <a:buChar char="–"/>
              <a:defRPr b="0" i="0" sz="2000" u="none" cap="none" strike="noStrike">
                <a:solidFill>
                  <a:schemeClr val="accent1"/>
                </a:solidFill>
                <a:latin typeface="Calibri"/>
                <a:ea typeface="Calibri"/>
                <a:cs typeface="Calibri"/>
                <a:sym typeface="Calibri"/>
              </a:defRPr>
            </a:lvl4pPr>
            <a:lvl5pPr indent="-355600" lvl="4" marL="2286000" marR="0" rtl="0" algn="l">
              <a:spcBef>
                <a:spcPts val="400"/>
              </a:spcBef>
              <a:spcAft>
                <a:spcPts val="0"/>
              </a:spcAft>
              <a:buClr>
                <a:schemeClr val="accent1"/>
              </a:buClr>
              <a:buSzPts val="2000"/>
              <a:buFont typeface="Arial"/>
              <a:buChar char="»"/>
              <a:defRPr b="0" i="0" sz="2000" u="none" cap="none" strike="noStrike">
                <a:solidFill>
                  <a:schemeClr val="accent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3" name="Google Shape;123;p114"/>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4"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pic>
        <p:nvPicPr>
          <p:cNvPr id="128" name="Google Shape;128;p116"/>
          <p:cNvPicPr preferRelativeResize="0"/>
          <p:nvPr/>
        </p:nvPicPr>
        <p:blipFill rotWithShape="1">
          <a:blip r:embed="rId1">
            <a:alphaModFix/>
          </a:blip>
          <a:srcRect b="0" l="0" r="0" t="0"/>
          <a:stretch/>
        </p:blipFill>
        <p:spPr>
          <a:xfrm>
            <a:off x="0" y="0"/>
            <a:ext cx="9124950" cy="942975"/>
          </a:xfrm>
          <a:prstGeom prst="rect">
            <a:avLst/>
          </a:prstGeom>
          <a:noFill/>
          <a:ln>
            <a:noFill/>
          </a:ln>
        </p:spPr>
      </p:pic>
      <p:sp>
        <p:nvSpPr>
          <p:cNvPr id="129" name="Google Shape;129;p116"/>
          <p:cNvSpPr txBox="1"/>
          <p:nvPr/>
        </p:nvSpPr>
        <p:spPr>
          <a:xfrm>
            <a:off x="0" y="6553200"/>
            <a:ext cx="2743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F7F7F"/>
              </a:buClr>
              <a:buSzPts val="1200"/>
              <a:buFont typeface="Arial Black"/>
              <a:buNone/>
            </a:pPr>
            <a:r>
              <a:rPr b="0" i="0" lang="en-US" sz="1200" u="none">
                <a:solidFill>
                  <a:srgbClr val="7F7F7F"/>
                </a:solidFill>
                <a:latin typeface="Arial Black"/>
                <a:ea typeface="Arial Black"/>
                <a:cs typeface="Arial Black"/>
                <a:sym typeface="Arial Black"/>
              </a:rPr>
              <a:t>©LPU CSE101 C Programming</a:t>
            </a:r>
            <a:endParaRPr/>
          </a:p>
          <a:p>
            <a:pPr indent="0" lvl="0" marL="0" marR="0" rtl="0" algn="l">
              <a:lnSpc>
                <a:spcPct val="100000"/>
              </a:lnSpc>
              <a:spcBef>
                <a:spcPts val="0"/>
              </a:spcBef>
              <a:spcAft>
                <a:spcPts val="0"/>
              </a:spcAft>
              <a:buNone/>
            </a:pPr>
            <a:r>
              <a:t/>
            </a:r>
            <a:endParaRPr b="0" i="0" sz="1200" u="none">
              <a:solidFill>
                <a:srgbClr val="7F7F7F"/>
              </a:solidFill>
              <a:latin typeface="Arial Black"/>
              <a:ea typeface="Arial Black"/>
              <a:cs typeface="Arial Black"/>
              <a:sym typeface="Arial Black"/>
            </a:endParaRPr>
          </a:p>
        </p:txBody>
      </p:sp>
      <p:sp>
        <p:nvSpPr>
          <p:cNvPr id="130" name="Google Shape;130;p1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31" name="Google Shape;131;p11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1"/>
              </a:buClr>
              <a:buSzPts val="3200"/>
              <a:buFont typeface="Arial"/>
              <a:buChar char="•"/>
              <a:defRPr b="0" i="0" sz="3200" u="none" cap="none" strike="noStrike">
                <a:solidFill>
                  <a:schemeClr val="accent1"/>
                </a:solidFill>
                <a:latin typeface="Calibri"/>
                <a:ea typeface="Calibri"/>
                <a:cs typeface="Calibri"/>
                <a:sym typeface="Calibri"/>
              </a:defRPr>
            </a:lvl1pPr>
            <a:lvl2pPr indent="-406400" lvl="1" marL="914400" marR="0" rtl="0" algn="l">
              <a:spcBef>
                <a:spcPts val="560"/>
              </a:spcBef>
              <a:spcAft>
                <a:spcPts val="0"/>
              </a:spcAft>
              <a:buClr>
                <a:schemeClr val="accent1"/>
              </a:buClr>
              <a:buSzPts val="2800"/>
              <a:buFont typeface="Arial"/>
              <a:buChar char="–"/>
              <a:defRPr b="0" i="0" sz="2800" u="none" cap="none" strike="noStrike">
                <a:solidFill>
                  <a:schemeClr val="accent1"/>
                </a:solidFill>
                <a:latin typeface="Calibri"/>
                <a:ea typeface="Calibri"/>
                <a:cs typeface="Calibri"/>
                <a:sym typeface="Calibri"/>
              </a:defRPr>
            </a:lvl2pPr>
            <a:lvl3pPr indent="-381000" lvl="2" marL="1371600" marR="0" rtl="0" algn="l">
              <a:spcBef>
                <a:spcPts val="480"/>
              </a:spcBef>
              <a:spcAft>
                <a:spcPts val="0"/>
              </a:spcAft>
              <a:buClr>
                <a:schemeClr val="accent1"/>
              </a:buClr>
              <a:buSzPts val="2400"/>
              <a:buFont typeface="Arial"/>
              <a:buChar char="•"/>
              <a:defRPr b="0" i="0" sz="2400" u="none" cap="none" strike="noStrike">
                <a:solidFill>
                  <a:schemeClr val="accent1"/>
                </a:solidFill>
                <a:latin typeface="Calibri"/>
                <a:ea typeface="Calibri"/>
                <a:cs typeface="Calibri"/>
                <a:sym typeface="Calibri"/>
              </a:defRPr>
            </a:lvl3pPr>
            <a:lvl4pPr indent="-355600" lvl="3" marL="1828800" marR="0" rtl="0" algn="l">
              <a:spcBef>
                <a:spcPts val="400"/>
              </a:spcBef>
              <a:spcAft>
                <a:spcPts val="0"/>
              </a:spcAft>
              <a:buClr>
                <a:schemeClr val="accent1"/>
              </a:buClr>
              <a:buSzPts val="2000"/>
              <a:buFont typeface="Arial"/>
              <a:buChar char="–"/>
              <a:defRPr b="0" i="0" sz="2000" u="none" cap="none" strike="noStrike">
                <a:solidFill>
                  <a:schemeClr val="accent1"/>
                </a:solidFill>
                <a:latin typeface="Calibri"/>
                <a:ea typeface="Calibri"/>
                <a:cs typeface="Calibri"/>
                <a:sym typeface="Calibri"/>
              </a:defRPr>
            </a:lvl4pPr>
            <a:lvl5pPr indent="-355600" lvl="4" marL="2286000" marR="0" rtl="0" algn="l">
              <a:spcBef>
                <a:spcPts val="400"/>
              </a:spcBef>
              <a:spcAft>
                <a:spcPts val="0"/>
              </a:spcAft>
              <a:buClr>
                <a:schemeClr val="accent1"/>
              </a:buClr>
              <a:buSzPts val="2000"/>
              <a:buFont typeface="Arial"/>
              <a:buChar char="»"/>
              <a:defRPr b="0" i="0" sz="2000" u="none" cap="none" strike="noStrike">
                <a:solidFill>
                  <a:schemeClr val="accent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2" name="Google Shape;132;p116"/>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3" name="Google Shape;133;p116"/>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chemeClr val="dk1"/>
              </a:buClr>
              <a:buSzPts val="1800"/>
              <a:buFont typeface="Calibri"/>
              <a:buNone/>
              <a:defRPr b="0" i="0" sz="1800" u="non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6"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9.png"/><Relationship Id="rId4" Type="http://schemas.openxmlformats.org/officeDocument/2006/relationships/image" Target="../media/image13.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2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
          <p:cNvSpPr txBox="1"/>
          <p:nvPr>
            <p:ph type="title"/>
          </p:nvPr>
        </p:nvSpPr>
        <p:spPr>
          <a:xfrm>
            <a:off x="457200" y="213360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Lecture 1-</a:t>
            </a:r>
            <a:r>
              <a:rPr b="1" lang="en-US" sz="4000">
                <a:latin typeface="Calibri"/>
                <a:ea typeface="Calibri"/>
                <a:cs typeface="Calibri"/>
                <a:sym typeface="Calibri"/>
              </a:rPr>
              <a:t>3</a:t>
            </a:r>
            <a:endParaRPr/>
          </a:p>
        </p:txBody>
      </p:sp>
      <p:sp>
        <p:nvSpPr>
          <p:cNvPr id="142" name="Google Shape;142;p1"/>
          <p:cNvSpPr txBox="1"/>
          <p:nvPr/>
        </p:nvSpPr>
        <p:spPr>
          <a:xfrm>
            <a:off x="609600" y="3289300"/>
            <a:ext cx="8270875" cy="673100"/>
          </a:xfrm>
          <a:prstGeom prst="rect">
            <a:avLst/>
          </a:prstGeom>
          <a:noFill/>
          <a:ln>
            <a:noFill/>
          </a:ln>
        </p:spPr>
        <p:txBody>
          <a:bodyPr anchorCtr="0" anchor="ctr" bIns="42450" lIns="81625" spcFirstLastPara="1" rIns="81625" wrap="square" tIns="42450">
            <a:noAutofit/>
          </a:bodyPr>
          <a:lstStyle/>
          <a:p>
            <a:pPr indent="0" lvl="0" marL="0" marR="0" rtl="0" algn="ctr">
              <a:lnSpc>
                <a:spcPct val="100000"/>
              </a:lnSpc>
              <a:spcBef>
                <a:spcPts val="0"/>
              </a:spcBef>
              <a:spcAft>
                <a:spcPts val="0"/>
              </a:spcAft>
              <a:buClr>
                <a:srgbClr val="000000"/>
              </a:buClr>
              <a:buSzPts val="3200"/>
              <a:buFont typeface="Calibri"/>
              <a:buNone/>
            </a:pPr>
            <a:r>
              <a:rPr b="1" i="0" lang="en-US" sz="3200" u="none">
                <a:solidFill>
                  <a:srgbClr val="000000"/>
                </a:solidFill>
                <a:latin typeface="Calibri"/>
                <a:ea typeface="Calibri"/>
                <a:cs typeface="Calibri"/>
                <a:sym typeface="Calibri"/>
              </a:rPr>
              <a:t>CSE202: OBJECT ORIENTED PROGRAMMING </a:t>
            </a:r>
            <a:endParaRPr/>
          </a:p>
        </p:txBody>
      </p:sp>
      <p:sp>
        <p:nvSpPr>
          <p:cNvPr id="143" name="Google Shape;143;p1"/>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0"/>
          <p:cNvSpPr txBox="1"/>
          <p:nvPr>
            <p:ph type="ctrTitle"/>
          </p:nvPr>
        </p:nvSpPr>
        <p:spPr>
          <a:xfrm>
            <a:off x="762000" y="2438400"/>
            <a:ext cx="7772400" cy="1470025"/>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Differences between procedural and object oriented programming</a:t>
            </a:r>
            <a:br>
              <a:rPr b="1" i="0" lang="en-US" sz="4000" u="none">
                <a:solidFill>
                  <a:schemeClr val="dk1"/>
                </a:solidFill>
                <a:latin typeface="Calibri"/>
                <a:ea typeface="Calibri"/>
                <a:cs typeface="Calibri"/>
                <a:sym typeface="Calibri"/>
              </a:rPr>
            </a:br>
            <a:endParaRPr/>
          </a:p>
        </p:txBody>
      </p:sp>
      <p:sp>
        <p:nvSpPr>
          <p:cNvPr id="205" name="Google Shape;205;p10"/>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1"/>
          <p:cNvSpPr txBox="1"/>
          <p:nvPr>
            <p:ph idx="1" type="body"/>
          </p:nvPr>
        </p:nvSpPr>
        <p:spPr>
          <a:xfrm>
            <a:off x="228600" y="1676400"/>
            <a:ext cx="8763000" cy="1447800"/>
          </a:xfrm>
          <a:prstGeom prst="rect">
            <a:avLst/>
          </a:prstGeom>
          <a:noFill/>
          <a:ln>
            <a:noFill/>
          </a:ln>
        </p:spPr>
        <p:txBody>
          <a:bodyPr anchorCtr="0" anchor="t" bIns="0" lIns="0" spcFirstLastPara="1" rIns="0" wrap="square" tIns="157400">
            <a:noAutofit/>
          </a:bodyPr>
          <a:lstStyle/>
          <a:p>
            <a:pPr indent="0" lvl="0" marL="0" marR="0" rtl="0" algn="just">
              <a:lnSpc>
                <a:spcPct val="97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However, to become proficient in the C ++ programming language, one must first understand the fundamental differences between procedural and object-oriented programming paradigms.</a:t>
            </a:r>
            <a:endParaRPr/>
          </a:p>
        </p:txBody>
      </p:sp>
      <p:pic>
        <p:nvPicPr>
          <p:cNvPr id="211" name="Google Shape;211;p11"/>
          <p:cNvPicPr preferRelativeResize="0"/>
          <p:nvPr/>
        </p:nvPicPr>
        <p:blipFill rotWithShape="1">
          <a:blip r:embed="rId3">
            <a:alphaModFix/>
          </a:blip>
          <a:srcRect b="0" l="0" r="0" t="0"/>
          <a:stretch/>
        </p:blipFill>
        <p:spPr>
          <a:xfrm>
            <a:off x="1143000" y="3352800"/>
            <a:ext cx="7195079" cy="2438399"/>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212" name="Google Shape;212;p11"/>
          <p:cNvSpPr txBox="1"/>
          <p:nvPr>
            <p:ph type="title"/>
          </p:nvPr>
        </p:nvSpPr>
        <p:spPr>
          <a:xfrm>
            <a:off x="0" y="762000"/>
            <a:ext cx="8915400"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1800"/>
              <a:buNone/>
            </a:pPr>
            <a:br>
              <a:rPr b="0" i="0" lang="en-US" sz="1800" u="none">
                <a:solidFill>
                  <a:srgbClr val="000000"/>
                </a:solidFill>
                <a:latin typeface="Times New Roman"/>
                <a:ea typeface="Times New Roman"/>
                <a:cs typeface="Times New Roman"/>
                <a:sym typeface="Times New Roman"/>
              </a:rPr>
            </a:br>
            <a:r>
              <a:rPr b="0" i="0" lang="en-US" sz="1800" u="none">
                <a:solidFill>
                  <a:srgbClr val="000000"/>
                </a:solidFill>
                <a:latin typeface="Times New Roman"/>
                <a:ea typeface="Times New Roman"/>
                <a:cs typeface="Times New Roman"/>
                <a:sym typeface="Times New Roman"/>
              </a:rPr>
              <a:t> </a:t>
            </a:r>
            <a:r>
              <a:rPr b="1" i="0" lang="en-US" sz="4000" u="none">
                <a:solidFill>
                  <a:srgbClr val="000000"/>
                </a:solidFill>
                <a:latin typeface="Calibri"/>
                <a:ea typeface="Calibri"/>
                <a:cs typeface="Calibri"/>
                <a:sym typeface="Calibri"/>
              </a:rPr>
              <a:t>Differences between procedural and object oriented programming</a:t>
            </a:r>
            <a:br>
              <a:rPr b="1" i="0" lang="en-US" sz="4000" u="none">
                <a:solidFill>
                  <a:schemeClr val="dk1"/>
                </a:solidFill>
                <a:latin typeface="Calibri"/>
                <a:ea typeface="Calibri"/>
                <a:cs typeface="Calibri"/>
                <a:sym typeface="Calibri"/>
              </a:rPr>
            </a:br>
            <a:endParaRPr/>
          </a:p>
        </p:txBody>
      </p:sp>
      <p:sp>
        <p:nvSpPr>
          <p:cNvPr id="213" name="Google Shape;213;p11"/>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12"/>
          <p:cNvPicPr preferRelativeResize="0"/>
          <p:nvPr/>
        </p:nvPicPr>
        <p:blipFill rotWithShape="1">
          <a:blip r:embed="rId3">
            <a:alphaModFix/>
          </a:blip>
          <a:srcRect b="0" l="0" r="0" t="0"/>
          <a:stretch/>
        </p:blipFill>
        <p:spPr>
          <a:xfrm>
            <a:off x="381000" y="1295400"/>
            <a:ext cx="8382000" cy="5410200"/>
          </a:xfrm>
          <a:prstGeom prst="rect">
            <a:avLst/>
          </a:prstGeom>
          <a:noFill/>
          <a:ln>
            <a:noFill/>
          </a:ln>
        </p:spPr>
      </p:pic>
      <p:sp>
        <p:nvSpPr>
          <p:cNvPr id="219" name="Google Shape;219;p12"/>
          <p:cNvSpPr txBox="1"/>
          <p:nvPr>
            <p:ph type="title"/>
          </p:nvPr>
        </p:nvSpPr>
        <p:spPr>
          <a:xfrm>
            <a:off x="0" y="228600"/>
            <a:ext cx="8915400" cy="91440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1800"/>
              <a:buNone/>
            </a:pPr>
            <a:br>
              <a:rPr b="0" i="0" lang="en-US" sz="1800" u="none">
                <a:solidFill>
                  <a:srgbClr val="000000"/>
                </a:solidFill>
                <a:latin typeface="Times New Roman"/>
                <a:ea typeface="Times New Roman"/>
                <a:cs typeface="Times New Roman"/>
                <a:sym typeface="Times New Roman"/>
              </a:rPr>
            </a:br>
            <a:r>
              <a:rPr b="0" i="0" lang="en-US" sz="1800" u="none">
                <a:solidFill>
                  <a:srgbClr val="000000"/>
                </a:solidFill>
                <a:latin typeface="Times New Roman"/>
                <a:ea typeface="Times New Roman"/>
                <a:cs typeface="Times New Roman"/>
                <a:sym typeface="Times New Roman"/>
              </a:rPr>
              <a:t> </a:t>
            </a:r>
            <a:r>
              <a:rPr b="1" i="0" lang="en-US" sz="4000" u="none">
                <a:solidFill>
                  <a:srgbClr val="000000"/>
                </a:solidFill>
                <a:latin typeface="Calibri"/>
                <a:ea typeface="Calibri"/>
                <a:cs typeface="Calibri"/>
                <a:sym typeface="Calibri"/>
              </a:rPr>
              <a:t>Differences between procedural and object oriented programming</a:t>
            </a:r>
            <a:endParaRPr/>
          </a:p>
        </p:txBody>
      </p:sp>
      <p:sp>
        <p:nvSpPr>
          <p:cNvPr id="220" name="Google Shape;220;p12"/>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13"/>
          <p:cNvPicPr preferRelativeResize="0"/>
          <p:nvPr/>
        </p:nvPicPr>
        <p:blipFill rotWithShape="1">
          <a:blip r:embed="rId3">
            <a:alphaModFix/>
          </a:blip>
          <a:srcRect b="0" l="0" r="0" t="0"/>
          <a:stretch/>
        </p:blipFill>
        <p:spPr>
          <a:xfrm>
            <a:off x="609600" y="1676400"/>
            <a:ext cx="8153400" cy="4762500"/>
          </a:xfrm>
          <a:prstGeom prst="rect">
            <a:avLst/>
          </a:prstGeom>
          <a:noFill/>
          <a:ln>
            <a:noFill/>
          </a:ln>
        </p:spPr>
      </p:pic>
      <p:sp>
        <p:nvSpPr>
          <p:cNvPr id="226" name="Google Shape;226;p13"/>
          <p:cNvSpPr txBox="1"/>
          <p:nvPr>
            <p:ph type="title"/>
          </p:nvPr>
        </p:nvSpPr>
        <p:spPr>
          <a:xfrm>
            <a:off x="14287" y="533400"/>
            <a:ext cx="8915400"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1800"/>
              <a:buNone/>
            </a:pPr>
            <a:br>
              <a:rPr b="0" i="0" lang="en-US" sz="1800" u="none">
                <a:solidFill>
                  <a:srgbClr val="000000"/>
                </a:solidFill>
                <a:latin typeface="Times New Roman"/>
                <a:ea typeface="Times New Roman"/>
                <a:cs typeface="Times New Roman"/>
                <a:sym typeface="Times New Roman"/>
              </a:rPr>
            </a:br>
            <a:r>
              <a:rPr b="0" i="0" lang="en-US" sz="1800" u="none">
                <a:solidFill>
                  <a:srgbClr val="000000"/>
                </a:solidFill>
                <a:latin typeface="Times New Roman"/>
                <a:ea typeface="Times New Roman"/>
                <a:cs typeface="Times New Roman"/>
                <a:sym typeface="Times New Roman"/>
              </a:rPr>
              <a:t> </a:t>
            </a:r>
            <a:r>
              <a:rPr b="1" i="0" lang="en-US" sz="4000" u="none">
                <a:solidFill>
                  <a:srgbClr val="000000"/>
                </a:solidFill>
                <a:latin typeface="Calibri"/>
                <a:ea typeface="Calibri"/>
                <a:cs typeface="Calibri"/>
                <a:sym typeface="Calibri"/>
              </a:rPr>
              <a:t>Differences between procedural and object oriented programming</a:t>
            </a:r>
            <a:endParaRPr/>
          </a:p>
        </p:txBody>
      </p:sp>
      <p:sp>
        <p:nvSpPr>
          <p:cNvPr id="227" name="Google Shape;227;p13"/>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14"/>
          <p:cNvPicPr preferRelativeResize="0"/>
          <p:nvPr/>
        </p:nvPicPr>
        <p:blipFill rotWithShape="1">
          <a:blip r:embed="rId3">
            <a:alphaModFix/>
          </a:blip>
          <a:srcRect b="0" l="0" r="0" t="18835"/>
          <a:stretch/>
        </p:blipFill>
        <p:spPr>
          <a:xfrm>
            <a:off x="571500" y="2362200"/>
            <a:ext cx="8001000" cy="3732212"/>
          </a:xfrm>
          <a:prstGeom prst="rect">
            <a:avLst/>
          </a:prstGeom>
          <a:noFill/>
          <a:ln>
            <a:noFill/>
          </a:ln>
        </p:spPr>
      </p:pic>
      <p:sp>
        <p:nvSpPr>
          <p:cNvPr id="233" name="Google Shape;233;p14"/>
          <p:cNvSpPr txBox="1"/>
          <p:nvPr>
            <p:ph type="title"/>
          </p:nvPr>
        </p:nvSpPr>
        <p:spPr>
          <a:xfrm>
            <a:off x="114300" y="577850"/>
            <a:ext cx="8915400"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1800"/>
              <a:buNone/>
            </a:pPr>
            <a:br>
              <a:rPr b="0" i="0" lang="en-US" sz="1800" u="none">
                <a:solidFill>
                  <a:srgbClr val="000000"/>
                </a:solidFill>
                <a:latin typeface="Times New Roman"/>
                <a:ea typeface="Times New Roman"/>
                <a:cs typeface="Times New Roman"/>
                <a:sym typeface="Times New Roman"/>
              </a:rPr>
            </a:br>
            <a:r>
              <a:rPr b="0" i="0" lang="en-US" sz="1800" u="none">
                <a:solidFill>
                  <a:srgbClr val="000000"/>
                </a:solidFill>
                <a:latin typeface="Times New Roman"/>
                <a:ea typeface="Times New Roman"/>
                <a:cs typeface="Times New Roman"/>
                <a:sym typeface="Times New Roman"/>
              </a:rPr>
              <a:t> </a:t>
            </a:r>
            <a:r>
              <a:rPr b="1" i="0" lang="en-US" sz="4000" u="none">
                <a:solidFill>
                  <a:srgbClr val="000000"/>
                </a:solidFill>
                <a:latin typeface="Calibri"/>
                <a:ea typeface="Calibri"/>
                <a:cs typeface="Calibri"/>
                <a:sym typeface="Calibri"/>
              </a:rPr>
              <a:t>Differences between procedural and object oriented programming</a:t>
            </a:r>
            <a:endParaRPr/>
          </a:p>
        </p:txBody>
      </p:sp>
      <p:sp>
        <p:nvSpPr>
          <p:cNvPr id="234" name="Google Shape;234;p14"/>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5"/>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MCQ</a:t>
            </a:r>
            <a:endParaRPr/>
          </a:p>
        </p:txBody>
      </p:sp>
      <p:sp>
        <p:nvSpPr>
          <p:cNvPr id="240" name="Google Shape;240;p15"/>
          <p:cNvSpPr txBox="1"/>
          <p:nvPr>
            <p:ph idx="1" type="body"/>
          </p:nvPr>
        </p:nvSpPr>
        <p:spPr>
          <a:xfrm>
            <a:off x="457200" y="1604962"/>
            <a:ext cx="8105775" cy="4403725"/>
          </a:xfrm>
          <a:prstGeom prst="rect">
            <a:avLst/>
          </a:prstGeom>
          <a:noFill/>
          <a:ln>
            <a:noFill/>
          </a:ln>
        </p:spPr>
        <p:txBody>
          <a:bodyPr anchorCtr="0" anchor="t" bIns="0" lIns="0" spcFirstLastPara="1" rIns="0" wrap="square" tIns="157400">
            <a:noAutofit/>
          </a:bodyPr>
          <a:lstStyle/>
          <a:p>
            <a:pPr indent="0" lvl="0" marL="0" marR="0" rtl="0" algn="l">
              <a:lnSpc>
                <a:spcPct val="97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Which programming paradigm focuses on breaking down a problem into a series of procedures or functions? </a:t>
            </a:r>
            <a:endParaRPr/>
          </a:p>
          <a:p>
            <a:pPr indent="0" lvl="0" marL="0" marR="0" rtl="0" algn="l">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 Object-Oriented Programming (OOP) </a:t>
            </a:r>
            <a:endParaRPr/>
          </a:p>
          <a:p>
            <a:pPr indent="0" lvl="0" marL="0" marR="0" rtl="0" algn="l">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b) Procedure-Oriented Programming (POP) </a:t>
            </a:r>
            <a:endParaRPr/>
          </a:p>
          <a:p>
            <a:pPr indent="0" lvl="0" marL="0" marR="0" rtl="0" algn="l">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c) Functional Programming (FP) </a:t>
            </a:r>
            <a:endParaRPr/>
          </a:p>
          <a:p>
            <a:pPr indent="0" lvl="0" marL="0" marR="0" rtl="0" algn="l">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d) Event-Driven Programming (EDP)</a:t>
            </a:r>
            <a:endParaRPr/>
          </a:p>
        </p:txBody>
      </p:sp>
      <p:sp>
        <p:nvSpPr>
          <p:cNvPr id="241" name="Google Shape;241;p15"/>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6"/>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Solution</a:t>
            </a:r>
            <a:endParaRPr/>
          </a:p>
        </p:txBody>
      </p:sp>
      <p:sp>
        <p:nvSpPr>
          <p:cNvPr id="247" name="Google Shape;247;p16"/>
          <p:cNvSpPr txBox="1"/>
          <p:nvPr>
            <p:ph idx="1" type="body"/>
          </p:nvPr>
        </p:nvSpPr>
        <p:spPr>
          <a:xfrm>
            <a:off x="457200" y="1604962"/>
            <a:ext cx="8105775" cy="4403725"/>
          </a:xfrm>
          <a:prstGeom prst="rect">
            <a:avLst/>
          </a:prstGeom>
          <a:noFill/>
          <a:ln>
            <a:noFill/>
          </a:ln>
        </p:spPr>
        <p:txBody>
          <a:bodyPr anchorCtr="0" anchor="t" bIns="0" lIns="0" spcFirstLastPara="1" rIns="0" wrap="square" tIns="157400">
            <a:noAutofit/>
          </a:bodyPr>
          <a:lstStyle/>
          <a:p>
            <a:pPr indent="0" lvl="0" marL="0" marR="0" rtl="0" algn="l">
              <a:lnSpc>
                <a:spcPct val="97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Which programming paradigm focuses on breaking down a problem into a series of procedures or functions? </a:t>
            </a:r>
            <a:endParaRPr/>
          </a:p>
          <a:p>
            <a:pPr indent="0" lvl="0" marL="0" marR="0" rtl="0" algn="l">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 Object-Oriented Programming (OOP) </a:t>
            </a:r>
            <a:endParaRPr/>
          </a:p>
          <a:p>
            <a:pPr indent="0" lvl="0" marL="0" marR="0" rtl="0" algn="l">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b) </a:t>
            </a:r>
            <a:r>
              <a:rPr b="1" i="0" lang="en-US" sz="2400" u="none">
                <a:solidFill>
                  <a:srgbClr val="000000"/>
                </a:solidFill>
                <a:latin typeface="Times New Roman"/>
                <a:ea typeface="Times New Roman"/>
                <a:cs typeface="Times New Roman"/>
                <a:sym typeface="Times New Roman"/>
              </a:rPr>
              <a:t>Procedure-Oriented Programming (POP) </a:t>
            </a:r>
            <a:endParaRPr/>
          </a:p>
          <a:p>
            <a:pPr indent="0" lvl="0" marL="0" marR="0" rtl="0" algn="l">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c) Functional Programming (FP) </a:t>
            </a:r>
            <a:endParaRPr/>
          </a:p>
          <a:p>
            <a:pPr indent="0" lvl="0" marL="0" marR="0" rtl="0" algn="l">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d) Event-Driven Programming (EDP)</a:t>
            </a:r>
            <a:endParaRPr/>
          </a:p>
          <a:p>
            <a:pPr indent="-157163" lvl="0" marL="309563" marR="0" rtl="0" algn="l">
              <a:lnSpc>
                <a:spcPct val="97000"/>
              </a:lnSpc>
              <a:spcBef>
                <a:spcPts val="12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
        <p:nvSpPr>
          <p:cNvPr id="248" name="Google Shape;248;p16"/>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7"/>
          <p:cNvSpPr txBox="1"/>
          <p:nvPr>
            <p:ph type="ctrTitle"/>
          </p:nvPr>
        </p:nvSpPr>
        <p:spPr>
          <a:xfrm>
            <a:off x="685800" y="2286000"/>
            <a:ext cx="7772400" cy="1470025"/>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chemeClr val="dk1"/>
                </a:solidFill>
                <a:latin typeface="Calibri"/>
                <a:ea typeface="Calibri"/>
                <a:cs typeface="Calibri"/>
                <a:sym typeface="Calibri"/>
              </a:rPr>
              <a:t>Features of Input/output Streams</a:t>
            </a:r>
            <a:br>
              <a:rPr b="1" i="0" lang="en-US" sz="4000" u="none">
                <a:solidFill>
                  <a:schemeClr val="dk1"/>
                </a:solidFill>
                <a:latin typeface="Calibri"/>
                <a:ea typeface="Calibri"/>
                <a:cs typeface="Calibri"/>
                <a:sym typeface="Calibri"/>
              </a:rPr>
            </a:br>
            <a:endParaRPr/>
          </a:p>
        </p:txBody>
      </p:sp>
      <p:sp>
        <p:nvSpPr>
          <p:cNvPr id="254" name="Google Shape;254;p17"/>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8"/>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333333"/>
                </a:solidFill>
                <a:latin typeface="Calibri"/>
                <a:ea typeface="Calibri"/>
                <a:cs typeface="Calibri"/>
                <a:sym typeface="Calibri"/>
              </a:rPr>
              <a:t>Features of Input/Output Streams </a:t>
            </a:r>
            <a:endParaRPr/>
          </a:p>
        </p:txBody>
      </p:sp>
      <p:sp>
        <p:nvSpPr>
          <p:cNvPr id="260" name="Google Shape;260;p18"/>
          <p:cNvSpPr txBox="1"/>
          <p:nvPr>
            <p:ph idx="1" type="body"/>
          </p:nvPr>
        </p:nvSpPr>
        <p:spPr>
          <a:xfrm>
            <a:off x="457200" y="1447800"/>
            <a:ext cx="8305800" cy="4800600"/>
          </a:xfrm>
          <a:prstGeom prst="rect">
            <a:avLst/>
          </a:prstGeom>
          <a:noFill/>
          <a:ln>
            <a:noFill/>
          </a:ln>
        </p:spPr>
        <p:txBody>
          <a:bodyPr anchorCtr="0" anchor="t" bIns="0" lIns="0" spcFirstLastPara="1" rIns="0" wrap="square" tIns="157400">
            <a:noAutofit/>
          </a:bodyPr>
          <a:lstStyle/>
          <a:p>
            <a:pPr indent="-309562" lvl="0" marL="309562" marR="0" rtl="0" algn="just">
              <a:lnSpc>
                <a:spcPct val="97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C++ comes with libraries that provide us with many ways for performing input and output. </a:t>
            </a:r>
            <a:endParaRPr/>
          </a:p>
          <a:p>
            <a:pPr indent="-309562" lvl="0" marL="309562" marR="0" rtl="0" algn="just">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In C++ input and output are performed in the form of a sequence of bytes or more commonly known as </a:t>
            </a:r>
            <a:r>
              <a:rPr b="1" i="0" lang="en-US" sz="2400" u="sng">
                <a:solidFill>
                  <a:srgbClr val="000000"/>
                </a:solidFill>
                <a:latin typeface="Times New Roman"/>
                <a:ea typeface="Times New Roman"/>
                <a:cs typeface="Times New Roman"/>
                <a:sym typeface="Times New Roman"/>
              </a:rPr>
              <a:t>streams</a:t>
            </a:r>
            <a:r>
              <a:rPr b="0" i="0" lang="en-US" sz="2400" u="none">
                <a:solidFill>
                  <a:srgbClr val="000000"/>
                </a:solidFill>
                <a:latin typeface="Times New Roman"/>
                <a:ea typeface="Times New Roman"/>
                <a:cs typeface="Times New Roman"/>
                <a:sym typeface="Times New Roman"/>
              </a:rPr>
              <a:t>. There two types of stream in C++.</a:t>
            </a:r>
            <a:endParaRPr/>
          </a:p>
          <a:p>
            <a:pPr indent="-258762" lvl="1" marL="673100" marR="0" rtl="0" algn="just">
              <a:lnSpc>
                <a:spcPct val="97000"/>
              </a:lnSpc>
              <a:spcBef>
                <a:spcPts val="1200"/>
              </a:spcBef>
              <a:spcAft>
                <a:spcPts val="0"/>
              </a:spcAft>
              <a:buClr>
                <a:srgbClr val="000000"/>
              </a:buClr>
              <a:buSzPts val="2500"/>
              <a:buFont typeface="Times New Roman"/>
              <a:buChar char="–"/>
            </a:pPr>
            <a:r>
              <a:rPr b="1" i="0" lang="en-US" sz="2500" u="none" cap="none" strike="noStrike">
                <a:solidFill>
                  <a:srgbClr val="000000"/>
                </a:solidFill>
                <a:latin typeface="Times New Roman"/>
                <a:ea typeface="Times New Roman"/>
                <a:cs typeface="Times New Roman"/>
                <a:sym typeface="Times New Roman"/>
              </a:rPr>
              <a:t>Input Stream:</a:t>
            </a:r>
            <a:r>
              <a:rPr b="0" i="0" lang="en-US" sz="2500" u="none" cap="none" strike="noStrike">
                <a:solidFill>
                  <a:srgbClr val="000000"/>
                </a:solidFill>
                <a:latin typeface="Times New Roman"/>
                <a:ea typeface="Times New Roman"/>
                <a:cs typeface="Times New Roman"/>
                <a:sym typeface="Times New Roman"/>
              </a:rPr>
              <a:t> If the direction of flow of bytes is from the </a:t>
            </a:r>
            <a:r>
              <a:rPr b="1" i="0" lang="en-US" sz="2500" u="sng" cap="none" strike="noStrike">
                <a:solidFill>
                  <a:srgbClr val="000000"/>
                </a:solidFill>
                <a:latin typeface="Times New Roman"/>
                <a:ea typeface="Times New Roman"/>
                <a:cs typeface="Times New Roman"/>
                <a:sym typeface="Times New Roman"/>
              </a:rPr>
              <a:t>device(for example, Keyboard) to the main memory</a:t>
            </a:r>
            <a:r>
              <a:rPr b="0" i="0" lang="en-US" sz="2500" u="none" cap="none" strike="noStrike">
                <a:solidFill>
                  <a:srgbClr val="000000"/>
                </a:solidFill>
                <a:latin typeface="Times New Roman"/>
                <a:ea typeface="Times New Roman"/>
                <a:cs typeface="Times New Roman"/>
                <a:sym typeface="Times New Roman"/>
              </a:rPr>
              <a:t> then this process is called input.</a:t>
            </a:r>
            <a:endParaRPr/>
          </a:p>
          <a:p>
            <a:pPr indent="-258762" lvl="1" marL="673100" marR="0" rtl="0" algn="just">
              <a:lnSpc>
                <a:spcPct val="97000"/>
              </a:lnSpc>
              <a:spcBef>
                <a:spcPts val="1000"/>
              </a:spcBef>
              <a:spcAft>
                <a:spcPts val="0"/>
              </a:spcAft>
              <a:buClr>
                <a:srgbClr val="000000"/>
              </a:buClr>
              <a:buSzPts val="2500"/>
              <a:buFont typeface="Times New Roman"/>
              <a:buChar char="–"/>
            </a:pPr>
            <a:r>
              <a:rPr b="1" i="0" lang="en-US" sz="2500" u="none" cap="none" strike="noStrike">
                <a:solidFill>
                  <a:srgbClr val="000000"/>
                </a:solidFill>
                <a:latin typeface="Times New Roman"/>
                <a:ea typeface="Times New Roman"/>
                <a:cs typeface="Times New Roman"/>
                <a:sym typeface="Times New Roman"/>
              </a:rPr>
              <a:t>Output Stream:</a:t>
            </a:r>
            <a:r>
              <a:rPr b="0" i="0" lang="en-US" sz="2500" u="none" cap="none" strike="noStrike">
                <a:solidFill>
                  <a:srgbClr val="000000"/>
                </a:solidFill>
                <a:latin typeface="Times New Roman"/>
                <a:ea typeface="Times New Roman"/>
                <a:cs typeface="Times New Roman"/>
                <a:sym typeface="Times New Roman"/>
              </a:rPr>
              <a:t> If the direction of flow of bytes is opposite, i.e. from </a:t>
            </a:r>
            <a:r>
              <a:rPr b="1" i="0" lang="en-US" sz="2500" u="sng" cap="none" strike="noStrike">
                <a:solidFill>
                  <a:srgbClr val="000000"/>
                </a:solidFill>
                <a:latin typeface="Times New Roman"/>
                <a:ea typeface="Times New Roman"/>
                <a:cs typeface="Times New Roman"/>
                <a:sym typeface="Times New Roman"/>
              </a:rPr>
              <a:t>main memory to device( display screen )</a:t>
            </a:r>
            <a:r>
              <a:rPr b="0" i="0" lang="en-US" sz="2500" u="none" cap="none" strike="noStrike">
                <a:solidFill>
                  <a:srgbClr val="000000"/>
                </a:solidFill>
                <a:latin typeface="Times New Roman"/>
                <a:ea typeface="Times New Roman"/>
                <a:cs typeface="Times New Roman"/>
                <a:sym typeface="Times New Roman"/>
              </a:rPr>
              <a:t> then this process is called output.</a:t>
            </a:r>
            <a:endParaRPr/>
          </a:p>
          <a:p>
            <a:pPr indent="-150813" lvl="0" marL="309563" marR="0" rtl="0" algn="l">
              <a:lnSpc>
                <a:spcPct val="97000"/>
              </a:lnSpc>
              <a:spcBef>
                <a:spcPts val="1000"/>
              </a:spcBef>
              <a:spcAft>
                <a:spcPts val="0"/>
              </a:spcAft>
              <a:buClr>
                <a:srgbClr val="000000"/>
              </a:buClr>
              <a:buSzPts val="2500"/>
              <a:buFont typeface="Times New Roman"/>
              <a:buNone/>
            </a:pPr>
            <a:r>
              <a:t/>
            </a:r>
            <a:endParaRPr b="0" i="0" sz="2500" u="none" cap="none" strike="noStrike">
              <a:solidFill>
                <a:srgbClr val="000000"/>
              </a:solidFill>
              <a:latin typeface="Times New Roman"/>
              <a:ea typeface="Times New Roman"/>
              <a:cs typeface="Times New Roman"/>
              <a:sym typeface="Times New Roman"/>
            </a:endParaRPr>
          </a:p>
        </p:txBody>
      </p:sp>
      <p:sp>
        <p:nvSpPr>
          <p:cNvPr id="261" name="Google Shape;261;p18"/>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9"/>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Basic Input/Output in C++</a:t>
            </a:r>
            <a:endParaRPr/>
          </a:p>
        </p:txBody>
      </p:sp>
      <p:sp>
        <p:nvSpPr>
          <p:cNvPr id="267" name="Google Shape;267;p19"/>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pic>
        <p:nvPicPr>
          <p:cNvPr id="268" name="Google Shape;268;p19"/>
          <p:cNvPicPr preferRelativeResize="0"/>
          <p:nvPr/>
        </p:nvPicPr>
        <p:blipFill rotWithShape="1">
          <a:blip r:embed="rId3">
            <a:alphaModFix/>
          </a:blip>
          <a:srcRect b="0" l="0" r="0" t="0"/>
          <a:stretch/>
        </p:blipFill>
        <p:spPr>
          <a:xfrm>
            <a:off x="90487" y="1747837"/>
            <a:ext cx="8963025" cy="3362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Lecture 1-2: Outline </a:t>
            </a:r>
            <a:endParaRPr/>
          </a:p>
        </p:txBody>
      </p:sp>
      <p:sp>
        <p:nvSpPr>
          <p:cNvPr id="149" name="Google Shape;149;p2"/>
          <p:cNvSpPr txBox="1"/>
          <p:nvPr>
            <p:ph idx="1" type="body"/>
          </p:nvPr>
        </p:nvSpPr>
        <p:spPr>
          <a:xfrm>
            <a:off x="533400" y="1143000"/>
            <a:ext cx="8105775" cy="4403725"/>
          </a:xfrm>
          <a:prstGeom prst="rect">
            <a:avLst/>
          </a:prstGeom>
          <a:noFill/>
          <a:ln>
            <a:noFill/>
          </a:ln>
        </p:spPr>
        <p:txBody>
          <a:bodyPr anchorCtr="0" anchor="t" bIns="0" lIns="0" spcFirstLastPara="1" rIns="0" wrap="square" tIns="157400">
            <a:noAutofit/>
          </a:bodyPr>
          <a:lstStyle/>
          <a:p>
            <a:pPr indent="-309562" lvl="0" marL="309562" marR="0" rtl="0" algn="just">
              <a:lnSpc>
                <a:spcPct val="97000"/>
              </a:lnSpc>
              <a:spcBef>
                <a:spcPts val="0"/>
              </a:spcBef>
              <a:spcAft>
                <a:spcPts val="0"/>
              </a:spcAft>
              <a:buClr>
                <a:srgbClr val="000000"/>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Concepts and Basics of C++ Programming </a:t>
            </a:r>
            <a:endParaRPr/>
          </a:p>
          <a:p>
            <a:pPr indent="-258762" lvl="1" marL="673100" marR="0" rtl="0" algn="just">
              <a:lnSpc>
                <a:spcPct val="97000"/>
              </a:lnSpc>
              <a:spcBef>
                <a:spcPts val="1200"/>
              </a:spcBef>
              <a:spcAft>
                <a:spcPts val="0"/>
              </a:spcAft>
              <a:buClr>
                <a:srgbClr val="000000"/>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Introduction</a:t>
            </a:r>
            <a:endParaRPr/>
          </a:p>
          <a:p>
            <a:pPr indent="-258762" lvl="1" marL="673100" marR="0" rtl="0" algn="just">
              <a:lnSpc>
                <a:spcPct val="97000"/>
              </a:lnSpc>
              <a:spcBef>
                <a:spcPts val="100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What is Procedure Oriented Programming (POP)?</a:t>
            </a:r>
            <a:endParaRPr/>
          </a:p>
          <a:p>
            <a:pPr indent="-258762" lvl="1" marL="673100" marR="0" rtl="0" algn="just">
              <a:lnSpc>
                <a:spcPct val="97000"/>
              </a:lnSpc>
              <a:spcBef>
                <a:spcPts val="100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What is Object Oriented Programming (OOP)?</a:t>
            </a:r>
            <a:endParaRPr b="0" i="0" sz="2400" u="none" cap="none" strike="noStrike">
              <a:solidFill>
                <a:srgbClr val="000000"/>
              </a:solidFill>
              <a:latin typeface="Times New Roman"/>
              <a:ea typeface="Times New Roman"/>
              <a:cs typeface="Times New Roman"/>
              <a:sym typeface="Times New Roman"/>
            </a:endParaRPr>
          </a:p>
          <a:p>
            <a:pPr indent="-309562" lvl="0" marL="309562" marR="0" rtl="0" algn="just">
              <a:lnSpc>
                <a:spcPct val="97000"/>
              </a:lnSpc>
              <a:spcBef>
                <a:spcPts val="100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Differences between procedural and object oriented programming</a:t>
            </a:r>
            <a:endParaRPr/>
          </a:p>
          <a:p>
            <a:pPr indent="-309562" lvl="0" marL="309562" marR="0" rtl="0" algn="just">
              <a:lnSpc>
                <a:spcPct val="97000"/>
              </a:lnSpc>
              <a:spcBef>
                <a:spcPts val="1200"/>
              </a:spcBef>
              <a:spcAft>
                <a:spcPts val="0"/>
              </a:spcAft>
              <a:buClr>
                <a:srgbClr val="000000"/>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Features of Input/output Streams</a:t>
            </a:r>
            <a:endParaRPr/>
          </a:p>
          <a:p>
            <a:pPr indent="-258762" lvl="1" marL="673100" marR="0" rtl="0" algn="just">
              <a:lnSpc>
                <a:spcPct val="97000"/>
              </a:lnSpc>
              <a:spcBef>
                <a:spcPts val="120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Basic Input/Output in C++</a:t>
            </a:r>
            <a:endParaRPr/>
          </a:p>
          <a:p>
            <a:pPr indent="-258762" lvl="1" marL="673100" marR="0" rtl="0" algn="just">
              <a:lnSpc>
                <a:spcPct val="97000"/>
              </a:lnSpc>
              <a:spcBef>
                <a:spcPts val="100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Stream class hierarchy</a:t>
            </a:r>
            <a:endParaRPr b="0" i="0" sz="2400" u="none" cap="none" strike="noStrike">
              <a:solidFill>
                <a:schemeClr val="dk1"/>
              </a:solidFill>
              <a:latin typeface="Times New Roman"/>
              <a:ea typeface="Times New Roman"/>
              <a:cs typeface="Times New Roman"/>
              <a:sym typeface="Times New Roman"/>
            </a:endParaRPr>
          </a:p>
          <a:p>
            <a:pPr indent="-309562" lvl="0" marL="309562" marR="0" rtl="0" algn="just">
              <a:lnSpc>
                <a:spcPct val="97000"/>
              </a:lnSpc>
              <a:spcBef>
                <a:spcPts val="1000"/>
              </a:spcBef>
              <a:spcAft>
                <a:spcPts val="0"/>
              </a:spcAft>
              <a:buClr>
                <a:srgbClr val="000000"/>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Reading and writing data using cin and cout</a:t>
            </a:r>
            <a:endParaRPr/>
          </a:p>
          <a:p>
            <a:pPr indent="-309562" lvl="0" marL="309562" marR="0" rtl="0" algn="just">
              <a:lnSpc>
                <a:spcPct val="97000"/>
              </a:lnSpc>
              <a:spcBef>
                <a:spcPts val="1200"/>
              </a:spcBef>
              <a:spcAft>
                <a:spcPts val="0"/>
              </a:spcAft>
              <a:buClr>
                <a:srgbClr val="000000"/>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Structure of C++ program</a:t>
            </a:r>
            <a:endParaRPr/>
          </a:p>
        </p:txBody>
      </p:sp>
      <p:sp>
        <p:nvSpPr>
          <p:cNvPr id="150" name="Google Shape;150;p2"/>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0"/>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3200"/>
              <a:buNone/>
            </a:pPr>
            <a:br>
              <a:rPr b="1" i="0" lang="en-US" sz="3200" u="sng">
                <a:solidFill>
                  <a:srgbClr val="000000"/>
                </a:solidFill>
                <a:latin typeface="Times New Roman"/>
                <a:ea typeface="Times New Roman"/>
                <a:cs typeface="Times New Roman"/>
                <a:sym typeface="Times New Roman"/>
              </a:rPr>
            </a:br>
            <a:r>
              <a:rPr b="1" i="0" lang="en-US" sz="4000" u="none">
                <a:solidFill>
                  <a:srgbClr val="000000"/>
                </a:solidFill>
                <a:latin typeface="Calibri"/>
                <a:ea typeface="Calibri"/>
                <a:cs typeface="Calibri"/>
                <a:sym typeface="Calibri"/>
              </a:rPr>
              <a:t>Stream class hierarchy</a:t>
            </a:r>
            <a:br>
              <a:rPr b="0" i="0" lang="en-US" sz="4000" u="none">
                <a:solidFill>
                  <a:srgbClr val="000000"/>
                </a:solidFill>
                <a:latin typeface="Calibri"/>
                <a:ea typeface="Calibri"/>
                <a:cs typeface="Calibri"/>
                <a:sym typeface="Calibri"/>
              </a:rPr>
            </a:br>
            <a:endParaRPr/>
          </a:p>
        </p:txBody>
      </p:sp>
      <p:sp>
        <p:nvSpPr>
          <p:cNvPr id="274" name="Google Shape;274;p20"/>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pic>
        <p:nvPicPr>
          <p:cNvPr id="275" name="Google Shape;275;p20"/>
          <p:cNvPicPr preferRelativeResize="0"/>
          <p:nvPr>
            <p:ph idx="1" type="body"/>
          </p:nvPr>
        </p:nvPicPr>
        <p:blipFill rotWithShape="1">
          <a:blip r:embed="rId3">
            <a:alphaModFix/>
          </a:blip>
          <a:srcRect b="0" l="0" r="0" t="0"/>
          <a:stretch/>
        </p:blipFill>
        <p:spPr>
          <a:xfrm>
            <a:off x="609600" y="1295400"/>
            <a:ext cx="7772400" cy="4724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1"/>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Stream class hierarchy</a:t>
            </a:r>
            <a:endParaRPr/>
          </a:p>
        </p:txBody>
      </p:sp>
      <p:sp>
        <p:nvSpPr>
          <p:cNvPr id="281" name="Google Shape;281;p21"/>
          <p:cNvSpPr txBox="1"/>
          <p:nvPr>
            <p:ph idx="1" type="body"/>
          </p:nvPr>
        </p:nvSpPr>
        <p:spPr>
          <a:xfrm>
            <a:off x="0" y="782637"/>
            <a:ext cx="9144000" cy="6096000"/>
          </a:xfrm>
          <a:prstGeom prst="rect">
            <a:avLst/>
          </a:prstGeom>
          <a:noFill/>
          <a:ln>
            <a:noFill/>
          </a:ln>
        </p:spPr>
        <p:txBody>
          <a:bodyPr anchorCtr="0" anchor="t" bIns="0" lIns="0" spcFirstLastPara="1" rIns="0" wrap="square" tIns="157400">
            <a:noAutofit/>
          </a:bodyPr>
          <a:lstStyle/>
          <a:p>
            <a:pPr indent="-309562" lvl="0" marL="309562" marR="0" rtl="0" algn="just">
              <a:lnSpc>
                <a:spcPct val="97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In the above figure, </a:t>
            </a:r>
            <a:r>
              <a:rPr b="1" i="0" lang="en-US" sz="2400" u="none">
                <a:solidFill>
                  <a:srgbClr val="000000"/>
                </a:solidFill>
                <a:latin typeface="Times New Roman"/>
                <a:ea typeface="Times New Roman"/>
                <a:cs typeface="Times New Roman"/>
                <a:sym typeface="Times New Roman"/>
              </a:rPr>
              <a:t>ios</a:t>
            </a:r>
            <a:r>
              <a:rPr b="0" i="0" lang="en-US" sz="2400" u="none">
                <a:solidFill>
                  <a:srgbClr val="000000"/>
                </a:solidFill>
                <a:latin typeface="Times New Roman"/>
                <a:ea typeface="Times New Roman"/>
                <a:cs typeface="Times New Roman"/>
                <a:sym typeface="Times New Roman"/>
              </a:rPr>
              <a:t> is the base class. The </a:t>
            </a:r>
            <a:r>
              <a:rPr b="1" i="0" lang="en-US" sz="2400" u="none">
                <a:solidFill>
                  <a:srgbClr val="000000"/>
                </a:solidFill>
                <a:latin typeface="Times New Roman"/>
                <a:ea typeface="Times New Roman"/>
                <a:cs typeface="Times New Roman"/>
                <a:sym typeface="Times New Roman"/>
              </a:rPr>
              <a:t>iostream</a:t>
            </a:r>
            <a:r>
              <a:rPr b="0" i="0" lang="en-US" sz="2400" u="none">
                <a:solidFill>
                  <a:srgbClr val="000000"/>
                </a:solidFill>
                <a:latin typeface="Times New Roman"/>
                <a:ea typeface="Times New Roman"/>
                <a:cs typeface="Times New Roman"/>
                <a:sym typeface="Times New Roman"/>
              </a:rPr>
              <a:t> class is derived from </a:t>
            </a:r>
            <a:r>
              <a:rPr b="1" i="0" lang="en-US" sz="2400" u="none">
                <a:solidFill>
                  <a:srgbClr val="000000"/>
                </a:solidFill>
                <a:latin typeface="Times New Roman"/>
                <a:ea typeface="Times New Roman"/>
                <a:cs typeface="Times New Roman"/>
                <a:sym typeface="Times New Roman"/>
              </a:rPr>
              <a:t>istream</a:t>
            </a:r>
            <a:r>
              <a:rPr b="0" i="0" lang="en-US" sz="2400" u="none">
                <a:solidFill>
                  <a:srgbClr val="000000"/>
                </a:solidFill>
                <a:latin typeface="Times New Roman"/>
                <a:ea typeface="Times New Roman"/>
                <a:cs typeface="Times New Roman"/>
                <a:sym typeface="Times New Roman"/>
              </a:rPr>
              <a:t> and </a:t>
            </a:r>
            <a:r>
              <a:rPr b="1" i="0" lang="en-US" sz="2400" u="none">
                <a:solidFill>
                  <a:srgbClr val="000000"/>
                </a:solidFill>
                <a:latin typeface="Times New Roman"/>
                <a:ea typeface="Times New Roman"/>
                <a:cs typeface="Times New Roman"/>
                <a:sym typeface="Times New Roman"/>
              </a:rPr>
              <a:t>ostream</a:t>
            </a:r>
            <a:r>
              <a:rPr b="0" i="0" lang="en-US" sz="2400" u="none">
                <a:solidFill>
                  <a:srgbClr val="000000"/>
                </a:solidFill>
                <a:latin typeface="Times New Roman"/>
                <a:ea typeface="Times New Roman"/>
                <a:cs typeface="Times New Roman"/>
                <a:sym typeface="Times New Roman"/>
              </a:rPr>
              <a:t> classes.</a:t>
            </a:r>
            <a:endParaRPr/>
          </a:p>
          <a:p>
            <a:pPr indent="-309562" lvl="0" marL="309562" marR="0" rtl="0" algn="just">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 The </a:t>
            </a:r>
            <a:r>
              <a:rPr b="1" i="0" lang="en-US" sz="2400" u="none">
                <a:solidFill>
                  <a:srgbClr val="000000"/>
                </a:solidFill>
                <a:latin typeface="Times New Roman"/>
                <a:ea typeface="Times New Roman"/>
                <a:cs typeface="Times New Roman"/>
                <a:sym typeface="Times New Roman"/>
              </a:rPr>
              <a:t>ifstream</a:t>
            </a:r>
            <a:r>
              <a:rPr b="0" i="0" lang="en-US" sz="2400" u="none">
                <a:solidFill>
                  <a:srgbClr val="000000"/>
                </a:solidFill>
                <a:latin typeface="Times New Roman"/>
                <a:ea typeface="Times New Roman"/>
                <a:cs typeface="Times New Roman"/>
                <a:sym typeface="Times New Roman"/>
              </a:rPr>
              <a:t> and </a:t>
            </a:r>
            <a:r>
              <a:rPr b="1" i="0" lang="en-US" sz="2400" u="none">
                <a:solidFill>
                  <a:srgbClr val="000000"/>
                </a:solidFill>
                <a:latin typeface="Times New Roman"/>
                <a:ea typeface="Times New Roman"/>
                <a:cs typeface="Times New Roman"/>
                <a:sym typeface="Times New Roman"/>
              </a:rPr>
              <a:t>ofstream</a:t>
            </a:r>
            <a:r>
              <a:rPr b="0" i="0" lang="en-US" sz="2400" u="none">
                <a:solidFill>
                  <a:srgbClr val="000000"/>
                </a:solidFill>
                <a:latin typeface="Times New Roman"/>
                <a:ea typeface="Times New Roman"/>
                <a:cs typeface="Times New Roman"/>
                <a:sym typeface="Times New Roman"/>
              </a:rPr>
              <a:t> are derived from </a:t>
            </a:r>
            <a:r>
              <a:rPr b="1" i="0" lang="en-US" sz="2400" u="none">
                <a:solidFill>
                  <a:srgbClr val="000000"/>
                </a:solidFill>
                <a:latin typeface="Times New Roman"/>
                <a:ea typeface="Times New Roman"/>
                <a:cs typeface="Times New Roman"/>
                <a:sym typeface="Times New Roman"/>
              </a:rPr>
              <a:t>istream</a:t>
            </a:r>
            <a:r>
              <a:rPr b="0" i="0" lang="en-US" sz="2400" u="none">
                <a:solidFill>
                  <a:srgbClr val="000000"/>
                </a:solidFill>
                <a:latin typeface="Times New Roman"/>
                <a:ea typeface="Times New Roman"/>
                <a:cs typeface="Times New Roman"/>
                <a:sym typeface="Times New Roman"/>
              </a:rPr>
              <a:t> and </a:t>
            </a:r>
            <a:r>
              <a:rPr b="1" i="0" lang="en-US" sz="2400" u="none">
                <a:solidFill>
                  <a:srgbClr val="000000"/>
                </a:solidFill>
                <a:latin typeface="Times New Roman"/>
                <a:ea typeface="Times New Roman"/>
                <a:cs typeface="Times New Roman"/>
                <a:sym typeface="Times New Roman"/>
              </a:rPr>
              <a:t>ostream</a:t>
            </a:r>
            <a:r>
              <a:rPr b="0" i="0" lang="en-US" sz="2400" u="none">
                <a:solidFill>
                  <a:srgbClr val="000000"/>
                </a:solidFill>
                <a:latin typeface="Times New Roman"/>
                <a:ea typeface="Times New Roman"/>
                <a:cs typeface="Times New Roman"/>
                <a:sym typeface="Times New Roman"/>
              </a:rPr>
              <a:t>, respectively. These classes handles input and output with the disk files.The </a:t>
            </a:r>
            <a:r>
              <a:rPr b="1" i="0" lang="en-US" sz="2400" u="none">
                <a:solidFill>
                  <a:srgbClr val="000000"/>
                </a:solidFill>
                <a:latin typeface="Times New Roman"/>
                <a:ea typeface="Times New Roman"/>
                <a:cs typeface="Times New Roman"/>
                <a:sym typeface="Times New Roman"/>
              </a:rPr>
              <a:t>fstream.h</a:t>
            </a:r>
            <a:r>
              <a:rPr b="0" i="0" lang="en-US" sz="2400" u="none">
                <a:solidFill>
                  <a:srgbClr val="000000"/>
                </a:solidFill>
                <a:latin typeface="Times New Roman"/>
                <a:ea typeface="Times New Roman"/>
                <a:cs typeface="Times New Roman"/>
                <a:sym typeface="Times New Roman"/>
              </a:rPr>
              <a:t> header file contains a declaration of </a:t>
            </a:r>
            <a:r>
              <a:rPr b="1" i="0" lang="en-US" sz="2400" u="none">
                <a:solidFill>
                  <a:srgbClr val="000000"/>
                </a:solidFill>
                <a:latin typeface="Times New Roman"/>
                <a:ea typeface="Times New Roman"/>
                <a:cs typeface="Times New Roman"/>
                <a:sym typeface="Times New Roman"/>
              </a:rPr>
              <a:t>ifstream, ofstream</a:t>
            </a:r>
            <a:r>
              <a:rPr b="0" i="0" lang="en-US" sz="2400" u="none">
                <a:solidFill>
                  <a:srgbClr val="000000"/>
                </a:solidFill>
                <a:latin typeface="Times New Roman"/>
                <a:ea typeface="Times New Roman"/>
                <a:cs typeface="Times New Roman"/>
                <a:sym typeface="Times New Roman"/>
              </a:rPr>
              <a:t> and </a:t>
            </a:r>
            <a:r>
              <a:rPr b="1" i="0" lang="en-US" sz="2400" u="none">
                <a:solidFill>
                  <a:srgbClr val="000000"/>
                </a:solidFill>
                <a:latin typeface="Times New Roman"/>
                <a:ea typeface="Times New Roman"/>
                <a:cs typeface="Times New Roman"/>
                <a:sym typeface="Times New Roman"/>
              </a:rPr>
              <a:t>fstream</a:t>
            </a:r>
            <a:r>
              <a:rPr b="0" i="0" lang="en-US" sz="2400" u="none">
                <a:solidFill>
                  <a:srgbClr val="000000"/>
                </a:solidFill>
                <a:latin typeface="Times New Roman"/>
                <a:ea typeface="Times New Roman"/>
                <a:cs typeface="Times New Roman"/>
                <a:sym typeface="Times New Roman"/>
              </a:rPr>
              <a:t> classes. </a:t>
            </a:r>
            <a:endParaRPr/>
          </a:p>
          <a:p>
            <a:pPr indent="-309562" lvl="0" marL="309562" marR="0" rtl="0" algn="just">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The </a:t>
            </a:r>
            <a:r>
              <a:rPr b="1" i="0" lang="en-US" sz="2400" u="none">
                <a:solidFill>
                  <a:srgbClr val="000000"/>
                </a:solidFill>
                <a:latin typeface="Times New Roman"/>
                <a:ea typeface="Times New Roman"/>
                <a:cs typeface="Times New Roman"/>
                <a:sym typeface="Times New Roman"/>
              </a:rPr>
              <a:t>iostream.h</a:t>
            </a:r>
            <a:r>
              <a:rPr b="0" i="0" lang="en-US" sz="2400" u="none">
                <a:solidFill>
                  <a:srgbClr val="000000"/>
                </a:solidFill>
                <a:latin typeface="Times New Roman"/>
                <a:ea typeface="Times New Roman"/>
                <a:cs typeface="Times New Roman"/>
                <a:sym typeface="Times New Roman"/>
              </a:rPr>
              <a:t> file contains </a:t>
            </a:r>
            <a:r>
              <a:rPr b="1" i="0" lang="en-US" sz="2400" u="none">
                <a:solidFill>
                  <a:srgbClr val="000000"/>
                </a:solidFill>
                <a:latin typeface="Times New Roman"/>
                <a:ea typeface="Times New Roman"/>
                <a:cs typeface="Times New Roman"/>
                <a:sym typeface="Times New Roman"/>
              </a:rPr>
              <a:t>istream, ostream</a:t>
            </a:r>
            <a:r>
              <a:rPr b="0" i="0" lang="en-US" sz="2400" u="none">
                <a:solidFill>
                  <a:srgbClr val="000000"/>
                </a:solidFill>
                <a:latin typeface="Times New Roman"/>
                <a:ea typeface="Times New Roman"/>
                <a:cs typeface="Times New Roman"/>
                <a:sym typeface="Times New Roman"/>
              </a:rPr>
              <a:t> and </a:t>
            </a:r>
            <a:r>
              <a:rPr b="1" i="0" lang="en-US" sz="2400" u="none">
                <a:solidFill>
                  <a:srgbClr val="000000"/>
                </a:solidFill>
                <a:latin typeface="Times New Roman"/>
                <a:ea typeface="Times New Roman"/>
                <a:cs typeface="Times New Roman"/>
                <a:sym typeface="Times New Roman"/>
              </a:rPr>
              <a:t>iostream</a:t>
            </a:r>
            <a:r>
              <a:rPr b="0" i="0" lang="en-US" sz="2400" u="none">
                <a:solidFill>
                  <a:srgbClr val="000000"/>
                </a:solidFill>
                <a:latin typeface="Times New Roman"/>
                <a:ea typeface="Times New Roman"/>
                <a:cs typeface="Times New Roman"/>
                <a:sym typeface="Times New Roman"/>
              </a:rPr>
              <a:t> classes and included in the program while doing disk I/O operations. The </a:t>
            </a:r>
            <a:r>
              <a:rPr b="1" i="0" lang="en-US" sz="2400" u="none">
                <a:solidFill>
                  <a:srgbClr val="000000"/>
                </a:solidFill>
                <a:latin typeface="Times New Roman"/>
                <a:ea typeface="Times New Roman"/>
                <a:cs typeface="Times New Roman"/>
                <a:sym typeface="Times New Roman"/>
              </a:rPr>
              <a:t>filebuf</a:t>
            </a:r>
            <a:r>
              <a:rPr b="0" i="0" lang="en-US" sz="2400" u="none">
                <a:solidFill>
                  <a:srgbClr val="000000"/>
                </a:solidFill>
                <a:latin typeface="Times New Roman"/>
                <a:ea typeface="Times New Roman"/>
                <a:cs typeface="Times New Roman"/>
                <a:sym typeface="Times New Roman"/>
              </a:rPr>
              <a:t> class contains input and output operations with files.</a:t>
            </a:r>
            <a:endParaRPr/>
          </a:p>
          <a:p>
            <a:pPr indent="-309562" lvl="0" marL="309562" marR="0" rtl="0" algn="just">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The </a:t>
            </a:r>
            <a:r>
              <a:rPr b="1" i="0" lang="en-US" sz="2400" u="none">
                <a:solidFill>
                  <a:srgbClr val="000000"/>
                </a:solidFill>
                <a:latin typeface="Times New Roman"/>
                <a:ea typeface="Times New Roman"/>
                <a:cs typeface="Times New Roman"/>
                <a:sym typeface="Times New Roman"/>
              </a:rPr>
              <a:t>streambuf </a:t>
            </a:r>
            <a:r>
              <a:rPr b="0" i="0" lang="en-US" sz="2400" u="none">
                <a:solidFill>
                  <a:srgbClr val="000000"/>
                </a:solidFill>
                <a:latin typeface="Times New Roman"/>
                <a:ea typeface="Times New Roman"/>
                <a:cs typeface="Times New Roman"/>
                <a:sym typeface="Times New Roman"/>
              </a:rPr>
              <a:t>class does not organize streams for input and output operations, only derived classes of </a:t>
            </a:r>
            <a:r>
              <a:rPr b="1" i="0" lang="en-US" sz="2400" u="none">
                <a:solidFill>
                  <a:srgbClr val="000000"/>
                </a:solidFill>
                <a:latin typeface="Times New Roman"/>
                <a:ea typeface="Times New Roman"/>
                <a:cs typeface="Times New Roman"/>
                <a:sym typeface="Times New Roman"/>
              </a:rPr>
              <a:t>streambuf</a:t>
            </a:r>
            <a:r>
              <a:rPr b="0" i="0" lang="en-US" sz="2400" u="none">
                <a:solidFill>
                  <a:srgbClr val="000000"/>
                </a:solidFill>
                <a:latin typeface="Times New Roman"/>
                <a:ea typeface="Times New Roman"/>
                <a:cs typeface="Times New Roman"/>
                <a:sym typeface="Times New Roman"/>
              </a:rPr>
              <a:t> performs I/O operations. </a:t>
            </a:r>
            <a:endParaRPr/>
          </a:p>
          <a:p>
            <a:pPr indent="-309562" lvl="0" marL="309562" marR="0" rtl="0" algn="just">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These derived classes arranges a space for keeping input data and for sending output data.The </a:t>
            </a:r>
            <a:r>
              <a:rPr b="1" i="0" lang="en-US" sz="2400" u="none">
                <a:solidFill>
                  <a:srgbClr val="000000"/>
                </a:solidFill>
                <a:latin typeface="Times New Roman"/>
                <a:ea typeface="Times New Roman"/>
                <a:cs typeface="Times New Roman"/>
                <a:sym typeface="Times New Roman"/>
              </a:rPr>
              <a:t>istream</a:t>
            </a:r>
            <a:r>
              <a:rPr b="0" i="0" lang="en-US" sz="2400" u="none">
                <a:solidFill>
                  <a:srgbClr val="000000"/>
                </a:solidFill>
                <a:latin typeface="Times New Roman"/>
                <a:ea typeface="Times New Roman"/>
                <a:cs typeface="Times New Roman"/>
                <a:sym typeface="Times New Roman"/>
              </a:rPr>
              <a:t> and </a:t>
            </a:r>
            <a:r>
              <a:rPr b="1" i="0" lang="en-US" sz="2400" u="none">
                <a:solidFill>
                  <a:srgbClr val="000000"/>
                </a:solidFill>
                <a:latin typeface="Times New Roman"/>
                <a:ea typeface="Times New Roman"/>
                <a:cs typeface="Times New Roman"/>
                <a:sym typeface="Times New Roman"/>
              </a:rPr>
              <a:t>ostream</a:t>
            </a:r>
            <a:r>
              <a:rPr b="0" i="0" lang="en-US" sz="2400" u="none">
                <a:solidFill>
                  <a:srgbClr val="000000"/>
                </a:solidFill>
                <a:latin typeface="Times New Roman"/>
                <a:ea typeface="Times New Roman"/>
                <a:cs typeface="Times New Roman"/>
                <a:sym typeface="Times New Roman"/>
              </a:rPr>
              <a:t> invokes the </a:t>
            </a:r>
            <a:r>
              <a:rPr b="1" i="0" lang="en-US" sz="2400" u="none">
                <a:solidFill>
                  <a:srgbClr val="000000"/>
                </a:solidFill>
                <a:latin typeface="Times New Roman"/>
                <a:ea typeface="Times New Roman"/>
                <a:cs typeface="Times New Roman"/>
                <a:sym typeface="Times New Roman"/>
              </a:rPr>
              <a:t>filebuf</a:t>
            </a:r>
            <a:r>
              <a:rPr b="0" i="0" lang="en-US" sz="2400" u="none">
                <a:solidFill>
                  <a:srgbClr val="000000"/>
                </a:solidFill>
                <a:latin typeface="Times New Roman"/>
                <a:ea typeface="Times New Roman"/>
                <a:cs typeface="Times New Roman"/>
                <a:sym typeface="Times New Roman"/>
              </a:rPr>
              <a:t> functions to perform the insertion or extraction on the streams.</a:t>
            </a:r>
            <a:endParaRPr/>
          </a:p>
          <a:p>
            <a:pPr indent="-157161" lvl="0" marL="309562" marR="0" rtl="0" algn="just">
              <a:lnSpc>
                <a:spcPct val="97000"/>
              </a:lnSpc>
              <a:spcBef>
                <a:spcPts val="12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157161" lvl="0" marL="309562" marR="0" rtl="0" algn="just">
              <a:lnSpc>
                <a:spcPct val="97000"/>
              </a:lnSpc>
              <a:spcBef>
                <a:spcPts val="12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309562" lvl="0" marL="309562" marR="0" rtl="0" algn="just">
              <a:lnSpc>
                <a:spcPct val="97000"/>
              </a:lnSpc>
              <a:spcBef>
                <a:spcPts val="1200"/>
              </a:spcBef>
              <a:spcAft>
                <a:spcPts val="0"/>
              </a:spcAft>
              <a:buClr>
                <a:srgbClr val="000000"/>
              </a:buClr>
              <a:buSzPts val="2400"/>
              <a:buFont typeface="Times New Roman"/>
              <a:buNone/>
            </a:pPr>
            <a:br>
              <a:rPr b="0" i="0" lang="en-US" sz="2400" u="none">
                <a:solidFill>
                  <a:srgbClr val="000000"/>
                </a:solidFill>
                <a:latin typeface="Times New Roman"/>
                <a:ea typeface="Times New Roman"/>
                <a:cs typeface="Times New Roman"/>
                <a:sym typeface="Times New Roman"/>
              </a:rPr>
            </a:br>
            <a:br>
              <a:rPr b="0" i="0" lang="en-US" sz="2400" u="none">
                <a:solidFill>
                  <a:srgbClr val="000000"/>
                </a:solidFill>
                <a:latin typeface="Times New Roman"/>
                <a:ea typeface="Times New Roman"/>
                <a:cs typeface="Times New Roman"/>
                <a:sym typeface="Times New Roman"/>
              </a:rPr>
            </a:br>
            <a:endParaRPr/>
          </a:p>
        </p:txBody>
      </p:sp>
      <p:sp>
        <p:nvSpPr>
          <p:cNvPr id="282" name="Google Shape;282;p21"/>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2"/>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Stream class hierarchy</a:t>
            </a:r>
            <a:endParaRPr/>
          </a:p>
        </p:txBody>
      </p:sp>
      <p:sp>
        <p:nvSpPr>
          <p:cNvPr id="288" name="Google Shape;288;p22"/>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pic>
        <p:nvPicPr>
          <p:cNvPr id="289" name="Google Shape;289;p22"/>
          <p:cNvPicPr preferRelativeResize="0"/>
          <p:nvPr>
            <p:ph idx="1" type="body"/>
          </p:nvPr>
        </p:nvPicPr>
        <p:blipFill rotWithShape="1">
          <a:blip r:embed="rId3">
            <a:alphaModFix/>
          </a:blip>
          <a:srcRect b="0" l="0" r="0" t="0"/>
          <a:stretch/>
        </p:blipFill>
        <p:spPr>
          <a:xfrm>
            <a:off x="381000" y="1066800"/>
            <a:ext cx="8458200" cy="5410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3"/>
          <p:cNvSpPr txBox="1"/>
          <p:nvPr>
            <p:ph type="title"/>
          </p:nvPr>
        </p:nvSpPr>
        <p:spPr>
          <a:xfrm>
            <a:off x="381000" y="60960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3200"/>
              <a:buNone/>
            </a:pPr>
            <a:br>
              <a:rPr b="1" i="0" lang="en-US" sz="3200" u="none">
                <a:solidFill>
                  <a:srgbClr val="000000"/>
                </a:solidFill>
                <a:latin typeface="Times New Roman"/>
                <a:ea typeface="Times New Roman"/>
                <a:cs typeface="Times New Roman"/>
                <a:sym typeface="Times New Roman"/>
              </a:rPr>
            </a:br>
            <a:r>
              <a:rPr b="1" i="0" lang="en-US" sz="3200" u="none">
                <a:solidFill>
                  <a:srgbClr val="000000"/>
                </a:solidFill>
                <a:latin typeface="Times New Roman"/>
                <a:ea typeface="Times New Roman"/>
                <a:cs typeface="Times New Roman"/>
                <a:sym typeface="Times New Roman"/>
              </a:rPr>
              <a:t>Header files available in C++ for Input – Output operation are:</a:t>
            </a:r>
            <a:br>
              <a:rPr b="0" i="0" lang="en-US" sz="3200" u="none">
                <a:solidFill>
                  <a:srgbClr val="000000"/>
                </a:solidFill>
                <a:latin typeface="Times New Roman"/>
                <a:ea typeface="Times New Roman"/>
                <a:cs typeface="Times New Roman"/>
                <a:sym typeface="Times New Roman"/>
              </a:rPr>
            </a:br>
            <a:endParaRPr/>
          </a:p>
        </p:txBody>
      </p:sp>
      <p:sp>
        <p:nvSpPr>
          <p:cNvPr id="295" name="Google Shape;295;p23"/>
          <p:cNvSpPr txBox="1"/>
          <p:nvPr>
            <p:ph idx="1" type="body"/>
          </p:nvPr>
        </p:nvSpPr>
        <p:spPr>
          <a:xfrm>
            <a:off x="457200" y="1604962"/>
            <a:ext cx="8105775" cy="4403725"/>
          </a:xfrm>
          <a:prstGeom prst="rect">
            <a:avLst/>
          </a:prstGeom>
          <a:noFill/>
          <a:ln>
            <a:noFill/>
          </a:ln>
        </p:spPr>
        <p:txBody>
          <a:bodyPr anchorCtr="0" anchor="t" bIns="0" lIns="0" spcFirstLastPara="1" rIns="0" wrap="square" tIns="157400">
            <a:noAutofit/>
          </a:bodyPr>
          <a:lstStyle/>
          <a:p>
            <a:pPr indent="-309562" lvl="0" marL="309562" marR="0" rtl="0" algn="just">
              <a:lnSpc>
                <a:spcPct val="97000"/>
              </a:lnSpc>
              <a:spcBef>
                <a:spcPts val="0"/>
              </a:spcBef>
              <a:spcAft>
                <a:spcPts val="0"/>
              </a:spcAft>
              <a:buClr>
                <a:srgbClr val="000000"/>
              </a:buClr>
              <a:buSzPts val="2400"/>
              <a:buFont typeface="Times New Roman"/>
              <a:buChar char="•"/>
            </a:pPr>
            <a:r>
              <a:rPr b="1" i="0" lang="en-US" sz="2400" u="sng">
                <a:solidFill>
                  <a:srgbClr val="000000"/>
                </a:solidFill>
                <a:latin typeface="Times New Roman"/>
                <a:ea typeface="Times New Roman"/>
                <a:cs typeface="Times New Roman"/>
                <a:sym typeface="Times New Roman"/>
              </a:rPr>
              <a:t>iostream</a:t>
            </a:r>
            <a:r>
              <a:rPr b="0" i="0" lang="en-US" sz="2400" u="none">
                <a:solidFill>
                  <a:srgbClr val="000000"/>
                </a:solidFill>
                <a:latin typeface="Times New Roman"/>
                <a:ea typeface="Times New Roman"/>
                <a:cs typeface="Times New Roman"/>
                <a:sym typeface="Times New Roman"/>
              </a:rPr>
              <a:t>: iostream stands for standard input output stream. This header file contains definitions to objects like cin, </a:t>
            </a:r>
            <a:r>
              <a:rPr b="1" i="0" lang="en-US" sz="2400" u="none">
                <a:solidFill>
                  <a:srgbClr val="000000"/>
                </a:solidFill>
                <a:latin typeface="Times New Roman"/>
                <a:ea typeface="Times New Roman"/>
                <a:cs typeface="Times New Roman"/>
                <a:sym typeface="Times New Roman"/>
              </a:rPr>
              <a:t>cout</a:t>
            </a:r>
            <a:r>
              <a:rPr b="0" i="0" lang="en-US" sz="2400" u="none">
                <a:solidFill>
                  <a:srgbClr val="000000"/>
                </a:solidFill>
                <a:latin typeface="Times New Roman"/>
                <a:ea typeface="Times New Roman"/>
                <a:cs typeface="Times New Roman"/>
                <a:sym typeface="Times New Roman"/>
              </a:rPr>
              <a:t>, cerr etc.</a:t>
            </a:r>
            <a:endParaRPr/>
          </a:p>
          <a:p>
            <a:pPr indent="-309562" lvl="0" marL="309562" marR="0" rtl="0" algn="just">
              <a:lnSpc>
                <a:spcPct val="97000"/>
              </a:lnSpc>
              <a:spcBef>
                <a:spcPts val="1200"/>
              </a:spcBef>
              <a:spcAft>
                <a:spcPts val="0"/>
              </a:spcAft>
              <a:buClr>
                <a:srgbClr val="000000"/>
              </a:buClr>
              <a:buSzPts val="2400"/>
              <a:buFont typeface="Times New Roman"/>
              <a:buChar char="•"/>
            </a:pPr>
            <a:r>
              <a:rPr b="1" i="0" lang="en-US" sz="2400" u="sng">
                <a:solidFill>
                  <a:srgbClr val="000000"/>
                </a:solidFill>
                <a:latin typeface="Times New Roman"/>
                <a:ea typeface="Times New Roman"/>
                <a:cs typeface="Times New Roman"/>
                <a:sym typeface="Times New Roman"/>
              </a:rPr>
              <a:t>iomanip</a:t>
            </a:r>
            <a:r>
              <a:rPr b="0" i="0" lang="en-US" sz="2400" u="none">
                <a:solidFill>
                  <a:srgbClr val="000000"/>
                </a:solidFill>
                <a:latin typeface="Times New Roman"/>
                <a:ea typeface="Times New Roman"/>
                <a:cs typeface="Times New Roman"/>
                <a:sym typeface="Times New Roman"/>
              </a:rPr>
              <a:t>: iomanip stands for input output manipulators. The methods declared in this files are used for manipulating streams. This file contains definitions of setw, setprecision etc.</a:t>
            </a:r>
            <a:endParaRPr/>
          </a:p>
          <a:p>
            <a:pPr indent="-309562" lvl="0" marL="309562" marR="0" rtl="0" algn="just">
              <a:lnSpc>
                <a:spcPct val="97000"/>
              </a:lnSpc>
              <a:spcBef>
                <a:spcPts val="1200"/>
              </a:spcBef>
              <a:spcAft>
                <a:spcPts val="0"/>
              </a:spcAft>
              <a:buClr>
                <a:srgbClr val="000000"/>
              </a:buClr>
              <a:buSzPts val="2400"/>
              <a:buFont typeface="Times New Roman"/>
              <a:buChar char="•"/>
            </a:pPr>
            <a:r>
              <a:rPr b="1" i="0" lang="en-US" sz="2400" u="sng">
                <a:solidFill>
                  <a:srgbClr val="000000"/>
                </a:solidFill>
                <a:latin typeface="Times New Roman"/>
                <a:ea typeface="Times New Roman"/>
                <a:cs typeface="Times New Roman"/>
                <a:sym typeface="Times New Roman"/>
              </a:rPr>
              <a:t>fstream</a:t>
            </a:r>
            <a:r>
              <a:rPr b="0" i="0" lang="en-US" sz="2400" u="none">
                <a:solidFill>
                  <a:srgbClr val="000000"/>
                </a:solidFill>
                <a:latin typeface="Times New Roman"/>
                <a:ea typeface="Times New Roman"/>
                <a:cs typeface="Times New Roman"/>
                <a:sym typeface="Times New Roman"/>
              </a:rPr>
              <a:t>: This header file mainly describes the file stream. This header file is used to handle the data being read from a file as input or data being </a:t>
            </a:r>
            <a:r>
              <a:rPr b="1" i="0" lang="en-US" sz="2400" u="none">
                <a:solidFill>
                  <a:srgbClr val="000000"/>
                </a:solidFill>
                <a:latin typeface="Times New Roman"/>
                <a:ea typeface="Times New Roman"/>
                <a:cs typeface="Times New Roman"/>
                <a:sym typeface="Times New Roman"/>
              </a:rPr>
              <a:t>written into the file as output.</a:t>
            </a:r>
            <a:endParaRPr b="0" i="0" sz="2400" u="none">
              <a:solidFill>
                <a:srgbClr val="000000"/>
              </a:solidFill>
              <a:latin typeface="Times New Roman"/>
              <a:ea typeface="Times New Roman"/>
              <a:cs typeface="Times New Roman"/>
              <a:sym typeface="Times New Roman"/>
            </a:endParaRPr>
          </a:p>
          <a:p>
            <a:pPr indent="-157163" lvl="0" marL="309563" marR="0" rtl="0" algn="l">
              <a:lnSpc>
                <a:spcPct val="97000"/>
              </a:lnSpc>
              <a:spcBef>
                <a:spcPts val="12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
        <p:nvSpPr>
          <p:cNvPr id="296" name="Google Shape;296;p23"/>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4"/>
          <p:cNvSpPr txBox="1"/>
          <p:nvPr>
            <p:ph type="title"/>
          </p:nvPr>
        </p:nvSpPr>
        <p:spPr>
          <a:xfrm>
            <a:off x="457200" y="45720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Stream Objects</a:t>
            </a:r>
            <a:endParaRPr/>
          </a:p>
        </p:txBody>
      </p:sp>
      <p:sp>
        <p:nvSpPr>
          <p:cNvPr id="302" name="Google Shape;302;p24"/>
          <p:cNvSpPr txBox="1"/>
          <p:nvPr>
            <p:ph idx="1" type="body"/>
          </p:nvPr>
        </p:nvSpPr>
        <p:spPr>
          <a:xfrm>
            <a:off x="457200" y="1604962"/>
            <a:ext cx="8105775" cy="4403725"/>
          </a:xfrm>
          <a:prstGeom prst="rect">
            <a:avLst/>
          </a:prstGeom>
          <a:noFill/>
          <a:ln>
            <a:noFill/>
          </a:ln>
        </p:spPr>
        <p:txBody>
          <a:bodyPr anchorCtr="0" anchor="t" bIns="0" lIns="0" spcFirstLastPara="1" rIns="0" wrap="square" tIns="157400">
            <a:noAutofit/>
          </a:bodyPr>
          <a:lstStyle/>
          <a:p>
            <a:pPr indent="-309562" lvl="0" marL="309562" marR="0" rtl="0" algn="just">
              <a:lnSpc>
                <a:spcPct val="97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The standard C++ library defines the following stream objects to access the standard sources and destinations of characters during program execution.</a:t>
            </a:r>
            <a:endParaRPr/>
          </a:p>
          <a:p>
            <a:pPr indent="-309562" lvl="0" marL="309562" marR="0" rtl="0" algn="just">
              <a:lnSpc>
                <a:spcPct val="97000"/>
              </a:lnSpc>
              <a:spcBef>
                <a:spcPts val="1200"/>
              </a:spcBef>
              <a:spcAft>
                <a:spcPts val="0"/>
              </a:spcAft>
              <a:buClr>
                <a:srgbClr val="000000"/>
              </a:buClr>
              <a:buSzPts val="2400"/>
              <a:buFont typeface="Times New Roman"/>
              <a:buChar char="•"/>
            </a:pPr>
            <a:r>
              <a:rPr b="1" i="0" lang="en-US" sz="2400" u="none">
                <a:solidFill>
                  <a:srgbClr val="000000"/>
                </a:solidFill>
                <a:latin typeface="Times New Roman"/>
                <a:ea typeface="Times New Roman"/>
                <a:cs typeface="Times New Roman"/>
                <a:sym typeface="Times New Roman"/>
              </a:rPr>
              <a:t>Cin</a:t>
            </a:r>
            <a:r>
              <a:rPr b="0" i="0" lang="en-US" sz="2400" u="none">
                <a:solidFill>
                  <a:srgbClr val="000000"/>
                </a:solidFill>
                <a:latin typeface="Times New Roman"/>
                <a:ea typeface="Times New Roman"/>
                <a:cs typeface="Times New Roman"/>
                <a:sym typeface="Times New Roman"/>
              </a:rPr>
              <a:t>: Standard  input stream(usually the keyboard)</a:t>
            </a:r>
            <a:endParaRPr/>
          </a:p>
          <a:p>
            <a:pPr indent="-309562" lvl="0" marL="309562" marR="0" rtl="0" algn="just">
              <a:lnSpc>
                <a:spcPct val="97000"/>
              </a:lnSpc>
              <a:spcBef>
                <a:spcPts val="1200"/>
              </a:spcBef>
              <a:spcAft>
                <a:spcPts val="0"/>
              </a:spcAft>
              <a:buClr>
                <a:srgbClr val="000000"/>
              </a:buClr>
              <a:buSzPts val="2400"/>
              <a:buFont typeface="Times New Roman"/>
              <a:buChar char="•"/>
            </a:pPr>
            <a:r>
              <a:rPr b="1" i="0" lang="en-US" sz="2400" u="none">
                <a:solidFill>
                  <a:srgbClr val="000000"/>
                </a:solidFill>
                <a:latin typeface="Times New Roman"/>
                <a:ea typeface="Times New Roman"/>
                <a:cs typeface="Times New Roman"/>
                <a:sym typeface="Times New Roman"/>
              </a:rPr>
              <a:t>Cout</a:t>
            </a:r>
            <a:r>
              <a:rPr b="0" i="0" lang="en-US" sz="2400" u="none">
                <a:solidFill>
                  <a:srgbClr val="000000"/>
                </a:solidFill>
                <a:latin typeface="Times New Roman"/>
                <a:ea typeface="Times New Roman"/>
                <a:cs typeface="Times New Roman"/>
                <a:sym typeface="Times New Roman"/>
              </a:rPr>
              <a:t>: Standard output stream(usually the screen)</a:t>
            </a:r>
            <a:endParaRPr/>
          </a:p>
          <a:p>
            <a:pPr indent="-309562" lvl="0" marL="309562" marR="0" rtl="0" algn="just">
              <a:lnSpc>
                <a:spcPct val="97000"/>
              </a:lnSpc>
              <a:spcBef>
                <a:spcPts val="1200"/>
              </a:spcBef>
              <a:spcAft>
                <a:spcPts val="0"/>
              </a:spcAft>
              <a:buClr>
                <a:srgbClr val="000000"/>
              </a:buClr>
              <a:buSzPts val="2400"/>
              <a:buFont typeface="Times New Roman"/>
              <a:buChar char="•"/>
            </a:pPr>
            <a:r>
              <a:rPr b="1" i="0" lang="en-US" sz="2400" u="none">
                <a:solidFill>
                  <a:srgbClr val="000000"/>
                </a:solidFill>
                <a:latin typeface="Times New Roman"/>
                <a:ea typeface="Times New Roman"/>
                <a:cs typeface="Times New Roman"/>
                <a:sym typeface="Times New Roman"/>
              </a:rPr>
              <a:t>Cerr: </a:t>
            </a:r>
            <a:r>
              <a:rPr b="0" i="0" lang="en-US" sz="2400" u="none">
                <a:solidFill>
                  <a:srgbClr val="000000"/>
                </a:solidFill>
                <a:latin typeface="Times New Roman"/>
                <a:ea typeface="Times New Roman"/>
                <a:cs typeface="Times New Roman"/>
                <a:sym typeface="Times New Roman"/>
              </a:rPr>
              <a:t>Standard error stream, it is the same as the output stream.</a:t>
            </a:r>
            <a:endParaRPr/>
          </a:p>
          <a:p>
            <a:pPr indent="-309562" lvl="0" marL="309562" marR="0" rtl="0" algn="just">
              <a:lnSpc>
                <a:spcPct val="97000"/>
              </a:lnSpc>
              <a:spcBef>
                <a:spcPts val="1200"/>
              </a:spcBef>
              <a:spcAft>
                <a:spcPts val="0"/>
              </a:spcAft>
              <a:buClr>
                <a:srgbClr val="000000"/>
              </a:buClr>
              <a:buSzPts val="2400"/>
              <a:buFont typeface="Times New Roman"/>
              <a:buChar char="•"/>
            </a:pPr>
            <a:r>
              <a:rPr b="1" i="0" lang="en-US" sz="2400" u="none">
                <a:solidFill>
                  <a:srgbClr val="000000"/>
                </a:solidFill>
                <a:latin typeface="Times New Roman"/>
                <a:ea typeface="Times New Roman"/>
                <a:cs typeface="Times New Roman"/>
                <a:sym typeface="Times New Roman"/>
              </a:rPr>
              <a:t>Clog</a:t>
            </a:r>
            <a:r>
              <a:rPr b="0" i="0" lang="en-US" sz="2400" u="none">
                <a:solidFill>
                  <a:srgbClr val="000000"/>
                </a:solidFill>
                <a:latin typeface="Times New Roman"/>
                <a:ea typeface="Times New Roman"/>
                <a:cs typeface="Times New Roman"/>
                <a:sym typeface="Times New Roman"/>
              </a:rPr>
              <a:t>: Standard logging stream, it is the same as the output stream.</a:t>
            </a:r>
            <a:endParaRPr/>
          </a:p>
        </p:txBody>
      </p:sp>
      <p:sp>
        <p:nvSpPr>
          <p:cNvPr id="303" name="Google Shape;303;p24"/>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5"/>
          <p:cNvSpPr txBox="1"/>
          <p:nvPr>
            <p:ph type="ctrTitle"/>
          </p:nvPr>
        </p:nvSpPr>
        <p:spPr>
          <a:xfrm>
            <a:off x="685800" y="2514600"/>
            <a:ext cx="7772400" cy="1470025"/>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chemeClr val="dk1"/>
                </a:solidFill>
                <a:latin typeface="Calibri"/>
                <a:ea typeface="Calibri"/>
                <a:cs typeface="Calibri"/>
                <a:sym typeface="Calibri"/>
              </a:rPr>
              <a:t>Reading and writing data using cin and cout</a:t>
            </a:r>
            <a:br>
              <a:rPr b="1" i="0" lang="en-US" sz="4000" u="none">
                <a:solidFill>
                  <a:schemeClr val="dk1"/>
                </a:solidFill>
                <a:latin typeface="Calibri"/>
                <a:ea typeface="Calibri"/>
                <a:cs typeface="Calibri"/>
                <a:sym typeface="Calibri"/>
              </a:rPr>
            </a:br>
            <a:endParaRPr/>
          </a:p>
        </p:txBody>
      </p:sp>
      <p:sp>
        <p:nvSpPr>
          <p:cNvPr id="309" name="Google Shape;309;p25"/>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6"/>
          <p:cNvSpPr txBox="1"/>
          <p:nvPr>
            <p:ph type="title"/>
          </p:nvPr>
        </p:nvSpPr>
        <p:spPr>
          <a:xfrm>
            <a:off x="495300" y="503237"/>
            <a:ext cx="8229600" cy="715962"/>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chemeClr val="dk1"/>
                </a:solidFill>
                <a:latin typeface="Calibri"/>
                <a:ea typeface="Calibri"/>
                <a:cs typeface="Calibri"/>
                <a:sym typeface="Calibri"/>
              </a:rPr>
              <a:t>Cout</a:t>
            </a:r>
            <a:endParaRPr/>
          </a:p>
        </p:txBody>
      </p:sp>
      <p:sp>
        <p:nvSpPr>
          <p:cNvPr id="315" name="Google Shape;315;p26"/>
          <p:cNvSpPr txBox="1"/>
          <p:nvPr>
            <p:ph idx="1" type="body"/>
          </p:nvPr>
        </p:nvSpPr>
        <p:spPr>
          <a:xfrm>
            <a:off x="381000" y="1219200"/>
            <a:ext cx="8458200" cy="4953000"/>
          </a:xfrm>
          <a:prstGeom prst="rect">
            <a:avLst/>
          </a:prstGeom>
          <a:noFill/>
          <a:ln>
            <a:noFill/>
          </a:ln>
        </p:spPr>
        <p:txBody>
          <a:bodyPr anchorCtr="0" anchor="t" bIns="0" lIns="0" spcFirstLastPara="1" rIns="0" wrap="square" tIns="157400">
            <a:noAutofit/>
          </a:bodyPr>
          <a:lstStyle/>
          <a:p>
            <a:pPr indent="-309562" lvl="0" marL="309562" marR="0" rtl="0" algn="just">
              <a:lnSpc>
                <a:spcPct val="97000"/>
              </a:lnSpc>
              <a:spcBef>
                <a:spcPts val="0"/>
              </a:spcBef>
              <a:spcAft>
                <a:spcPts val="0"/>
              </a:spcAft>
              <a:buClr>
                <a:srgbClr val="000000"/>
              </a:buClr>
              <a:buSzPts val="2400"/>
              <a:buFont typeface="Times New Roman"/>
              <a:buChar char="•"/>
            </a:pPr>
            <a:r>
              <a:rPr b="1" i="0" lang="en-US" sz="2400" u="none">
                <a:solidFill>
                  <a:srgbClr val="000000"/>
                </a:solidFill>
                <a:latin typeface="Times New Roman"/>
                <a:ea typeface="Times New Roman"/>
                <a:cs typeface="Times New Roman"/>
                <a:sym typeface="Times New Roman"/>
              </a:rPr>
              <a:t>cout</a:t>
            </a:r>
            <a:r>
              <a:rPr b="0" i="0" lang="en-US" sz="2400" u="none">
                <a:solidFill>
                  <a:srgbClr val="000000"/>
                </a:solidFill>
                <a:latin typeface="Times New Roman"/>
                <a:ea typeface="Times New Roman"/>
                <a:cs typeface="Times New Roman"/>
                <a:sym typeface="Times New Roman"/>
              </a:rPr>
              <a:t> is used for the output of data of various types. This has been made possible by overloading the operator&lt;&lt;(insertion operator) in the ostream class to recognize all the basic c++ types. </a:t>
            </a:r>
            <a:r>
              <a:rPr b="0" i="0" lang="en-US" sz="2400" u="none">
                <a:solidFill>
                  <a:srgbClr val="333333"/>
                </a:solidFill>
                <a:latin typeface="Times New Roman"/>
                <a:ea typeface="Times New Roman"/>
                <a:cs typeface="Times New Roman"/>
                <a:sym typeface="Times New Roman"/>
              </a:rPr>
              <a:t>		</a:t>
            </a:r>
            <a:endParaRPr/>
          </a:p>
          <a:p>
            <a:pPr indent="-309562" lvl="0" marL="309562" marR="0" rtl="0" algn="just">
              <a:lnSpc>
                <a:spcPct val="97000"/>
              </a:lnSpc>
              <a:spcBef>
                <a:spcPts val="1200"/>
              </a:spcBef>
              <a:spcAft>
                <a:spcPts val="0"/>
              </a:spcAft>
              <a:buClr>
                <a:srgbClr val="000000"/>
              </a:buClr>
              <a:buSzPts val="2400"/>
              <a:buFont typeface="Times New Roman"/>
              <a:buChar char="•"/>
            </a:pPr>
            <a:r>
              <a:rPr b="0" i="0" lang="en-US" sz="2400" u="none">
                <a:solidFill>
                  <a:srgbClr val="333333"/>
                </a:solidFill>
                <a:latin typeface="Times New Roman"/>
                <a:ea typeface="Times New Roman"/>
                <a:cs typeface="Times New Roman"/>
                <a:sym typeface="Times New Roman"/>
              </a:rPr>
              <a:t>eg. cout&lt;&lt;“Hello”;</a:t>
            </a:r>
            <a:endParaRPr/>
          </a:p>
          <a:p>
            <a:pPr indent="-309562" lvl="0" marL="309562" marR="0" rtl="0" algn="just">
              <a:lnSpc>
                <a:spcPct val="97000"/>
              </a:lnSpc>
              <a:spcBef>
                <a:spcPts val="1200"/>
              </a:spcBef>
              <a:spcAft>
                <a:spcPts val="0"/>
              </a:spcAft>
              <a:buClr>
                <a:srgbClr val="000000"/>
              </a:buClr>
              <a:buSzPts val="2400"/>
              <a:buFont typeface="Times New Roman"/>
              <a:buNone/>
            </a:pPr>
            <a:r>
              <a:rPr b="0" i="0" lang="en-US" sz="2400" u="none">
                <a:solidFill>
                  <a:srgbClr val="333333"/>
                </a:solidFill>
                <a:latin typeface="Times New Roman"/>
                <a:ea typeface="Times New Roman"/>
                <a:cs typeface="Times New Roman"/>
                <a:sym typeface="Times New Roman"/>
              </a:rPr>
              <a:t>cout will display this string as such on screen.</a:t>
            </a:r>
            <a:endParaRPr/>
          </a:p>
          <a:p>
            <a:pPr indent="-309562" lvl="0" marL="309562" marR="0" rtl="0" algn="just">
              <a:lnSpc>
                <a:spcPct val="97000"/>
              </a:lnSpc>
              <a:spcBef>
                <a:spcPts val="1200"/>
              </a:spcBef>
              <a:spcAft>
                <a:spcPts val="0"/>
              </a:spcAft>
              <a:buClr>
                <a:srgbClr val="000000"/>
              </a:buClr>
              <a:buSzPts val="2400"/>
              <a:buFont typeface="Times New Roman"/>
              <a:buNone/>
            </a:pPr>
            <a:r>
              <a:t/>
            </a:r>
            <a:endParaRPr b="0" i="0" sz="2400" u="none">
              <a:solidFill>
                <a:srgbClr val="333333"/>
              </a:solidFill>
              <a:latin typeface="Times New Roman"/>
              <a:ea typeface="Times New Roman"/>
              <a:cs typeface="Times New Roman"/>
              <a:sym typeface="Times New Roman"/>
            </a:endParaRPr>
          </a:p>
          <a:p>
            <a:pPr indent="-309562" lvl="0" marL="309562" marR="0" rtl="0" algn="just">
              <a:lnSpc>
                <a:spcPct val="97000"/>
              </a:lnSpc>
              <a:spcBef>
                <a:spcPts val="1200"/>
              </a:spcBef>
              <a:spcAft>
                <a:spcPts val="0"/>
              </a:spcAft>
              <a:buClr>
                <a:srgbClr val="000000"/>
              </a:buClr>
              <a:buSzPts val="2400"/>
              <a:buFont typeface="Times New Roman"/>
              <a:buChar char="•"/>
            </a:pPr>
            <a:r>
              <a:rPr b="0" i="0" lang="en-US" sz="2400" u="none">
                <a:solidFill>
                  <a:srgbClr val="333333"/>
                </a:solidFill>
                <a:latin typeface="Times New Roman"/>
                <a:ea typeface="Times New Roman"/>
                <a:cs typeface="Times New Roman"/>
                <a:sym typeface="Times New Roman"/>
              </a:rPr>
              <a:t>eg. cout&lt;&lt; a;</a:t>
            </a:r>
            <a:endParaRPr/>
          </a:p>
          <a:p>
            <a:pPr indent="-309562" lvl="0" marL="309562" marR="0" rtl="0" algn="just">
              <a:lnSpc>
                <a:spcPct val="97000"/>
              </a:lnSpc>
              <a:spcBef>
                <a:spcPts val="1200"/>
              </a:spcBef>
              <a:spcAft>
                <a:spcPts val="0"/>
              </a:spcAft>
              <a:buClr>
                <a:srgbClr val="000000"/>
              </a:buClr>
              <a:buSzPts val="2400"/>
              <a:buFont typeface="Times New Roman"/>
              <a:buChar char="•"/>
            </a:pPr>
            <a:r>
              <a:rPr b="0" i="0" lang="en-US" sz="2400" u="none">
                <a:solidFill>
                  <a:srgbClr val="333333"/>
                </a:solidFill>
                <a:latin typeface="Times New Roman"/>
                <a:ea typeface="Times New Roman"/>
                <a:cs typeface="Times New Roman"/>
                <a:sym typeface="Times New Roman"/>
              </a:rPr>
              <a:t>if “a’ is variable then cout can be used to display the contents 		of “a”.</a:t>
            </a:r>
            <a:endParaRPr/>
          </a:p>
          <a:p>
            <a:pPr indent="-157161" lvl="0" marL="309562" marR="0" rtl="0" algn="l">
              <a:lnSpc>
                <a:spcPct val="97000"/>
              </a:lnSpc>
              <a:spcBef>
                <a:spcPts val="12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157163" lvl="0" marL="309563" marR="0" rtl="0" algn="l">
              <a:lnSpc>
                <a:spcPct val="97000"/>
              </a:lnSpc>
              <a:spcBef>
                <a:spcPts val="12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
        <p:nvSpPr>
          <p:cNvPr id="316" name="Google Shape;316;p26"/>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7"/>
          <p:cNvSpPr txBox="1"/>
          <p:nvPr>
            <p:ph type="title"/>
          </p:nvPr>
        </p:nvSpPr>
        <p:spPr>
          <a:xfrm>
            <a:off x="519112" y="60960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3600"/>
              <a:buNone/>
            </a:pPr>
            <a:r>
              <a:rPr b="1" i="0" lang="en-US" sz="3600" u="none">
                <a:solidFill>
                  <a:srgbClr val="000000"/>
                </a:solidFill>
                <a:latin typeface="Calibri"/>
                <a:ea typeface="Calibri"/>
                <a:cs typeface="Calibri"/>
                <a:sym typeface="Calibri"/>
              </a:rPr>
              <a:t>Example 1: </a:t>
            </a:r>
            <a:r>
              <a:rPr b="1" i="0" lang="en-US" sz="3600" u="none">
                <a:solidFill>
                  <a:schemeClr val="dk1"/>
                </a:solidFill>
                <a:latin typeface="Calibri"/>
                <a:ea typeface="Calibri"/>
                <a:cs typeface="Calibri"/>
                <a:sym typeface="Calibri"/>
              </a:rPr>
              <a:t>To print the numbers and character variables</a:t>
            </a:r>
            <a:endParaRPr/>
          </a:p>
        </p:txBody>
      </p:sp>
      <p:sp>
        <p:nvSpPr>
          <p:cNvPr id="322" name="Google Shape;322;p27"/>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pic>
        <p:nvPicPr>
          <p:cNvPr id="323" name="Google Shape;323;p27"/>
          <p:cNvPicPr preferRelativeResize="0"/>
          <p:nvPr>
            <p:ph idx="1" type="body"/>
          </p:nvPr>
        </p:nvPicPr>
        <p:blipFill rotWithShape="1">
          <a:blip r:embed="rId3">
            <a:alphaModFix/>
          </a:blip>
          <a:srcRect b="0" l="0" r="0" t="0"/>
          <a:stretch/>
        </p:blipFill>
        <p:spPr>
          <a:xfrm>
            <a:off x="5646737" y="2362200"/>
            <a:ext cx="1676400" cy="985837"/>
          </a:xfrm>
          <a:prstGeom prst="rect">
            <a:avLst/>
          </a:prstGeom>
          <a:noFill/>
          <a:ln>
            <a:noFill/>
          </a:ln>
        </p:spPr>
      </p:pic>
      <p:sp>
        <p:nvSpPr>
          <p:cNvPr id="324" name="Google Shape;324;p27"/>
          <p:cNvSpPr txBox="1"/>
          <p:nvPr/>
        </p:nvSpPr>
        <p:spPr>
          <a:xfrm>
            <a:off x="776287" y="1600200"/>
            <a:ext cx="4572000" cy="3478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#include&lt;iostream&gt;</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using namespace std;</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int main()</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int num1=70;</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double num2=256.783;</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char ch='A';</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cout&lt;&lt;num1&lt;&lt;endl;</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cout&lt;&lt;num2&lt;&lt;endl;</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cout&lt;&lt;"character:"&lt;&lt;ch&lt;&lt;endl;</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t>
            </a:r>
            <a:endParaRPr/>
          </a:p>
        </p:txBody>
      </p:sp>
      <p:sp>
        <p:nvSpPr>
          <p:cNvPr id="325" name="Google Shape;325;p27"/>
          <p:cNvSpPr txBox="1"/>
          <p:nvPr/>
        </p:nvSpPr>
        <p:spPr>
          <a:xfrm>
            <a:off x="5646737" y="1784350"/>
            <a:ext cx="108267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Output: </a:t>
            </a:r>
            <a:endParaRPr/>
          </a:p>
        </p:txBody>
      </p:sp>
      <p:sp>
        <p:nvSpPr>
          <p:cNvPr id="326" name="Google Shape;326;p27"/>
          <p:cNvSpPr txBox="1"/>
          <p:nvPr/>
        </p:nvSpPr>
        <p:spPr>
          <a:xfrm>
            <a:off x="0" y="5302250"/>
            <a:ext cx="9144000" cy="10144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33"/>
              </a:buClr>
              <a:buSzPts val="2000"/>
              <a:buFont typeface="Times New Roman"/>
              <a:buNone/>
            </a:pPr>
            <a:r>
              <a:rPr b="1" i="0" lang="en-US" sz="2000" u="none">
                <a:solidFill>
                  <a:srgbClr val="333333"/>
                </a:solidFill>
                <a:latin typeface="Times New Roman"/>
                <a:ea typeface="Times New Roman"/>
                <a:cs typeface="Times New Roman"/>
                <a:sym typeface="Times New Roman"/>
              </a:rPr>
              <a:t>Note:</a:t>
            </a:r>
            <a:endParaRPr/>
          </a:p>
          <a:p>
            <a:pPr indent="-127000" lvl="0" marL="0" marR="0" rtl="0" algn="just">
              <a:lnSpc>
                <a:spcPct val="100000"/>
              </a:lnSpc>
              <a:spcBef>
                <a:spcPts val="0"/>
              </a:spcBef>
              <a:spcAft>
                <a:spcPts val="0"/>
              </a:spcAft>
              <a:buClr>
                <a:srgbClr val="333333"/>
              </a:buClr>
              <a:buSzPts val="2000"/>
              <a:buFont typeface="Times New Roman"/>
              <a:buChar char="•"/>
            </a:pPr>
            <a:r>
              <a:rPr b="1" i="0" lang="en-US" sz="2000" u="none">
                <a:solidFill>
                  <a:srgbClr val="333333"/>
                </a:solidFill>
                <a:latin typeface="Times New Roman"/>
                <a:ea typeface="Times New Roman"/>
                <a:cs typeface="Times New Roman"/>
                <a:sym typeface="Times New Roman"/>
              </a:rPr>
              <a:t>The endl manipulator is used to insert a new line. That's why each output is displayed in a new line.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3"/>
                                        </p:tgtEl>
                                        <p:attrNameLst>
                                          <p:attrName>style.visibility</p:attrName>
                                        </p:attrNameLst>
                                      </p:cBhvr>
                                      <p:to>
                                        <p:strVal val="visible"/>
                                      </p:to>
                                    </p:set>
                                    <p:anim calcmode="lin" valueType="num">
                                      <p:cBhvr additive="base">
                                        <p:cTn dur="500"/>
                                        <p:tgtEl>
                                          <p:spTgt spid="32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8"/>
          <p:cNvSpPr txBox="1"/>
          <p:nvPr>
            <p:ph idx="1" type="body"/>
          </p:nvPr>
        </p:nvSpPr>
        <p:spPr>
          <a:xfrm>
            <a:off x="381000" y="1219200"/>
            <a:ext cx="8382000" cy="5211762"/>
          </a:xfrm>
          <a:prstGeom prst="rect">
            <a:avLst/>
          </a:prstGeom>
          <a:noFill/>
          <a:ln>
            <a:noFill/>
          </a:ln>
        </p:spPr>
        <p:txBody>
          <a:bodyPr anchorCtr="0" anchor="t" bIns="0" lIns="0" spcFirstLastPara="1" rIns="0" wrap="square" tIns="157400">
            <a:noAutofit/>
          </a:bodyPr>
          <a:lstStyle/>
          <a:p>
            <a:pPr indent="-309562" lvl="0" marL="309562" marR="0" rtl="0" algn="l">
              <a:lnSpc>
                <a:spcPct val="97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Cin is used for the input of data of various types. This has been made possible by overloading the operators &gt;&gt;(extraction) in the istream class to recognize all the basic c++ types. </a:t>
            </a:r>
            <a:endParaRPr/>
          </a:p>
          <a:p>
            <a:pPr indent="-309562" lvl="0" marL="309562" marR="0" rtl="0" algn="l">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The following is the general format for reading data from the keyboard:</a:t>
            </a:r>
            <a:endParaRPr/>
          </a:p>
          <a:p>
            <a:pPr indent="-309562" lvl="0" marL="309562" marR="0" rtl="0" algn="l">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 </a:t>
            </a:r>
            <a:r>
              <a:rPr b="0" i="0" lang="en-US" sz="2400" u="none">
                <a:solidFill>
                  <a:srgbClr val="333333"/>
                </a:solidFill>
                <a:latin typeface="Times New Roman"/>
                <a:ea typeface="Times New Roman"/>
                <a:cs typeface="Times New Roman"/>
                <a:sym typeface="Times New Roman"/>
              </a:rPr>
              <a:t>		eg: int a,b;</a:t>
            </a:r>
            <a:endParaRPr/>
          </a:p>
          <a:p>
            <a:pPr indent="-309562" lvl="0" marL="309562" marR="0" rtl="0" algn="l">
              <a:lnSpc>
                <a:spcPct val="97000"/>
              </a:lnSpc>
              <a:spcBef>
                <a:spcPts val="1200"/>
              </a:spcBef>
              <a:spcAft>
                <a:spcPts val="0"/>
              </a:spcAft>
              <a:buClr>
                <a:srgbClr val="000000"/>
              </a:buClr>
              <a:buSzPts val="2400"/>
              <a:buFont typeface="Times New Roman"/>
              <a:buNone/>
            </a:pPr>
            <a:r>
              <a:rPr b="0" i="0" lang="en-US" sz="2400" u="none">
                <a:solidFill>
                  <a:srgbClr val="333333"/>
                </a:solidFill>
                <a:latin typeface="Times New Roman"/>
                <a:ea typeface="Times New Roman"/>
                <a:cs typeface="Times New Roman"/>
                <a:sym typeface="Times New Roman"/>
              </a:rPr>
              <a:t>		cin&gt;&gt;a&gt;&gt;b;</a:t>
            </a:r>
            <a:endParaRPr/>
          </a:p>
          <a:p>
            <a:pPr indent="-309562" lvl="0" marL="309562" marR="0" rtl="0" algn="l">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t>
            </a:r>
            <a:endParaRPr b="0" i="0" sz="2400" u="none">
              <a:solidFill>
                <a:srgbClr val="000000"/>
              </a:solidFill>
              <a:latin typeface="Times New Roman"/>
              <a:ea typeface="Times New Roman"/>
              <a:cs typeface="Times New Roman"/>
              <a:sym typeface="Times New Roman"/>
            </a:endParaRPr>
          </a:p>
          <a:p>
            <a:pPr indent="-157163" lvl="0" marL="309563" marR="0" rtl="0" algn="l">
              <a:lnSpc>
                <a:spcPct val="97000"/>
              </a:lnSpc>
              <a:spcBef>
                <a:spcPts val="12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
        <p:nvSpPr>
          <p:cNvPr id="332" name="Google Shape;332;p28"/>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333" name="Google Shape;333;p28"/>
          <p:cNvSpPr txBox="1"/>
          <p:nvPr>
            <p:ph type="title"/>
          </p:nvPr>
        </p:nvSpPr>
        <p:spPr>
          <a:xfrm>
            <a:off x="495300" y="503237"/>
            <a:ext cx="8229600" cy="715962"/>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chemeClr val="dk1"/>
                </a:solidFill>
                <a:latin typeface="Calibri"/>
                <a:ea typeface="Calibri"/>
                <a:cs typeface="Calibri"/>
                <a:sym typeface="Calibri"/>
              </a:rPr>
              <a:t>Cin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9"/>
          <p:cNvSpPr txBox="1"/>
          <p:nvPr>
            <p:ph type="title"/>
          </p:nvPr>
        </p:nvSpPr>
        <p:spPr>
          <a:xfrm>
            <a:off x="76200" y="654050"/>
            <a:ext cx="8839200"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3600"/>
              <a:buNone/>
            </a:pPr>
            <a:r>
              <a:rPr b="1" i="0" lang="en-US" sz="3600" u="none">
                <a:solidFill>
                  <a:schemeClr val="dk1"/>
                </a:solidFill>
                <a:latin typeface="Calibri"/>
                <a:ea typeface="Calibri"/>
                <a:cs typeface="Calibri"/>
                <a:sym typeface="Calibri"/>
              </a:rPr>
              <a:t>Example 2: Enter and Display Integer Value</a:t>
            </a:r>
            <a:br>
              <a:rPr b="1" i="0" lang="en-US" sz="3600" u="none">
                <a:solidFill>
                  <a:schemeClr val="dk1"/>
                </a:solidFill>
                <a:latin typeface="Calibri"/>
                <a:ea typeface="Calibri"/>
                <a:cs typeface="Calibri"/>
                <a:sym typeface="Calibri"/>
              </a:rPr>
            </a:br>
            <a:endParaRPr/>
          </a:p>
        </p:txBody>
      </p:sp>
      <p:sp>
        <p:nvSpPr>
          <p:cNvPr id="339" name="Google Shape;339;p29"/>
          <p:cNvSpPr txBox="1"/>
          <p:nvPr/>
        </p:nvSpPr>
        <p:spPr>
          <a:xfrm>
            <a:off x="533400" y="5246687"/>
            <a:ext cx="8305800" cy="1230312"/>
          </a:xfrm>
          <a:prstGeom prst="rect">
            <a:avLst/>
          </a:prstGeom>
          <a:solidFill>
            <a:srgbClr val="F5F5F5"/>
          </a:solidFill>
          <a:ln>
            <a:noFill/>
          </a:ln>
        </p:spPr>
        <p:txBody>
          <a:bodyPr anchorCtr="0" anchor="ctr" bIns="0" lIns="0" spcFirstLastPara="1" rIns="0" wrap="square" tIns="0">
            <a:spAutoFit/>
          </a:bodyPr>
          <a:lstStyle/>
          <a:p>
            <a:pPr indent="0" lvl="0" marL="0" marR="0" rtl="0" algn="just">
              <a:lnSpc>
                <a:spcPct val="100000"/>
              </a:lnSpc>
              <a:spcBef>
                <a:spcPts val="0"/>
              </a:spcBef>
              <a:spcAft>
                <a:spcPts val="0"/>
              </a:spcAft>
              <a:buClr>
                <a:srgbClr val="333333"/>
              </a:buClr>
              <a:buSzPts val="2000"/>
              <a:buFont typeface="Times New Roman"/>
              <a:buNone/>
            </a:pPr>
            <a:r>
              <a:rPr b="1" i="0" lang="en-US" sz="2000" u="none">
                <a:solidFill>
                  <a:srgbClr val="333333"/>
                </a:solidFill>
                <a:latin typeface="Times New Roman"/>
                <a:ea typeface="Times New Roman"/>
                <a:cs typeface="Times New Roman"/>
                <a:sym typeface="Times New Roman"/>
              </a:rPr>
              <a:t>Note: </a:t>
            </a:r>
            <a:r>
              <a:rPr b="0" i="0" lang="en-US" sz="2000" u="none">
                <a:solidFill>
                  <a:srgbClr val="333333"/>
                </a:solidFill>
                <a:latin typeface="Times New Roman"/>
                <a:ea typeface="Times New Roman"/>
                <a:cs typeface="Times New Roman"/>
                <a:sym typeface="Times New Roman"/>
              </a:rPr>
              <a:t>If we don't include the using namespace std; statement, we need to use std::cin instead of cin .</a:t>
            </a:r>
            <a:endParaRPr/>
          </a:p>
          <a:p>
            <a:pPr indent="0" lvl="0" marL="0" marR="0" rtl="0" algn="just">
              <a:lnSpc>
                <a:spcPct val="100000"/>
              </a:lnSpc>
              <a:spcBef>
                <a:spcPts val="0"/>
              </a:spcBef>
              <a:spcAft>
                <a:spcPts val="0"/>
              </a:spcAft>
              <a:buClr>
                <a:srgbClr val="333333"/>
              </a:buClr>
              <a:buSzPts val="2000"/>
              <a:buFont typeface="Times New Roman"/>
              <a:buNone/>
            </a:pPr>
            <a:r>
              <a:rPr b="0" i="0" lang="en-US" sz="2000" u="none">
                <a:solidFill>
                  <a:srgbClr val="333333"/>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t/>
            </a:r>
            <a:endParaRPr b="0" i="0" sz="2000" u="none">
              <a:solidFill>
                <a:srgbClr val="333333"/>
              </a:solidFill>
              <a:latin typeface="Times New Roman"/>
              <a:ea typeface="Times New Roman"/>
              <a:cs typeface="Times New Roman"/>
              <a:sym typeface="Times New Roman"/>
            </a:endParaRPr>
          </a:p>
        </p:txBody>
      </p:sp>
      <p:sp>
        <p:nvSpPr>
          <p:cNvPr id="340" name="Google Shape;340;p29"/>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pic>
        <p:nvPicPr>
          <p:cNvPr id="341" name="Google Shape;341;p29"/>
          <p:cNvPicPr preferRelativeResize="0"/>
          <p:nvPr/>
        </p:nvPicPr>
        <p:blipFill rotWithShape="1">
          <a:blip r:embed="rId3">
            <a:alphaModFix/>
          </a:blip>
          <a:srcRect b="0" l="0" r="0" t="0"/>
          <a:stretch/>
        </p:blipFill>
        <p:spPr>
          <a:xfrm>
            <a:off x="6238875" y="2743200"/>
            <a:ext cx="2143125" cy="641350"/>
          </a:xfrm>
          <a:prstGeom prst="rect">
            <a:avLst/>
          </a:prstGeom>
          <a:noFill/>
          <a:ln>
            <a:noFill/>
          </a:ln>
        </p:spPr>
      </p:pic>
      <p:sp>
        <p:nvSpPr>
          <p:cNvPr id="342" name="Google Shape;342;p29"/>
          <p:cNvSpPr txBox="1"/>
          <p:nvPr/>
        </p:nvSpPr>
        <p:spPr>
          <a:xfrm>
            <a:off x="685800" y="1676400"/>
            <a:ext cx="4572000" cy="341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#include&lt;iostream&gt;</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using namespace std;</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int main()</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int num;</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cout&lt;&lt;"Enter an integer:";</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cin&gt;&gt;num;//Taking input</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cout&lt;&lt;"The number is:"&lt;&lt;num;</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r>
            <a:endParaRPr/>
          </a:p>
        </p:txBody>
      </p:sp>
      <p:sp>
        <p:nvSpPr>
          <p:cNvPr id="343" name="Google Shape;343;p29"/>
          <p:cNvSpPr txBox="1"/>
          <p:nvPr/>
        </p:nvSpPr>
        <p:spPr>
          <a:xfrm>
            <a:off x="5638800" y="1981200"/>
            <a:ext cx="10175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Output: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gtEl>
                                        <p:attrNameLst>
                                          <p:attrName>style.visibility</p:attrName>
                                        </p:attrNameLst>
                                      </p:cBhvr>
                                      <p:to>
                                        <p:strVal val="visible"/>
                                      </p:to>
                                    </p:set>
                                    <p:anim calcmode="lin" valueType="num">
                                      <p:cBhvr additive="base">
                                        <p:cTn dur="500"/>
                                        <p:tgtEl>
                                          <p:spTgt spid="34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1"/>
                                        </p:tgtEl>
                                        <p:attrNameLst>
                                          <p:attrName>style.visibility</p:attrName>
                                        </p:attrNameLst>
                                      </p:cBhvr>
                                      <p:to>
                                        <p:strVal val="visible"/>
                                      </p:to>
                                    </p:set>
                                    <p:anim calcmode="lin" valueType="num">
                                      <p:cBhvr additive="base">
                                        <p:cTn dur="500"/>
                                        <p:tgtEl>
                                          <p:spTgt spid="34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type="ctrTitle"/>
          </p:nvPr>
        </p:nvSpPr>
        <p:spPr>
          <a:xfrm>
            <a:off x="152400" y="2438400"/>
            <a:ext cx="8686800" cy="1470025"/>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chemeClr val="dk1"/>
                </a:solidFill>
                <a:latin typeface="Calibri"/>
                <a:ea typeface="Calibri"/>
                <a:cs typeface="Calibri"/>
                <a:sym typeface="Calibri"/>
              </a:rPr>
              <a:t>Concepts and Basics of C++ Programming </a:t>
            </a:r>
            <a:br>
              <a:rPr b="1" i="0" lang="en-US" sz="4000" u="none">
                <a:solidFill>
                  <a:schemeClr val="dk1"/>
                </a:solidFill>
                <a:latin typeface="Calibri"/>
                <a:ea typeface="Calibri"/>
                <a:cs typeface="Calibri"/>
                <a:sym typeface="Calibri"/>
              </a:rPr>
            </a:br>
            <a:endParaRPr/>
          </a:p>
        </p:txBody>
      </p:sp>
      <p:sp>
        <p:nvSpPr>
          <p:cNvPr id="156" name="Google Shape;156;p3"/>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0"/>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3200"/>
              <a:buNone/>
            </a:pPr>
            <a:br>
              <a:rPr b="1" i="0" lang="en-US" sz="3200" u="none">
                <a:solidFill>
                  <a:srgbClr val="000000"/>
                </a:solidFill>
                <a:latin typeface="Times New Roman"/>
                <a:ea typeface="Times New Roman"/>
                <a:cs typeface="Times New Roman"/>
                <a:sym typeface="Times New Roman"/>
              </a:rPr>
            </a:br>
            <a:r>
              <a:rPr b="1" i="0" lang="en-US" sz="4000" u="none">
                <a:solidFill>
                  <a:srgbClr val="000000"/>
                </a:solidFill>
                <a:latin typeface="Calibri"/>
                <a:ea typeface="Calibri"/>
                <a:cs typeface="Calibri"/>
                <a:sym typeface="Calibri"/>
              </a:rPr>
              <a:t>Cascading of Input/Output Operators</a:t>
            </a:r>
            <a:br>
              <a:rPr b="1" i="0" lang="en-US" sz="4000" u="none">
                <a:solidFill>
                  <a:srgbClr val="000000"/>
                </a:solidFill>
                <a:latin typeface="Calibri"/>
                <a:ea typeface="Calibri"/>
                <a:cs typeface="Calibri"/>
                <a:sym typeface="Calibri"/>
              </a:rPr>
            </a:br>
            <a:endParaRPr/>
          </a:p>
        </p:txBody>
      </p:sp>
      <p:sp>
        <p:nvSpPr>
          <p:cNvPr id="349" name="Google Shape;349;p30"/>
          <p:cNvSpPr txBox="1"/>
          <p:nvPr>
            <p:ph idx="1" type="body"/>
          </p:nvPr>
        </p:nvSpPr>
        <p:spPr>
          <a:xfrm>
            <a:off x="457200" y="1604962"/>
            <a:ext cx="8105775" cy="4403725"/>
          </a:xfrm>
          <a:prstGeom prst="rect">
            <a:avLst/>
          </a:prstGeom>
          <a:noFill/>
          <a:ln>
            <a:noFill/>
          </a:ln>
        </p:spPr>
        <p:txBody>
          <a:bodyPr anchorCtr="0" anchor="t" bIns="0" lIns="0" spcFirstLastPara="1" rIns="0" wrap="square" tIns="157400">
            <a:noAutofit/>
          </a:bodyPr>
          <a:lstStyle/>
          <a:p>
            <a:pPr indent="-309562" lvl="0" marL="309562" marR="0" rtl="0" algn="just">
              <a:lnSpc>
                <a:spcPct val="97000"/>
              </a:lnSpc>
              <a:spcBef>
                <a:spcPts val="0"/>
              </a:spcBef>
              <a:spcAft>
                <a:spcPts val="0"/>
              </a:spcAft>
              <a:buClr>
                <a:srgbClr val="000000"/>
              </a:buClr>
              <a:buSzPts val="2500"/>
              <a:buFont typeface="Times New Roman"/>
              <a:buChar char="•"/>
            </a:pPr>
            <a:r>
              <a:rPr b="0" i="0" lang="en-US" sz="2500" u="none">
                <a:solidFill>
                  <a:srgbClr val="000000"/>
                </a:solidFill>
                <a:latin typeface="Times New Roman"/>
                <a:ea typeface="Times New Roman"/>
                <a:cs typeface="Times New Roman"/>
                <a:sym typeface="Times New Roman"/>
              </a:rPr>
              <a:t>We can use the &lt;&lt; operator multiple times in the same line. This is called </a:t>
            </a:r>
            <a:r>
              <a:rPr b="1" i="0" lang="en-US" sz="2500" u="none">
                <a:solidFill>
                  <a:srgbClr val="000000"/>
                </a:solidFill>
                <a:latin typeface="Times New Roman"/>
                <a:ea typeface="Times New Roman"/>
                <a:cs typeface="Times New Roman"/>
                <a:sym typeface="Times New Roman"/>
              </a:rPr>
              <a:t>cascading</a:t>
            </a:r>
            <a:r>
              <a:rPr b="0" i="0" lang="en-US" sz="2500" u="none">
                <a:solidFill>
                  <a:srgbClr val="000000"/>
                </a:solidFill>
                <a:latin typeface="Times New Roman"/>
                <a:ea typeface="Times New Roman"/>
                <a:cs typeface="Times New Roman"/>
                <a:sym typeface="Times New Roman"/>
              </a:rPr>
              <a:t>. For example, </a:t>
            </a:r>
            <a:endParaRPr/>
          </a:p>
          <a:p>
            <a:pPr indent="-309562" lvl="0" marL="309562" marR="0" rtl="0" algn="just">
              <a:lnSpc>
                <a:spcPct val="97000"/>
              </a:lnSpc>
              <a:spcBef>
                <a:spcPts val="1200"/>
              </a:spcBef>
              <a:spcAft>
                <a:spcPts val="0"/>
              </a:spcAft>
              <a:buClr>
                <a:srgbClr val="000000"/>
              </a:buClr>
              <a:buSzPts val="2500"/>
              <a:buFont typeface="Times New Roman"/>
              <a:buChar char="•"/>
            </a:pPr>
            <a:r>
              <a:rPr b="0" i="0" lang="en-US" sz="2500" u="none">
                <a:solidFill>
                  <a:srgbClr val="000000"/>
                </a:solidFill>
                <a:latin typeface="Times New Roman"/>
                <a:ea typeface="Times New Roman"/>
                <a:cs typeface="Times New Roman"/>
                <a:sym typeface="Times New Roman"/>
              </a:rPr>
              <a:t>Cout&lt;&lt;“\n”&lt;&lt;“First Name=“&lt;&lt;“Jian”;</a:t>
            </a:r>
            <a:endParaRPr/>
          </a:p>
          <a:p>
            <a:pPr indent="-150811" lvl="0" marL="309562" marR="0" rtl="0" algn="just">
              <a:lnSpc>
                <a:spcPct val="97000"/>
              </a:lnSpc>
              <a:spcBef>
                <a:spcPts val="1200"/>
              </a:spcBef>
              <a:spcAft>
                <a:spcPts val="0"/>
              </a:spcAft>
              <a:buClr>
                <a:srgbClr val="000000"/>
              </a:buClr>
              <a:buSzPts val="2500"/>
              <a:buFont typeface="Times New Roman"/>
              <a:buNone/>
            </a:pPr>
            <a:r>
              <a:t/>
            </a:r>
            <a:endParaRPr b="0" i="0" sz="2500" u="none">
              <a:solidFill>
                <a:srgbClr val="000000"/>
              </a:solidFill>
              <a:latin typeface="Times New Roman"/>
              <a:ea typeface="Times New Roman"/>
              <a:cs typeface="Times New Roman"/>
              <a:sym typeface="Times New Roman"/>
            </a:endParaRPr>
          </a:p>
          <a:p>
            <a:pPr indent="-309562" lvl="0" marL="309562" marR="0" rtl="0" algn="just">
              <a:lnSpc>
                <a:spcPct val="97000"/>
              </a:lnSpc>
              <a:spcBef>
                <a:spcPts val="1200"/>
              </a:spcBef>
              <a:spcAft>
                <a:spcPts val="0"/>
              </a:spcAft>
              <a:buClr>
                <a:srgbClr val="000000"/>
              </a:buClr>
              <a:buSzPts val="2500"/>
              <a:buFont typeface="Times New Roman"/>
              <a:buChar char="•"/>
            </a:pPr>
            <a:r>
              <a:rPr b="0" i="0" lang="en-US" sz="2500" u="none">
                <a:solidFill>
                  <a:srgbClr val="000000"/>
                </a:solidFill>
                <a:latin typeface="Times New Roman"/>
                <a:ea typeface="Times New Roman"/>
                <a:cs typeface="Times New Roman"/>
                <a:sym typeface="Times New Roman"/>
              </a:rPr>
              <a:t>Similar to cout, cin can also be cascaded, for example,</a:t>
            </a:r>
            <a:endParaRPr/>
          </a:p>
          <a:p>
            <a:pPr indent="-309562" lvl="0" marL="309562" marR="0" rtl="0" algn="just">
              <a:lnSpc>
                <a:spcPct val="97000"/>
              </a:lnSpc>
              <a:spcBef>
                <a:spcPts val="1200"/>
              </a:spcBef>
              <a:spcAft>
                <a:spcPts val="0"/>
              </a:spcAft>
              <a:buClr>
                <a:srgbClr val="000000"/>
              </a:buClr>
              <a:buSzPts val="2500"/>
              <a:buFont typeface="Times New Roman"/>
              <a:buChar char="•"/>
            </a:pPr>
            <a:r>
              <a:rPr b="0" i="0" lang="en-US" sz="2500" u="none">
                <a:solidFill>
                  <a:srgbClr val="000000"/>
                </a:solidFill>
                <a:latin typeface="Times New Roman"/>
                <a:ea typeface="Times New Roman"/>
                <a:cs typeface="Times New Roman"/>
                <a:sym typeface="Times New Roman"/>
              </a:rPr>
              <a:t>Cin&gt;&gt;marks_cprog&gt;&gt;marks_python;</a:t>
            </a:r>
            <a:endParaRPr/>
          </a:p>
        </p:txBody>
      </p:sp>
      <p:sp>
        <p:nvSpPr>
          <p:cNvPr id="350" name="Google Shape;350;p30"/>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1"/>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MCQ 1</a:t>
            </a:r>
            <a:endParaRPr/>
          </a:p>
        </p:txBody>
      </p:sp>
      <p:sp>
        <p:nvSpPr>
          <p:cNvPr id="356" name="Google Shape;356;p31"/>
          <p:cNvSpPr txBox="1"/>
          <p:nvPr>
            <p:ph idx="1" type="body"/>
          </p:nvPr>
        </p:nvSpPr>
        <p:spPr>
          <a:xfrm>
            <a:off x="457200" y="1604962"/>
            <a:ext cx="8105775" cy="4403725"/>
          </a:xfrm>
          <a:prstGeom prst="rect">
            <a:avLst/>
          </a:prstGeom>
          <a:noFill/>
          <a:ln>
            <a:noFill/>
          </a:ln>
        </p:spPr>
        <p:txBody>
          <a:bodyPr anchorCtr="0" anchor="t" bIns="0" lIns="0" spcFirstLastPara="1" rIns="0" wrap="square" tIns="157400">
            <a:noAutofit/>
          </a:bodyPr>
          <a:lstStyle/>
          <a:p>
            <a:pPr indent="0" lvl="0" marL="0" marR="0" rtl="0" algn="l">
              <a:lnSpc>
                <a:spcPct val="115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The operator used with cout is called:</a:t>
            </a:r>
            <a:endParaRPr/>
          </a:p>
          <a:p>
            <a:pPr indent="0" lvl="0" marL="0" marR="0" rtl="0" algn="l">
              <a:lnSpc>
                <a:spcPct val="115000"/>
              </a:lnSpc>
              <a:spcBef>
                <a:spcPts val="10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	Insertion operator</a:t>
            </a:r>
            <a:endParaRPr/>
          </a:p>
          <a:p>
            <a:pPr indent="0" lvl="0" marL="0" marR="0" rtl="0" algn="l">
              <a:lnSpc>
                <a:spcPct val="115000"/>
              </a:lnSpc>
              <a:spcBef>
                <a:spcPts val="10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b.	Extraction operator</a:t>
            </a:r>
            <a:endParaRPr/>
          </a:p>
          <a:p>
            <a:pPr indent="0" lvl="0" marL="0" marR="0" rtl="0" algn="l">
              <a:lnSpc>
                <a:spcPct val="115000"/>
              </a:lnSpc>
              <a:spcBef>
                <a:spcPts val="10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c.	Get operator</a:t>
            </a:r>
            <a:endParaRPr/>
          </a:p>
          <a:p>
            <a:pPr indent="0" lvl="0" marL="0" marR="0" rtl="0" algn="l">
              <a:lnSpc>
                <a:spcPct val="115000"/>
              </a:lnSpc>
              <a:spcBef>
                <a:spcPts val="10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d.	Comparison operator</a:t>
            </a:r>
            <a:endParaRPr/>
          </a:p>
          <a:p>
            <a:pPr indent="-157163" lvl="0" marL="309563" marR="0" rtl="0" algn="l">
              <a:lnSpc>
                <a:spcPct val="97000"/>
              </a:lnSpc>
              <a:spcBef>
                <a:spcPts val="10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
        <p:nvSpPr>
          <p:cNvPr id="357" name="Google Shape;357;p31"/>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2"/>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Solution</a:t>
            </a:r>
            <a:endParaRPr/>
          </a:p>
        </p:txBody>
      </p:sp>
      <p:sp>
        <p:nvSpPr>
          <p:cNvPr id="363" name="Google Shape;363;p32"/>
          <p:cNvSpPr txBox="1"/>
          <p:nvPr>
            <p:ph idx="1" type="body"/>
          </p:nvPr>
        </p:nvSpPr>
        <p:spPr>
          <a:xfrm>
            <a:off x="457200" y="1604962"/>
            <a:ext cx="8105775" cy="4403725"/>
          </a:xfrm>
          <a:prstGeom prst="rect">
            <a:avLst/>
          </a:prstGeom>
          <a:noFill/>
          <a:ln>
            <a:noFill/>
          </a:ln>
        </p:spPr>
        <p:txBody>
          <a:bodyPr anchorCtr="0" anchor="t" bIns="0" lIns="0" spcFirstLastPara="1" rIns="0" wrap="square" tIns="157400">
            <a:noAutofit/>
          </a:bodyPr>
          <a:lstStyle/>
          <a:p>
            <a:pPr indent="0" lvl="0" marL="0" marR="0" rtl="0" algn="l">
              <a:lnSpc>
                <a:spcPct val="115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The operator used with cout is called:</a:t>
            </a:r>
            <a:endParaRPr/>
          </a:p>
          <a:p>
            <a:pPr indent="0" lvl="0" marL="0" marR="0" rtl="0" algn="l">
              <a:lnSpc>
                <a:spcPct val="115000"/>
              </a:lnSpc>
              <a:spcBef>
                <a:spcPts val="10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	</a:t>
            </a:r>
            <a:r>
              <a:rPr b="1" i="0" lang="en-US" sz="2400" u="none">
                <a:solidFill>
                  <a:srgbClr val="000000"/>
                </a:solidFill>
                <a:latin typeface="Times New Roman"/>
                <a:ea typeface="Times New Roman"/>
                <a:cs typeface="Times New Roman"/>
                <a:sym typeface="Times New Roman"/>
              </a:rPr>
              <a:t>Insertion operator</a:t>
            </a:r>
            <a:endParaRPr/>
          </a:p>
          <a:p>
            <a:pPr indent="0" lvl="0" marL="0" marR="0" rtl="0" algn="l">
              <a:lnSpc>
                <a:spcPct val="115000"/>
              </a:lnSpc>
              <a:spcBef>
                <a:spcPts val="10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b.	Extraction operator</a:t>
            </a:r>
            <a:endParaRPr/>
          </a:p>
          <a:p>
            <a:pPr indent="0" lvl="0" marL="0" marR="0" rtl="0" algn="l">
              <a:lnSpc>
                <a:spcPct val="115000"/>
              </a:lnSpc>
              <a:spcBef>
                <a:spcPts val="10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c.	Get operator</a:t>
            </a:r>
            <a:endParaRPr/>
          </a:p>
          <a:p>
            <a:pPr indent="0" lvl="0" marL="0" marR="0" rtl="0" algn="l">
              <a:lnSpc>
                <a:spcPct val="115000"/>
              </a:lnSpc>
              <a:spcBef>
                <a:spcPts val="10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d.	Comparison operator</a:t>
            </a:r>
            <a:endParaRPr/>
          </a:p>
          <a:p>
            <a:pPr indent="-157163" lvl="0" marL="309563" marR="0" rtl="0" algn="l">
              <a:lnSpc>
                <a:spcPct val="97000"/>
              </a:lnSpc>
              <a:spcBef>
                <a:spcPts val="10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
        <p:nvSpPr>
          <p:cNvPr id="364" name="Google Shape;364;p32"/>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3"/>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MCQ 2</a:t>
            </a:r>
            <a:endParaRPr/>
          </a:p>
        </p:txBody>
      </p:sp>
      <p:sp>
        <p:nvSpPr>
          <p:cNvPr id="370" name="Google Shape;370;p33"/>
          <p:cNvSpPr txBox="1"/>
          <p:nvPr>
            <p:ph idx="1" type="body"/>
          </p:nvPr>
        </p:nvSpPr>
        <p:spPr>
          <a:xfrm>
            <a:off x="457200" y="1604962"/>
            <a:ext cx="8105775" cy="4403725"/>
          </a:xfrm>
          <a:prstGeom prst="rect">
            <a:avLst/>
          </a:prstGeom>
          <a:noFill/>
          <a:ln>
            <a:noFill/>
          </a:ln>
        </p:spPr>
        <p:txBody>
          <a:bodyPr anchorCtr="0" anchor="t" bIns="0" lIns="0" spcFirstLastPara="1" rIns="0" wrap="square" tIns="157400">
            <a:noAutofit/>
          </a:bodyPr>
          <a:lstStyle/>
          <a:p>
            <a:pPr indent="0" lvl="0" marL="0" marR="0" rtl="0" algn="l">
              <a:lnSpc>
                <a:spcPct val="115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The operator used with cin is called:</a:t>
            </a:r>
            <a:endParaRPr/>
          </a:p>
          <a:p>
            <a:pPr indent="0" lvl="0" marL="0" marR="0" rtl="0" algn="l">
              <a:lnSpc>
                <a:spcPct val="115000"/>
              </a:lnSpc>
              <a:spcBef>
                <a:spcPts val="10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	Insertion operator</a:t>
            </a:r>
            <a:endParaRPr/>
          </a:p>
          <a:p>
            <a:pPr indent="0" lvl="0" marL="0" marR="0" rtl="0" algn="l">
              <a:lnSpc>
                <a:spcPct val="115000"/>
              </a:lnSpc>
              <a:spcBef>
                <a:spcPts val="10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b.	Extraction operator</a:t>
            </a:r>
            <a:endParaRPr/>
          </a:p>
          <a:p>
            <a:pPr indent="0" lvl="0" marL="0" marR="0" rtl="0" algn="l">
              <a:lnSpc>
                <a:spcPct val="115000"/>
              </a:lnSpc>
              <a:spcBef>
                <a:spcPts val="10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c.	Get operator</a:t>
            </a:r>
            <a:endParaRPr/>
          </a:p>
          <a:p>
            <a:pPr indent="0" lvl="0" marL="0" marR="0" rtl="0" algn="l">
              <a:lnSpc>
                <a:spcPct val="115000"/>
              </a:lnSpc>
              <a:spcBef>
                <a:spcPts val="10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d.	Comparison operator</a:t>
            </a:r>
            <a:endParaRPr/>
          </a:p>
          <a:p>
            <a:pPr indent="-157163" lvl="0" marL="309563" marR="0" rtl="0" algn="l">
              <a:lnSpc>
                <a:spcPct val="97000"/>
              </a:lnSpc>
              <a:spcBef>
                <a:spcPts val="10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
        <p:nvSpPr>
          <p:cNvPr id="371" name="Google Shape;371;p33"/>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4"/>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Solution</a:t>
            </a:r>
            <a:endParaRPr/>
          </a:p>
        </p:txBody>
      </p:sp>
      <p:sp>
        <p:nvSpPr>
          <p:cNvPr id="377" name="Google Shape;377;p34"/>
          <p:cNvSpPr txBox="1"/>
          <p:nvPr>
            <p:ph idx="1" type="body"/>
          </p:nvPr>
        </p:nvSpPr>
        <p:spPr>
          <a:xfrm>
            <a:off x="457200" y="1604962"/>
            <a:ext cx="8105775" cy="4403725"/>
          </a:xfrm>
          <a:prstGeom prst="rect">
            <a:avLst/>
          </a:prstGeom>
          <a:noFill/>
          <a:ln>
            <a:noFill/>
          </a:ln>
        </p:spPr>
        <p:txBody>
          <a:bodyPr anchorCtr="0" anchor="t" bIns="0" lIns="0" spcFirstLastPara="1" rIns="0" wrap="square" tIns="157400">
            <a:noAutofit/>
          </a:bodyPr>
          <a:lstStyle/>
          <a:p>
            <a:pPr indent="0" lvl="0" marL="0" marR="0" rtl="0" algn="l">
              <a:lnSpc>
                <a:spcPct val="115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The operator used with cin is called:</a:t>
            </a:r>
            <a:endParaRPr/>
          </a:p>
          <a:p>
            <a:pPr indent="0" lvl="0" marL="0" marR="0" rtl="0" algn="l">
              <a:lnSpc>
                <a:spcPct val="115000"/>
              </a:lnSpc>
              <a:spcBef>
                <a:spcPts val="10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	Insertion operator</a:t>
            </a:r>
            <a:endParaRPr/>
          </a:p>
          <a:p>
            <a:pPr indent="0" lvl="0" marL="0" marR="0" rtl="0" algn="l">
              <a:lnSpc>
                <a:spcPct val="115000"/>
              </a:lnSpc>
              <a:spcBef>
                <a:spcPts val="10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b.	</a:t>
            </a:r>
            <a:r>
              <a:rPr b="1" i="0" lang="en-US" sz="2400" u="none">
                <a:solidFill>
                  <a:srgbClr val="000000"/>
                </a:solidFill>
                <a:latin typeface="Times New Roman"/>
                <a:ea typeface="Times New Roman"/>
                <a:cs typeface="Times New Roman"/>
                <a:sym typeface="Times New Roman"/>
              </a:rPr>
              <a:t>Extraction operator</a:t>
            </a:r>
            <a:endParaRPr/>
          </a:p>
          <a:p>
            <a:pPr indent="0" lvl="0" marL="0" marR="0" rtl="0" algn="l">
              <a:lnSpc>
                <a:spcPct val="115000"/>
              </a:lnSpc>
              <a:spcBef>
                <a:spcPts val="10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c.	Get operator</a:t>
            </a:r>
            <a:endParaRPr/>
          </a:p>
          <a:p>
            <a:pPr indent="0" lvl="0" marL="0" marR="0" rtl="0" algn="l">
              <a:lnSpc>
                <a:spcPct val="115000"/>
              </a:lnSpc>
              <a:spcBef>
                <a:spcPts val="10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d.	Comparison operator</a:t>
            </a:r>
            <a:endParaRPr/>
          </a:p>
          <a:p>
            <a:pPr indent="-157163" lvl="0" marL="309563" marR="0" rtl="0" algn="l">
              <a:lnSpc>
                <a:spcPct val="97000"/>
              </a:lnSpc>
              <a:spcBef>
                <a:spcPts val="10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
        <p:nvSpPr>
          <p:cNvPr id="378" name="Google Shape;378;p34"/>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5"/>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MCQ 3</a:t>
            </a:r>
            <a:endParaRPr/>
          </a:p>
        </p:txBody>
      </p:sp>
      <p:sp>
        <p:nvSpPr>
          <p:cNvPr id="384" name="Google Shape;384;p35"/>
          <p:cNvSpPr txBox="1"/>
          <p:nvPr>
            <p:ph idx="1" type="body"/>
          </p:nvPr>
        </p:nvSpPr>
        <p:spPr>
          <a:xfrm>
            <a:off x="457200" y="1604962"/>
            <a:ext cx="8105775" cy="4403725"/>
          </a:xfrm>
          <a:prstGeom prst="rect">
            <a:avLst/>
          </a:prstGeom>
          <a:noFill/>
          <a:ln>
            <a:noFill/>
          </a:ln>
        </p:spPr>
        <p:txBody>
          <a:bodyPr anchorCtr="0" anchor="t" bIns="0" lIns="0" spcFirstLastPara="1" rIns="0" wrap="square" tIns="157400">
            <a:noAutofit/>
          </a:bodyPr>
          <a:lstStyle/>
          <a:p>
            <a:pPr indent="0" lvl="0" marL="0" marR="0" rtl="0" algn="l">
              <a:lnSpc>
                <a:spcPct val="9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In CPP, cin and cout are the predefined stream __________ .</a:t>
            </a:r>
            <a:br>
              <a:rPr b="0" i="0" lang="en-US" sz="2400" u="none">
                <a:solidFill>
                  <a:srgbClr val="000000"/>
                </a:solidFill>
                <a:latin typeface="Times New Roman"/>
                <a:ea typeface="Times New Roman"/>
                <a:cs typeface="Times New Roman"/>
                <a:sym typeface="Times New Roman"/>
              </a:rPr>
            </a:br>
            <a:endParaRPr/>
          </a:p>
          <a:p>
            <a:pPr indent="0" lvl="0" marL="0" marR="0" rtl="0" algn="l">
              <a:lnSpc>
                <a:spcPct val="90000"/>
              </a:lnSpc>
              <a:spcBef>
                <a:spcPts val="100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a.</a:t>
            </a:r>
            <a:r>
              <a:rPr b="0" i="0" lang="en-US" sz="2400" u="none">
                <a:solidFill>
                  <a:srgbClr val="000000"/>
                </a:solidFill>
                <a:latin typeface="Times New Roman"/>
                <a:ea typeface="Times New Roman"/>
                <a:cs typeface="Times New Roman"/>
                <a:sym typeface="Times New Roman"/>
              </a:rPr>
              <a:t> Operator</a:t>
            </a:r>
            <a:endParaRPr/>
          </a:p>
          <a:p>
            <a:pPr indent="0" lvl="0" marL="0" marR="0" rtl="0" algn="l">
              <a:lnSpc>
                <a:spcPct val="90000"/>
              </a:lnSpc>
              <a:spcBef>
                <a:spcPts val="100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b.</a:t>
            </a:r>
            <a:r>
              <a:rPr b="0" i="0" lang="en-US" sz="2400" u="none">
                <a:solidFill>
                  <a:srgbClr val="000000"/>
                </a:solidFill>
                <a:latin typeface="Times New Roman"/>
                <a:ea typeface="Times New Roman"/>
                <a:cs typeface="Times New Roman"/>
                <a:sym typeface="Times New Roman"/>
              </a:rPr>
              <a:t> Functions</a:t>
            </a:r>
            <a:endParaRPr/>
          </a:p>
          <a:p>
            <a:pPr indent="0" lvl="0" marL="0" marR="0" rtl="0" algn="l">
              <a:lnSpc>
                <a:spcPct val="90000"/>
              </a:lnSpc>
              <a:spcBef>
                <a:spcPts val="100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c.</a:t>
            </a:r>
            <a:r>
              <a:rPr b="0" i="0" lang="en-US" sz="2400" u="none">
                <a:solidFill>
                  <a:srgbClr val="000000"/>
                </a:solidFill>
                <a:latin typeface="Times New Roman"/>
                <a:ea typeface="Times New Roman"/>
                <a:cs typeface="Times New Roman"/>
                <a:sym typeface="Times New Roman"/>
              </a:rPr>
              <a:t> Objects</a:t>
            </a:r>
            <a:endParaRPr/>
          </a:p>
          <a:p>
            <a:pPr indent="0" lvl="0" marL="0" marR="0" rtl="0" algn="l">
              <a:lnSpc>
                <a:spcPct val="90000"/>
              </a:lnSpc>
              <a:spcBef>
                <a:spcPts val="100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d.</a:t>
            </a:r>
            <a:r>
              <a:rPr b="0" i="0" lang="en-US" sz="2400" u="none">
                <a:solidFill>
                  <a:srgbClr val="000000"/>
                </a:solidFill>
                <a:latin typeface="Times New Roman"/>
                <a:ea typeface="Times New Roman"/>
                <a:cs typeface="Times New Roman"/>
                <a:sym typeface="Times New Roman"/>
              </a:rPr>
              <a:t> Data types</a:t>
            </a:r>
            <a:endParaRPr/>
          </a:p>
          <a:p>
            <a:pPr indent="-157163" lvl="0" marL="309563" marR="0" rtl="0" algn="l">
              <a:lnSpc>
                <a:spcPct val="97000"/>
              </a:lnSpc>
              <a:spcBef>
                <a:spcPts val="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
        <p:nvSpPr>
          <p:cNvPr id="385" name="Google Shape;385;p35"/>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6"/>
          <p:cNvSpPr txBox="1"/>
          <p:nvPr>
            <p:ph idx="1" type="body"/>
          </p:nvPr>
        </p:nvSpPr>
        <p:spPr>
          <a:xfrm>
            <a:off x="457200" y="1604962"/>
            <a:ext cx="8105775" cy="4403725"/>
          </a:xfrm>
          <a:prstGeom prst="rect">
            <a:avLst/>
          </a:prstGeom>
          <a:noFill/>
          <a:ln>
            <a:noFill/>
          </a:ln>
        </p:spPr>
        <p:txBody>
          <a:bodyPr anchorCtr="0" anchor="t" bIns="0" lIns="0" spcFirstLastPara="1" rIns="0" wrap="square" tIns="157400">
            <a:noAutofit/>
          </a:bodyPr>
          <a:lstStyle/>
          <a:p>
            <a:pPr indent="0" lvl="0" marL="0" marR="0" rtl="0" algn="l">
              <a:lnSpc>
                <a:spcPct val="9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In CPP, cin and cout are the predefined stream __________ .</a:t>
            </a:r>
            <a:br>
              <a:rPr b="0" i="0" lang="en-US" sz="2400" u="none">
                <a:solidFill>
                  <a:srgbClr val="000000"/>
                </a:solidFill>
                <a:latin typeface="Times New Roman"/>
                <a:ea typeface="Times New Roman"/>
                <a:cs typeface="Times New Roman"/>
                <a:sym typeface="Times New Roman"/>
              </a:rPr>
            </a:br>
            <a:endParaRPr/>
          </a:p>
          <a:p>
            <a:pPr indent="0" lvl="0" marL="0" marR="0" rtl="0" algn="l">
              <a:lnSpc>
                <a:spcPct val="90000"/>
              </a:lnSpc>
              <a:spcBef>
                <a:spcPts val="100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a.</a:t>
            </a:r>
            <a:r>
              <a:rPr b="0" i="0" lang="en-US" sz="2400" u="none">
                <a:solidFill>
                  <a:srgbClr val="000000"/>
                </a:solidFill>
                <a:latin typeface="Times New Roman"/>
                <a:ea typeface="Times New Roman"/>
                <a:cs typeface="Times New Roman"/>
                <a:sym typeface="Times New Roman"/>
              </a:rPr>
              <a:t> Operator</a:t>
            </a:r>
            <a:endParaRPr/>
          </a:p>
          <a:p>
            <a:pPr indent="0" lvl="0" marL="0" marR="0" rtl="0" algn="l">
              <a:lnSpc>
                <a:spcPct val="90000"/>
              </a:lnSpc>
              <a:spcBef>
                <a:spcPts val="100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b.</a:t>
            </a:r>
            <a:r>
              <a:rPr b="0" i="0" lang="en-US" sz="2400" u="none">
                <a:solidFill>
                  <a:srgbClr val="000000"/>
                </a:solidFill>
                <a:latin typeface="Times New Roman"/>
                <a:ea typeface="Times New Roman"/>
                <a:cs typeface="Times New Roman"/>
                <a:sym typeface="Times New Roman"/>
              </a:rPr>
              <a:t> Functions</a:t>
            </a:r>
            <a:endParaRPr/>
          </a:p>
          <a:p>
            <a:pPr indent="0" lvl="0" marL="0" marR="0" rtl="0" algn="l">
              <a:lnSpc>
                <a:spcPct val="90000"/>
              </a:lnSpc>
              <a:spcBef>
                <a:spcPts val="100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c.</a:t>
            </a:r>
            <a:r>
              <a:rPr b="0" i="0" lang="en-US" sz="2400" u="none">
                <a:solidFill>
                  <a:srgbClr val="000000"/>
                </a:solidFill>
                <a:latin typeface="Times New Roman"/>
                <a:ea typeface="Times New Roman"/>
                <a:cs typeface="Times New Roman"/>
                <a:sym typeface="Times New Roman"/>
              </a:rPr>
              <a:t> </a:t>
            </a:r>
            <a:r>
              <a:rPr b="1" i="0" lang="en-US" sz="2400" u="none">
                <a:solidFill>
                  <a:srgbClr val="000000"/>
                </a:solidFill>
                <a:latin typeface="Times New Roman"/>
                <a:ea typeface="Times New Roman"/>
                <a:cs typeface="Times New Roman"/>
                <a:sym typeface="Times New Roman"/>
              </a:rPr>
              <a:t>Objects</a:t>
            </a:r>
            <a:endParaRPr/>
          </a:p>
          <a:p>
            <a:pPr indent="0" lvl="0" marL="0" marR="0" rtl="0" algn="l">
              <a:lnSpc>
                <a:spcPct val="90000"/>
              </a:lnSpc>
              <a:spcBef>
                <a:spcPts val="100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d.</a:t>
            </a:r>
            <a:r>
              <a:rPr b="0" i="0" lang="en-US" sz="2400" u="none">
                <a:solidFill>
                  <a:srgbClr val="000000"/>
                </a:solidFill>
                <a:latin typeface="Times New Roman"/>
                <a:ea typeface="Times New Roman"/>
                <a:cs typeface="Times New Roman"/>
                <a:sym typeface="Times New Roman"/>
              </a:rPr>
              <a:t> Data types</a:t>
            </a:r>
            <a:endParaRPr/>
          </a:p>
          <a:p>
            <a:pPr indent="-157163" lvl="0" marL="309563" marR="0" rtl="0" algn="l">
              <a:lnSpc>
                <a:spcPct val="97000"/>
              </a:lnSpc>
              <a:spcBef>
                <a:spcPts val="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
        <p:nvSpPr>
          <p:cNvPr id="391" name="Google Shape;391;p36"/>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392" name="Google Shape;392;p36"/>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Solution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7"/>
          <p:cNvSpPr txBox="1"/>
          <p:nvPr>
            <p:ph idx="1" type="body"/>
          </p:nvPr>
        </p:nvSpPr>
        <p:spPr>
          <a:xfrm>
            <a:off x="457200" y="1604962"/>
            <a:ext cx="8105775" cy="4403725"/>
          </a:xfrm>
          <a:prstGeom prst="rect">
            <a:avLst/>
          </a:prstGeom>
          <a:noFill/>
          <a:ln>
            <a:noFill/>
          </a:ln>
        </p:spPr>
        <p:txBody>
          <a:bodyPr anchorCtr="0" anchor="t" bIns="0" lIns="0" spcFirstLastPara="1" rIns="0" wrap="square" tIns="157400">
            <a:noAutofit/>
          </a:bodyPr>
          <a:lstStyle/>
          <a:p>
            <a:pPr indent="0" lvl="0" marL="0" marR="0" rtl="0" algn="l">
              <a:lnSpc>
                <a:spcPct val="9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Classes in CPP are________ .</a:t>
            </a:r>
            <a:br>
              <a:rPr b="0" i="0" lang="en-US" sz="2400" u="none">
                <a:solidFill>
                  <a:srgbClr val="000000"/>
                </a:solidFill>
                <a:latin typeface="Times New Roman"/>
                <a:ea typeface="Times New Roman"/>
                <a:cs typeface="Times New Roman"/>
                <a:sym typeface="Times New Roman"/>
              </a:rPr>
            </a:br>
            <a:br>
              <a:rPr b="0" i="0" lang="en-US" sz="2400" u="none">
                <a:solidFill>
                  <a:srgbClr val="000000"/>
                </a:solidFill>
                <a:latin typeface="Times New Roman"/>
                <a:ea typeface="Times New Roman"/>
                <a:cs typeface="Times New Roman"/>
                <a:sym typeface="Times New Roman"/>
              </a:rPr>
            </a:br>
            <a:br>
              <a:rPr b="0" i="0" lang="en-US" sz="2400" u="none">
                <a:solidFill>
                  <a:srgbClr val="000000"/>
                </a:solidFill>
                <a:latin typeface="Times New Roman"/>
                <a:ea typeface="Times New Roman"/>
                <a:cs typeface="Times New Roman"/>
                <a:sym typeface="Times New Roman"/>
              </a:rPr>
            </a:br>
            <a:endParaRPr/>
          </a:p>
          <a:p>
            <a:pPr indent="0" lvl="0" marL="0" marR="0" rtl="0" algn="l">
              <a:lnSpc>
                <a:spcPct val="90000"/>
              </a:lnSpc>
              <a:spcBef>
                <a:spcPts val="100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a.</a:t>
            </a:r>
            <a:r>
              <a:rPr b="0" i="0" lang="en-US" sz="2400" u="none">
                <a:solidFill>
                  <a:srgbClr val="000000"/>
                </a:solidFill>
                <a:latin typeface="Times New Roman"/>
                <a:ea typeface="Times New Roman"/>
                <a:cs typeface="Times New Roman"/>
                <a:sym typeface="Times New Roman"/>
              </a:rPr>
              <a:t> derived data types</a:t>
            </a:r>
            <a:endParaRPr/>
          </a:p>
          <a:p>
            <a:pPr indent="0" lvl="0" marL="0" marR="0" rtl="0" algn="l">
              <a:lnSpc>
                <a:spcPct val="90000"/>
              </a:lnSpc>
              <a:spcBef>
                <a:spcPts val="100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b.</a:t>
            </a:r>
            <a:r>
              <a:rPr b="0" i="0" lang="en-US" sz="2400" u="none">
                <a:solidFill>
                  <a:srgbClr val="000000"/>
                </a:solidFill>
                <a:latin typeface="Times New Roman"/>
                <a:ea typeface="Times New Roman"/>
                <a:cs typeface="Times New Roman"/>
                <a:sym typeface="Times New Roman"/>
              </a:rPr>
              <a:t> User defined data types</a:t>
            </a:r>
            <a:endParaRPr/>
          </a:p>
          <a:p>
            <a:pPr indent="0" lvl="0" marL="0" marR="0" rtl="0" algn="l">
              <a:lnSpc>
                <a:spcPct val="90000"/>
              </a:lnSpc>
              <a:spcBef>
                <a:spcPts val="100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c.</a:t>
            </a:r>
            <a:r>
              <a:rPr b="0" i="0" lang="en-US" sz="2400" u="none">
                <a:solidFill>
                  <a:srgbClr val="000000"/>
                </a:solidFill>
                <a:latin typeface="Times New Roman"/>
                <a:ea typeface="Times New Roman"/>
                <a:cs typeface="Times New Roman"/>
                <a:sym typeface="Times New Roman"/>
              </a:rPr>
              <a:t> built-in data types</a:t>
            </a:r>
            <a:endParaRPr/>
          </a:p>
          <a:p>
            <a:pPr indent="0" lvl="0" marL="0" marR="0" rtl="0" algn="l">
              <a:lnSpc>
                <a:spcPct val="90000"/>
              </a:lnSpc>
              <a:spcBef>
                <a:spcPts val="100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d.</a:t>
            </a:r>
            <a:r>
              <a:rPr b="0" i="0" lang="en-US" sz="2400" u="none">
                <a:solidFill>
                  <a:srgbClr val="000000"/>
                </a:solidFill>
                <a:latin typeface="Times New Roman"/>
                <a:ea typeface="Times New Roman"/>
                <a:cs typeface="Times New Roman"/>
                <a:sym typeface="Times New Roman"/>
              </a:rPr>
              <a:t> All of these</a:t>
            </a:r>
            <a:endParaRPr/>
          </a:p>
          <a:p>
            <a:pPr indent="-157163" lvl="0" marL="309563" marR="0" rtl="0" algn="l">
              <a:lnSpc>
                <a:spcPct val="97000"/>
              </a:lnSpc>
              <a:spcBef>
                <a:spcPts val="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
        <p:nvSpPr>
          <p:cNvPr id="398" name="Google Shape;398;p37"/>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399" name="Google Shape;399;p37"/>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MCQ 4</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8"/>
          <p:cNvSpPr txBox="1"/>
          <p:nvPr>
            <p:ph idx="1" type="body"/>
          </p:nvPr>
        </p:nvSpPr>
        <p:spPr>
          <a:xfrm>
            <a:off x="457200" y="1604962"/>
            <a:ext cx="8105775" cy="4403725"/>
          </a:xfrm>
          <a:prstGeom prst="rect">
            <a:avLst/>
          </a:prstGeom>
          <a:noFill/>
          <a:ln>
            <a:noFill/>
          </a:ln>
        </p:spPr>
        <p:txBody>
          <a:bodyPr anchorCtr="0" anchor="t" bIns="0" lIns="0" spcFirstLastPara="1" rIns="0" wrap="square" tIns="157400">
            <a:noAutofit/>
          </a:bodyPr>
          <a:lstStyle/>
          <a:p>
            <a:pPr indent="0" lvl="0" marL="0" marR="0" rtl="0" algn="l">
              <a:lnSpc>
                <a:spcPct val="9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Classes in CPP are________ .</a:t>
            </a:r>
            <a:br>
              <a:rPr b="0" i="0" lang="en-US" sz="2400" u="none">
                <a:solidFill>
                  <a:srgbClr val="000000"/>
                </a:solidFill>
                <a:latin typeface="Times New Roman"/>
                <a:ea typeface="Times New Roman"/>
                <a:cs typeface="Times New Roman"/>
                <a:sym typeface="Times New Roman"/>
              </a:rPr>
            </a:br>
            <a:br>
              <a:rPr b="0" i="0" lang="en-US" sz="2400" u="none">
                <a:solidFill>
                  <a:srgbClr val="000000"/>
                </a:solidFill>
                <a:latin typeface="Times New Roman"/>
                <a:ea typeface="Times New Roman"/>
                <a:cs typeface="Times New Roman"/>
                <a:sym typeface="Times New Roman"/>
              </a:rPr>
            </a:br>
            <a:br>
              <a:rPr b="0" i="0" lang="en-US" sz="2400" u="none">
                <a:solidFill>
                  <a:srgbClr val="000000"/>
                </a:solidFill>
                <a:latin typeface="Times New Roman"/>
                <a:ea typeface="Times New Roman"/>
                <a:cs typeface="Times New Roman"/>
                <a:sym typeface="Times New Roman"/>
              </a:rPr>
            </a:br>
            <a:endParaRPr/>
          </a:p>
          <a:p>
            <a:pPr indent="0" lvl="0" marL="0" marR="0" rtl="0" algn="l">
              <a:lnSpc>
                <a:spcPct val="90000"/>
              </a:lnSpc>
              <a:spcBef>
                <a:spcPts val="100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a.</a:t>
            </a:r>
            <a:r>
              <a:rPr b="0" i="0" lang="en-US" sz="2400" u="none">
                <a:solidFill>
                  <a:srgbClr val="000000"/>
                </a:solidFill>
                <a:latin typeface="Times New Roman"/>
                <a:ea typeface="Times New Roman"/>
                <a:cs typeface="Times New Roman"/>
                <a:sym typeface="Times New Roman"/>
              </a:rPr>
              <a:t> derived data types</a:t>
            </a:r>
            <a:endParaRPr/>
          </a:p>
          <a:p>
            <a:pPr indent="0" lvl="0" marL="0" marR="0" rtl="0" algn="l">
              <a:lnSpc>
                <a:spcPct val="90000"/>
              </a:lnSpc>
              <a:spcBef>
                <a:spcPts val="100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b.</a:t>
            </a:r>
            <a:r>
              <a:rPr b="0" i="0" lang="en-US" sz="2400" u="none">
                <a:solidFill>
                  <a:srgbClr val="000000"/>
                </a:solidFill>
                <a:latin typeface="Times New Roman"/>
                <a:ea typeface="Times New Roman"/>
                <a:cs typeface="Times New Roman"/>
                <a:sym typeface="Times New Roman"/>
              </a:rPr>
              <a:t> </a:t>
            </a:r>
            <a:r>
              <a:rPr b="1" i="0" lang="en-US" sz="2400" u="none">
                <a:solidFill>
                  <a:srgbClr val="000000"/>
                </a:solidFill>
                <a:latin typeface="Times New Roman"/>
                <a:ea typeface="Times New Roman"/>
                <a:cs typeface="Times New Roman"/>
                <a:sym typeface="Times New Roman"/>
              </a:rPr>
              <a:t>User defined data types</a:t>
            </a:r>
            <a:endParaRPr/>
          </a:p>
          <a:p>
            <a:pPr indent="0" lvl="0" marL="0" marR="0" rtl="0" algn="l">
              <a:lnSpc>
                <a:spcPct val="90000"/>
              </a:lnSpc>
              <a:spcBef>
                <a:spcPts val="100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c.</a:t>
            </a:r>
            <a:r>
              <a:rPr b="0" i="0" lang="en-US" sz="2400" u="none">
                <a:solidFill>
                  <a:srgbClr val="000000"/>
                </a:solidFill>
                <a:latin typeface="Times New Roman"/>
                <a:ea typeface="Times New Roman"/>
                <a:cs typeface="Times New Roman"/>
                <a:sym typeface="Times New Roman"/>
              </a:rPr>
              <a:t> built-in data types</a:t>
            </a:r>
            <a:endParaRPr/>
          </a:p>
          <a:p>
            <a:pPr indent="0" lvl="0" marL="0" marR="0" rtl="0" algn="l">
              <a:lnSpc>
                <a:spcPct val="90000"/>
              </a:lnSpc>
              <a:spcBef>
                <a:spcPts val="100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d.</a:t>
            </a:r>
            <a:r>
              <a:rPr b="0" i="0" lang="en-US" sz="2400" u="none">
                <a:solidFill>
                  <a:srgbClr val="000000"/>
                </a:solidFill>
                <a:latin typeface="Times New Roman"/>
                <a:ea typeface="Times New Roman"/>
                <a:cs typeface="Times New Roman"/>
                <a:sym typeface="Times New Roman"/>
              </a:rPr>
              <a:t> All of these</a:t>
            </a:r>
            <a:endParaRPr/>
          </a:p>
          <a:p>
            <a:pPr indent="-157163" lvl="0" marL="309563" marR="0" rtl="0" algn="l">
              <a:lnSpc>
                <a:spcPct val="97000"/>
              </a:lnSpc>
              <a:spcBef>
                <a:spcPts val="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
        <p:nvSpPr>
          <p:cNvPr id="405" name="Google Shape;405;p38"/>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406" name="Google Shape;406;p38"/>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Solution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9"/>
          <p:cNvSpPr txBox="1"/>
          <p:nvPr>
            <p:ph idx="1" type="body"/>
          </p:nvPr>
        </p:nvSpPr>
        <p:spPr>
          <a:xfrm>
            <a:off x="457200" y="1604962"/>
            <a:ext cx="8105775" cy="4403725"/>
          </a:xfrm>
          <a:prstGeom prst="rect">
            <a:avLst/>
          </a:prstGeom>
          <a:noFill/>
          <a:ln>
            <a:noFill/>
          </a:ln>
        </p:spPr>
        <p:txBody>
          <a:bodyPr anchorCtr="0" anchor="t" bIns="0" lIns="0" spcFirstLastPara="1" rIns="0" wrap="square" tIns="157400">
            <a:noAutofit/>
          </a:bodyPr>
          <a:lstStyle/>
          <a:p>
            <a:pPr indent="0" lvl="0" marL="0" marR="0" rtl="0" algn="l">
              <a:lnSpc>
                <a:spcPct val="115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The file iostream includes</a:t>
            </a:r>
            <a:endParaRPr/>
          </a:p>
          <a:p>
            <a:pPr indent="-152400" lvl="0" marL="0" marR="0" rtl="0" algn="l">
              <a:lnSpc>
                <a:spcPct val="115000"/>
              </a:lnSpc>
              <a:spcBef>
                <a:spcPts val="1200"/>
              </a:spcBef>
              <a:spcAft>
                <a:spcPts val="0"/>
              </a:spcAft>
              <a:buClr>
                <a:srgbClr val="000000"/>
              </a:buClr>
              <a:buSzPts val="2400"/>
              <a:buFont typeface="Times New Roman"/>
              <a:buAutoNum type="alphaUcPeriod"/>
            </a:pPr>
            <a:r>
              <a:rPr b="0" i="0" lang="en-US" sz="2400" u="none">
                <a:solidFill>
                  <a:srgbClr val="000000"/>
                </a:solidFill>
                <a:latin typeface="Times New Roman"/>
                <a:ea typeface="Times New Roman"/>
                <a:cs typeface="Times New Roman"/>
                <a:sym typeface="Times New Roman"/>
              </a:rPr>
              <a:t>The streams of includes and outputs of program effect.</a:t>
            </a:r>
            <a:endParaRPr/>
          </a:p>
          <a:p>
            <a:pPr indent="-152400" lvl="0" marL="0" marR="0" rtl="0" algn="l">
              <a:lnSpc>
                <a:spcPct val="115000"/>
              </a:lnSpc>
              <a:spcBef>
                <a:spcPts val="1200"/>
              </a:spcBef>
              <a:spcAft>
                <a:spcPts val="0"/>
              </a:spcAft>
              <a:buClr>
                <a:srgbClr val="000000"/>
              </a:buClr>
              <a:buSzPts val="2400"/>
              <a:buFont typeface="Times New Roman"/>
              <a:buAutoNum type="alphaUcPeriod"/>
            </a:pPr>
            <a:r>
              <a:rPr b="0" i="0" lang="en-US" sz="2400" u="none">
                <a:solidFill>
                  <a:srgbClr val="000000"/>
                </a:solidFill>
                <a:latin typeface="Times New Roman"/>
                <a:ea typeface="Times New Roman"/>
                <a:cs typeface="Times New Roman"/>
                <a:sym typeface="Times New Roman"/>
              </a:rPr>
              <a:t>The declarations of the basic standard input-output library.</a:t>
            </a:r>
            <a:endParaRPr/>
          </a:p>
          <a:p>
            <a:pPr indent="-152400" lvl="0" marL="0" marR="0" rtl="0" algn="l">
              <a:lnSpc>
                <a:spcPct val="115000"/>
              </a:lnSpc>
              <a:spcBef>
                <a:spcPts val="1200"/>
              </a:spcBef>
              <a:spcAft>
                <a:spcPts val="0"/>
              </a:spcAft>
              <a:buClr>
                <a:srgbClr val="000000"/>
              </a:buClr>
              <a:buSzPts val="2400"/>
              <a:buFont typeface="Times New Roman"/>
              <a:buAutoNum type="alphaUcPeriod"/>
            </a:pPr>
            <a:r>
              <a:rPr b="0" i="0" lang="en-US" sz="2400" u="none">
                <a:solidFill>
                  <a:srgbClr val="000000"/>
                </a:solidFill>
                <a:latin typeface="Times New Roman"/>
                <a:ea typeface="Times New Roman"/>
                <a:cs typeface="Times New Roman"/>
                <a:sym typeface="Times New Roman"/>
              </a:rPr>
              <a:t>both a and b</a:t>
            </a:r>
            <a:endParaRPr/>
          </a:p>
          <a:p>
            <a:pPr indent="-152400" lvl="0" marL="0" marR="0" rtl="0" algn="l">
              <a:lnSpc>
                <a:spcPct val="115000"/>
              </a:lnSpc>
              <a:spcBef>
                <a:spcPts val="1200"/>
              </a:spcBef>
              <a:spcAft>
                <a:spcPts val="0"/>
              </a:spcAft>
              <a:buClr>
                <a:srgbClr val="000000"/>
              </a:buClr>
              <a:buSzPts val="2400"/>
              <a:buFont typeface="Times New Roman"/>
              <a:buAutoNum type="alphaUcPeriod"/>
            </a:pPr>
            <a:r>
              <a:rPr b="0" i="0" lang="en-US" sz="2400" u="none">
                <a:solidFill>
                  <a:srgbClr val="000000"/>
                </a:solidFill>
                <a:latin typeface="Times New Roman"/>
                <a:ea typeface="Times New Roman"/>
                <a:cs typeface="Times New Roman"/>
                <a:sym typeface="Times New Roman"/>
              </a:rPr>
              <a:t>none of these</a:t>
            </a:r>
            <a:endParaRPr/>
          </a:p>
          <a:p>
            <a:pPr indent="0" lvl="0" marL="0" marR="0" rtl="0" algn="l">
              <a:lnSpc>
                <a:spcPct val="97000"/>
              </a:lnSpc>
              <a:spcBef>
                <a:spcPts val="1000"/>
              </a:spcBef>
              <a:spcAft>
                <a:spcPts val="0"/>
              </a:spcAft>
              <a:buClr>
                <a:srgbClr val="000000"/>
              </a:buClr>
              <a:buSzPts val="3600"/>
              <a:buFont typeface="Times New Roman"/>
              <a:buNone/>
            </a:pPr>
            <a:r>
              <a:t/>
            </a:r>
            <a:endParaRPr b="0" i="0" sz="3600" u="none">
              <a:solidFill>
                <a:srgbClr val="000000"/>
              </a:solidFill>
              <a:latin typeface="Times New Roman"/>
              <a:ea typeface="Times New Roman"/>
              <a:cs typeface="Times New Roman"/>
              <a:sym typeface="Times New Roman"/>
            </a:endParaRPr>
          </a:p>
          <a:p>
            <a:pPr indent="-80963" lvl="0" marL="309563" marR="0" rtl="0" algn="l">
              <a:lnSpc>
                <a:spcPct val="97000"/>
              </a:lnSpc>
              <a:spcBef>
                <a:spcPts val="1200"/>
              </a:spcBef>
              <a:spcAft>
                <a:spcPts val="0"/>
              </a:spcAft>
              <a:buClr>
                <a:srgbClr val="000000"/>
              </a:buClr>
              <a:buSzPts val="3600"/>
              <a:buFont typeface="Times New Roman"/>
              <a:buNone/>
            </a:pPr>
            <a:r>
              <a:t/>
            </a:r>
            <a:endParaRPr b="0" i="0" sz="3600" u="none">
              <a:solidFill>
                <a:srgbClr val="000000"/>
              </a:solidFill>
              <a:latin typeface="Times New Roman"/>
              <a:ea typeface="Times New Roman"/>
              <a:cs typeface="Times New Roman"/>
              <a:sym typeface="Times New Roman"/>
            </a:endParaRPr>
          </a:p>
        </p:txBody>
      </p:sp>
      <p:sp>
        <p:nvSpPr>
          <p:cNvPr id="412" name="Google Shape;412;p39"/>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413" name="Google Shape;413;p39"/>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MCQ 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ph type="title"/>
          </p:nvPr>
        </p:nvSpPr>
        <p:spPr>
          <a:xfrm>
            <a:off x="0" y="228600"/>
            <a:ext cx="8915400"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1800"/>
              <a:buNone/>
            </a:pPr>
            <a:br>
              <a:rPr b="0" i="0" lang="en-US" sz="1800" u="none">
                <a:solidFill>
                  <a:srgbClr val="000000"/>
                </a:solidFill>
                <a:latin typeface="Times New Roman"/>
                <a:ea typeface="Times New Roman"/>
                <a:cs typeface="Times New Roman"/>
                <a:sym typeface="Times New Roman"/>
              </a:rPr>
            </a:br>
            <a:r>
              <a:rPr b="0" i="0" lang="en-US" sz="1800" u="none">
                <a:solidFill>
                  <a:srgbClr val="000000"/>
                </a:solidFill>
                <a:latin typeface="Times New Roman"/>
                <a:ea typeface="Times New Roman"/>
                <a:cs typeface="Times New Roman"/>
                <a:sym typeface="Times New Roman"/>
              </a:rPr>
              <a:t> </a:t>
            </a:r>
            <a:r>
              <a:rPr b="1" i="0" lang="en-US" sz="4000" u="none">
                <a:solidFill>
                  <a:srgbClr val="000000"/>
                </a:solidFill>
                <a:latin typeface="Calibri"/>
                <a:ea typeface="Calibri"/>
                <a:cs typeface="Calibri"/>
                <a:sym typeface="Calibri"/>
              </a:rPr>
              <a:t>Introduction   </a:t>
            </a:r>
            <a:endParaRPr/>
          </a:p>
        </p:txBody>
      </p:sp>
      <p:sp>
        <p:nvSpPr>
          <p:cNvPr id="162" name="Google Shape;162;p4"/>
          <p:cNvSpPr txBox="1"/>
          <p:nvPr>
            <p:ph idx="1" type="body"/>
          </p:nvPr>
        </p:nvSpPr>
        <p:spPr>
          <a:xfrm>
            <a:off x="457200" y="1604962"/>
            <a:ext cx="8105775" cy="4403725"/>
          </a:xfrm>
          <a:prstGeom prst="rect">
            <a:avLst/>
          </a:prstGeom>
          <a:noFill/>
          <a:ln>
            <a:noFill/>
          </a:ln>
        </p:spPr>
        <p:txBody>
          <a:bodyPr anchorCtr="0" anchor="t" bIns="0" lIns="0" spcFirstLastPara="1" rIns="0" wrap="square" tIns="157400">
            <a:noAutofit/>
          </a:bodyPr>
          <a:lstStyle/>
          <a:p>
            <a:pPr indent="-309562" lvl="0" marL="309562" marR="0" rtl="0" algn="just">
              <a:lnSpc>
                <a:spcPct val="97000"/>
              </a:lnSpc>
              <a:spcBef>
                <a:spcPts val="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C++ is an object oriented programming (OOP) language  developed by Bjarne Stroustrup. </a:t>
            </a:r>
            <a:endParaRPr/>
          </a:p>
          <a:p>
            <a:pPr indent="-309562" lvl="0" marL="309562" marR="0" rtl="0" algn="l">
              <a:lnSpc>
                <a:spcPct val="97000"/>
              </a:lnSpc>
              <a:spcBef>
                <a:spcPts val="120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Stroustrup began developing C++ in 1979 (then called “C with classes”), and, in his own words, invented C++, wrote its early definitions, and produced its first implementation… choose and formulated the design criteria for C++ , designed all its major facilities.</a:t>
            </a:r>
            <a:endParaRPr/>
          </a:p>
          <a:p>
            <a:pPr indent="-309562" lvl="0" marL="309562" marR="0" rtl="0" algn="l">
              <a:lnSpc>
                <a:spcPct val="97000"/>
              </a:lnSpc>
              <a:spcBef>
                <a:spcPts val="120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In 1983, “C with Classes” was renamed to “C++” (++ being the increment operator in C), adding new features.</a:t>
            </a:r>
            <a:endParaRPr/>
          </a:p>
          <a:p>
            <a:pPr indent="-309562" lvl="0" marL="309562" marR="0" rtl="0" algn="l">
              <a:lnSpc>
                <a:spcPct val="97000"/>
              </a:lnSpc>
              <a:spcBef>
                <a:spcPts val="1200"/>
              </a:spcBef>
              <a:spcAft>
                <a:spcPts val="0"/>
              </a:spcAft>
              <a:buClr>
                <a:srgbClr val="000000"/>
              </a:buClr>
              <a:buSzPts val="2400"/>
              <a:buFont typeface="Times New Roman"/>
              <a:buChar char="•"/>
            </a:pPr>
            <a:r>
              <a:rPr b="0" i="0" lang="en-US" sz="2400" u="none" cap="none" strike="noStrike">
                <a:solidFill>
                  <a:srgbClr val="000000"/>
                </a:solidFill>
                <a:latin typeface="Times New Roman"/>
                <a:ea typeface="Times New Roman"/>
                <a:cs typeface="Times New Roman"/>
                <a:sym typeface="Times New Roman"/>
              </a:rPr>
              <a:t>First commercial release of the C++ language was in 1985.</a:t>
            </a:r>
            <a:endParaRPr/>
          </a:p>
          <a:p>
            <a:pPr indent="-157161" lvl="0" marL="309562" marR="0" rtl="0" algn="l">
              <a:lnSpc>
                <a:spcPct val="97000"/>
              </a:lnSpc>
              <a:spcBef>
                <a:spcPts val="1200"/>
              </a:spcBef>
              <a:spcAft>
                <a:spcPts val="0"/>
              </a:spcAft>
              <a:buClr>
                <a:srgbClr val="000000"/>
              </a:buClr>
              <a:buSzPts val="2400"/>
              <a:buFont typeface="Times New Roman"/>
              <a:buNone/>
            </a:pPr>
            <a:r>
              <a:t/>
            </a:r>
            <a:endParaRPr b="0" i="0" sz="2400" u="none" cap="none" strike="noStrike">
              <a:solidFill>
                <a:srgbClr val="000000"/>
              </a:solidFill>
              <a:latin typeface="Times New Roman"/>
              <a:ea typeface="Times New Roman"/>
              <a:cs typeface="Times New Roman"/>
              <a:sym typeface="Times New Roman"/>
            </a:endParaRPr>
          </a:p>
          <a:p>
            <a:pPr indent="-157163" lvl="0" marL="309563" marR="0" rtl="0" algn="l">
              <a:lnSpc>
                <a:spcPct val="97000"/>
              </a:lnSpc>
              <a:spcBef>
                <a:spcPts val="12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
        <p:nvSpPr>
          <p:cNvPr id="163" name="Google Shape;163;p4"/>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0"/>
          <p:cNvSpPr txBox="1"/>
          <p:nvPr>
            <p:ph idx="1" type="body"/>
          </p:nvPr>
        </p:nvSpPr>
        <p:spPr>
          <a:xfrm>
            <a:off x="457200" y="1604962"/>
            <a:ext cx="8105775" cy="4403725"/>
          </a:xfrm>
          <a:prstGeom prst="rect">
            <a:avLst/>
          </a:prstGeom>
          <a:noFill/>
          <a:ln>
            <a:noFill/>
          </a:ln>
        </p:spPr>
        <p:txBody>
          <a:bodyPr anchorCtr="0" anchor="t" bIns="0" lIns="0" spcFirstLastPara="1" rIns="0" wrap="square" tIns="157400">
            <a:noAutofit/>
          </a:bodyPr>
          <a:lstStyle/>
          <a:p>
            <a:pPr indent="0" lvl="0" marL="0" marR="0" rtl="0" algn="l">
              <a:lnSpc>
                <a:spcPct val="115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The file iostream includes</a:t>
            </a:r>
            <a:endParaRPr/>
          </a:p>
          <a:p>
            <a:pPr indent="-152400" lvl="0" marL="0" marR="0" rtl="0" algn="l">
              <a:lnSpc>
                <a:spcPct val="115000"/>
              </a:lnSpc>
              <a:spcBef>
                <a:spcPts val="1200"/>
              </a:spcBef>
              <a:spcAft>
                <a:spcPts val="0"/>
              </a:spcAft>
              <a:buClr>
                <a:srgbClr val="000000"/>
              </a:buClr>
              <a:buSzPts val="2400"/>
              <a:buFont typeface="Times New Roman"/>
              <a:buAutoNum type="alphaUcPeriod"/>
            </a:pPr>
            <a:r>
              <a:rPr b="0" i="0" lang="en-US" sz="2400" u="none">
                <a:solidFill>
                  <a:srgbClr val="000000"/>
                </a:solidFill>
                <a:latin typeface="Times New Roman"/>
                <a:ea typeface="Times New Roman"/>
                <a:cs typeface="Times New Roman"/>
                <a:sym typeface="Times New Roman"/>
              </a:rPr>
              <a:t>The streams of includes and outputs of program effect.</a:t>
            </a:r>
            <a:endParaRPr/>
          </a:p>
          <a:p>
            <a:pPr indent="-152400" lvl="0" marL="0" marR="0" rtl="0" algn="l">
              <a:lnSpc>
                <a:spcPct val="115000"/>
              </a:lnSpc>
              <a:spcBef>
                <a:spcPts val="1200"/>
              </a:spcBef>
              <a:spcAft>
                <a:spcPts val="0"/>
              </a:spcAft>
              <a:buClr>
                <a:srgbClr val="000000"/>
              </a:buClr>
              <a:buSzPts val="2400"/>
              <a:buFont typeface="Times New Roman"/>
              <a:buAutoNum type="alphaUcPeriod"/>
            </a:pPr>
            <a:r>
              <a:rPr b="1" i="0" lang="en-US" sz="2400" u="none">
                <a:solidFill>
                  <a:srgbClr val="000000"/>
                </a:solidFill>
                <a:latin typeface="Times New Roman"/>
                <a:ea typeface="Times New Roman"/>
                <a:cs typeface="Times New Roman"/>
                <a:sym typeface="Times New Roman"/>
              </a:rPr>
              <a:t>The declarations of the basic standard input-output library.</a:t>
            </a:r>
            <a:endParaRPr/>
          </a:p>
          <a:p>
            <a:pPr indent="-152400" lvl="0" marL="0" marR="0" rtl="0" algn="l">
              <a:lnSpc>
                <a:spcPct val="115000"/>
              </a:lnSpc>
              <a:spcBef>
                <a:spcPts val="1200"/>
              </a:spcBef>
              <a:spcAft>
                <a:spcPts val="0"/>
              </a:spcAft>
              <a:buClr>
                <a:srgbClr val="000000"/>
              </a:buClr>
              <a:buSzPts val="2400"/>
              <a:buFont typeface="Times New Roman"/>
              <a:buAutoNum type="alphaUcPeriod"/>
            </a:pPr>
            <a:r>
              <a:rPr b="0" i="0" lang="en-US" sz="2400" u="none">
                <a:solidFill>
                  <a:srgbClr val="000000"/>
                </a:solidFill>
                <a:latin typeface="Times New Roman"/>
                <a:ea typeface="Times New Roman"/>
                <a:cs typeface="Times New Roman"/>
                <a:sym typeface="Times New Roman"/>
              </a:rPr>
              <a:t>both a and b</a:t>
            </a:r>
            <a:endParaRPr/>
          </a:p>
          <a:p>
            <a:pPr indent="-152400" lvl="0" marL="0" marR="0" rtl="0" algn="l">
              <a:lnSpc>
                <a:spcPct val="115000"/>
              </a:lnSpc>
              <a:spcBef>
                <a:spcPts val="1200"/>
              </a:spcBef>
              <a:spcAft>
                <a:spcPts val="0"/>
              </a:spcAft>
              <a:buClr>
                <a:srgbClr val="000000"/>
              </a:buClr>
              <a:buSzPts val="2400"/>
              <a:buFont typeface="Times New Roman"/>
              <a:buAutoNum type="alphaUcPeriod"/>
            </a:pPr>
            <a:r>
              <a:rPr b="0" i="0" lang="en-US" sz="2400" u="none">
                <a:solidFill>
                  <a:srgbClr val="000000"/>
                </a:solidFill>
                <a:latin typeface="Times New Roman"/>
                <a:ea typeface="Times New Roman"/>
                <a:cs typeface="Times New Roman"/>
                <a:sym typeface="Times New Roman"/>
              </a:rPr>
              <a:t>none of these</a:t>
            </a:r>
            <a:endParaRPr/>
          </a:p>
          <a:p>
            <a:pPr indent="-157163" lvl="0" marL="309563" marR="0" rtl="0" algn="l">
              <a:lnSpc>
                <a:spcPct val="97000"/>
              </a:lnSpc>
              <a:spcBef>
                <a:spcPts val="10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
        <p:nvSpPr>
          <p:cNvPr id="419" name="Google Shape;419;p40"/>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420" name="Google Shape;420;p40"/>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Solution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1"/>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Structure of C++ Program</a:t>
            </a:r>
            <a:endParaRPr/>
          </a:p>
        </p:txBody>
      </p:sp>
      <p:sp>
        <p:nvSpPr>
          <p:cNvPr id="426" name="Google Shape;426;p41"/>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pic>
        <p:nvPicPr>
          <p:cNvPr descr="IMG_256" id="427" name="Google Shape;427;p41"/>
          <p:cNvPicPr preferRelativeResize="0"/>
          <p:nvPr/>
        </p:nvPicPr>
        <p:blipFill rotWithShape="1">
          <a:blip r:embed="rId3">
            <a:alphaModFix/>
          </a:blip>
          <a:srcRect b="0" l="0" r="0" t="0"/>
          <a:stretch/>
        </p:blipFill>
        <p:spPr>
          <a:xfrm>
            <a:off x="2057400" y="1371600"/>
            <a:ext cx="4953000" cy="48768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2"/>
          <p:cNvSpPr txBox="1"/>
          <p:nvPr>
            <p:ph idx="1" type="body"/>
          </p:nvPr>
        </p:nvSpPr>
        <p:spPr>
          <a:xfrm>
            <a:off x="228600" y="1066800"/>
            <a:ext cx="8105775" cy="4800600"/>
          </a:xfrm>
          <a:prstGeom prst="rect">
            <a:avLst/>
          </a:prstGeom>
          <a:noFill/>
          <a:ln>
            <a:noFill/>
          </a:ln>
        </p:spPr>
        <p:txBody>
          <a:bodyPr anchorCtr="0" anchor="t" bIns="0" lIns="0" spcFirstLastPara="1" rIns="0" wrap="square" tIns="157400">
            <a:noAutofit/>
          </a:bodyPr>
          <a:lstStyle/>
          <a:p>
            <a:pPr indent="0" lvl="0" marL="0" marR="0" rtl="0" algn="l">
              <a:lnSpc>
                <a:spcPct val="97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Section 1 : Header File</a:t>
            </a:r>
            <a:endParaRPr/>
          </a:p>
          <a:p>
            <a:pPr indent="-152400" lvl="0" marL="0" marR="0" rtl="0" algn="just">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The header files contain the definition of the functions and macros we are using in our program. They are defined on the top of the C++ program.</a:t>
            </a:r>
            <a:endParaRPr/>
          </a:p>
          <a:p>
            <a:pPr indent="-152400" lvl="0" marL="0" marR="0" rtl="0" algn="just">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In </a:t>
            </a:r>
            <a:r>
              <a:rPr b="1" i="0" lang="en-US" sz="2400" u="none">
                <a:solidFill>
                  <a:srgbClr val="000000"/>
                </a:solidFill>
                <a:latin typeface="Times New Roman"/>
                <a:ea typeface="Times New Roman"/>
                <a:cs typeface="Times New Roman"/>
                <a:sym typeface="Times New Roman"/>
              </a:rPr>
              <a:t>line #1</a:t>
            </a:r>
            <a:r>
              <a:rPr b="0" i="0" lang="en-US" sz="2400" u="none">
                <a:solidFill>
                  <a:srgbClr val="000000"/>
                </a:solidFill>
                <a:latin typeface="Times New Roman"/>
                <a:ea typeface="Times New Roman"/>
                <a:cs typeface="Times New Roman"/>
                <a:sym typeface="Times New Roman"/>
              </a:rPr>
              <a:t>, we used the </a:t>
            </a:r>
            <a:r>
              <a:rPr b="1" i="0" lang="en-US" sz="2400" u="none">
                <a:solidFill>
                  <a:srgbClr val="000000"/>
                </a:solidFill>
                <a:latin typeface="Times New Roman"/>
                <a:ea typeface="Times New Roman"/>
                <a:cs typeface="Times New Roman"/>
                <a:sym typeface="Times New Roman"/>
              </a:rPr>
              <a:t>#include  &lt;iostream&gt; </a:t>
            </a:r>
            <a:r>
              <a:rPr b="0" i="0" lang="en-US" sz="2400" u="none">
                <a:solidFill>
                  <a:srgbClr val="000000"/>
                </a:solidFill>
                <a:latin typeface="Times New Roman"/>
                <a:ea typeface="Times New Roman"/>
                <a:cs typeface="Times New Roman"/>
                <a:sym typeface="Times New Roman"/>
              </a:rPr>
              <a:t>statement to tell the compiler to include an </a:t>
            </a:r>
            <a:r>
              <a:rPr b="1" i="0" lang="en-US" sz="2400" u="none">
                <a:solidFill>
                  <a:srgbClr val="000000"/>
                </a:solidFill>
                <a:latin typeface="Times New Roman"/>
                <a:ea typeface="Times New Roman"/>
                <a:cs typeface="Times New Roman"/>
                <a:sym typeface="Times New Roman"/>
              </a:rPr>
              <a:t>iostream </a:t>
            </a:r>
            <a:r>
              <a:rPr b="0" i="0" lang="en-US" sz="2400" u="none">
                <a:solidFill>
                  <a:srgbClr val="000000"/>
                </a:solidFill>
                <a:latin typeface="Times New Roman"/>
                <a:ea typeface="Times New Roman"/>
                <a:cs typeface="Times New Roman"/>
                <a:sym typeface="Times New Roman"/>
              </a:rPr>
              <a:t>header file library which stores the definition of the cin and cout methods that we have used for input and output. </a:t>
            </a:r>
            <a:r>
              <a:rPr b="1" i="0" lang="en-US" sz="2400" u="none">
                <a:solidFill>
                  <a:srgbClr val="000000"/>
                </a:solidFill>
                <a:latin typeface="Times New Roman"/>
                <a:ea typeface="Times New Roman"/>
                <a:cs typeface="Times New Roman"/>
                <a:sym typeface="Times New Roman"/>
              </a:rPr>
              <a:t>#include</a:t>
            </a:r>
            <a:r>
              <a:rPr b="0" i="0" lang="en-US" sz="2400" u="none">
                <a:solidFill>
                  <a:srgbClr val="000000"/>
                </a:solidFill>
                <a:latin typeface="Times New Roman"/>
                <a:ea typeface="Times New Roman"/>
                <a:cs typeface="Times New Roman"/>
                <a:sym typeface="Times New Roman"/>
              </a:rPr>
              <a:t> is a preprocessor directive using which we import header files.</a:t>
            </a:r>
            <a:endParaRPr/>
          </a:p>
          <a:p>
            <a:pPr indent="0" lvl="0" marL="0" marR="0" rtl="0" algn="just">
              <a:lnSpc>
                <a:spcPct val="97000"/>
              </a:lnSpc>
              <a:spcBef>
                <a:spcPts val="120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Syntax:</a:t>
            </a:r>
            <a:endParaRPr b="0" i="0" sz="2400" u="none">
              <a:solidFill>
                <a:srgbClr val="000000"/>
              </a:solidFill>
              <a:latin typeface="Times New Roman"/>
              <a:ea typeface="Times New Roman"/>
              <a:cs typeface="Times New Roman"/>
              <a:sym typeface="Times New Roman"/>
            </a:endParaRPr>
          </a:p>
          <a:p>
            <a:pPr indent="-152400" lvl="0" marL="0" marR="0" rtl="0" algn="just">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#include &lt;</a:t>
            </a:r>
            <a:r>
              <a:rPr b="0" i="1" lang="en-US" sz="2400" u="none">
                <a:solidFill>
                  <a:srgbClr val="000000"/>
                </a:solidFill>
                <a:latin typeface="Times New Roman"/>
                <a:ea typeface="Times New Roman"/>
                <a:cs typeface="Times New Roman"/>
                <a:sym typeface="Times New Roman"/>
              </a:rPr>
              <a:t>library_name</a:t>
            </a:r>
            <a:r>
              <a:rPr b="0" i="0" lang="en-US" sz="2400" u="none">
                <a:solidFill>
                  <a:srgbClr val="000000"/>
                </a:solidFill>
                <a:latin typeface="Times New Roman"/>
                <a:ea typeface="Times New Roman"/>
                <a:cs typeface="Times New Roman"/>
                <a:sym typeface="Times New Roman"/>
              </a:rPr>
              <a:t>&gt;</a:t>
            </a:r>
            <a:endParaRPr/>
          </a:p>
        </p:txBody>
      </p:sp>
      <p:sp>
        <p:nvSpPr>
          <p:cNvPr id="433" name="Google Shape;433;p42"/>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434" name="Google Shape;434;p42"/>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Structure of C++ Program</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3"/>
          <p:cNvSpPr txBox="1"/>
          <p:nvPr>
            <p:ph idx="1" type="body"/>
          </p:nvPr>
        </p:nvSpPr>
        <p:spPr>
          <a:xfrm>
            <a:off x="457200" y="990600"/>
            <a:ext cx="8105775" cy="5257800"/>
          </a:xfrm>
          <a:prstGeom prst="rect">
            <a:avLst/>
          </a:prstGeom>
          <a:noFill/>
          <a:ln>
            <a:noFill/>
          </a:ln>
        </p:spPr>
        <p:txBody>
          <a:bodyPr anchorCtr="0" anchor="t" bIns="0" lIns="0" spcFirstLastPara="1" rIns="0" wrap="square" tIns="157400">
            <a:noAutofit/>
          </a:bodyPr>
          <a:lstStyle/>
          <a:p>
            <a:pPr indent="0" lvl="0" marL="0" marR="0" rtl="0" algn="l">
              <a:lnSpc>
                <a:spcPct val="97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Section 2 : Global Declaration Section</a:t>
            </a:r>
            <a:endParaRPr b="1" i="0" sz="3600" u="none">
              <a:solidFill>
                <a:srgbClr val="000000"/>
              </a:solidFill>
              <a:latin typeface="Times New Roman"/>
              <a:ea typeface="Times New Roman"/>
              <a:cs typeface="Times New Roman"/>
              <a:sym typeface="Times New Roman"/>
            </a:endParaRPr>
          </a:p>
          <a:p>
            <a:pPr indent="-152400" lvl="0" marL="0" marR="0" rtl="0" algn="l">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Global Variables are declared here.</a:t>
            </a:r>
            <a:endParaRPr b="0" i="0" sz="1800" u="none">
              <a:solidFill>
                <a:srgbClr val="000000"/>
              </a:solidFill>
              <a:latin typeface="Times New Roman"/>
              <a:ea typeface="Times New Roman"/>
              <a:cs typeface="Times New Roman"/>
              <a:sym typeface="Times New Roman"/>
            </a:endParaRPr>
          </a:p>
          <a:p>
            <a:pPr indent="-152400" lvl="0" marL="0" marR="0" rtl="0" algn="l">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Global Declaration may include –</a:t>
            </a:r>
            <a:endParaRPr b="0" i="0" sz="1800" u="none">
              <a:solidFill>
                <a:srgbClr val="000000"/>
              </a:solidFill>
              <a:latin typeface="Times New Roman"/>
              <a:ea typeface="Times New Roman"/>
              <a:cs typeface="Times New Roman"/>
              <a:sym typeface="Times New Roman"/>
            </a:endParaRPr>
          </a:p>
          <a:p>
            <a:pPr indent="-258762" lvl="1" marL="673100" marR="0" rtl="0" algn="l">
              <a:lnSpc>
                <a:spcPct val="97000"/>
              </a:lnSpc>
              <a:spcBef>
                <a:spcPts val="1200"/>
              </a:spcBef>
              <a:spcAft>
                <a:spcPts val="0"/>
              </a:spcAft>
              <a:buClr>
                <a:srgbClr val="000000"/>
              </a:buClr>
              <a:buSzPts val="2800"/>
              <a:buFont typeface="Times New Roman"/>
              <a:buChar char="–"/>
            </a:pPr>
            <a:r>
              <a:rPr b="0" i="0" lang="en-US" sz="2800" u="none" cap="none" strike="noStrike">
                <a:solidFill>
                  <a:srgbClr val="000000"/>
                </a:solidFill>
                <a:latin typeface="Times New Roman"/>
                <a:ea typeface="Times New Roman"/>
                <a:cs typeface="Times New Roman"/>
                <a:sym typeface="Times New Roman"/>
              </a:rPr>
              <a:t>Declaring Structure</a:t>
            </a:r>
            <a:endParaRPr b="0" i="0" sz="2000" u="none" cap="none" strike="noStrike">
              <a:solidFill>
                <a:srgbClr val="000000"/>
              </a:solidFill>
              <a:latin typeface="Times New Roman"/>
              <a:ea typeface="Times New Roman"/>
              <a:cs typeface="Times New Roman"/>
              <a:sym typeface="Times New Roman"/>
            </a:endParaRPr>
          </a:p>
          <a:p>
            <a:pPr indent="-258762" lvl="1" marL="673100" marR="0" rtl="0" algn="l">
              <a:lnSpc>
                <a:spcPct val="97000"/>
              </a:lnSpc>
              <a:spcBef>
                <a:spcPts val="1000"/>
              </a:spcBef>
              <a:spcAft>
                <a:spcPts val="0"/>
              </a:spcAft>
              <a:buClr>
                <a:srgbClr val="000000"/>
              </a:buClr>
              <a:buSzPts val="2800"/>
              <a:buFont typeface="Times New Roman"/>
              <a:buChar char="–"/>
            </a:pPr>
            <a:r>
              <a:rPr b="0" i="0" lang="en-US" sz="2800" u="none" cap="none" strike="noStrike">
                <a:solidFill>
                  <a:srgbClr val="000000"/>
                </a:solidFill>
                <a:latin typeface="Times New Roman"/>
                <a:ea typeface="Times New Roman"/>
                <a:cs typeface="Times New Roman"/>
                <a:sym typeface="Times New Roman"/>
              </a:rPr>
              <a:t>Declaring Class</a:t>
            </a:r>
            <a:endParaRPr b="0" i="0" sz="2000" u="none" cap="none" strike="noStrike">
              <a:solidFill>
                <a:srgbClr val="000000"/>
              </a:solidFill>
              <a:latin typeface="Times New Roman"/>
              <a:ea typeface="Times New Roman"/>
              <a:cs typeface="Times New Roman"/>
              <a:sym typeface="Times New Roman"/>
            </a:endParaRPr>
          </a:p>
          <a:p>
            <a:pPr indent="-258762" lvl="1" marL="673100" marR="0" rtl="0" algn="l">
              <a:lnSpc>
                <a:spcPct val="97000"/>
              </a:lnSpc>
              <a:spcBef>
                <a:spcPts val="1000"/>
              </a:spcBef>
              <a:spcAft>
                <a:spcPts val="0"/>
              </a:spcAft>
              <a:buClr>
                <a:srgbClr val="000000"/>
              </a:buClr>
              <a:buSzPts val="2800"/>
              <a:buFont typeface="Times New Roman"/>
              <a:buChar char="–"/>
            </a:pPr>
            <a:r>
              <a:rPr b="0" i="0" lang="en-US" sz="2800" u="none" cap="none" strike="noStrike">
                <a:solidFill>
                  <a:srgbClr val="000000"/>
                </a:solidFill>
                <a:latin typeface="Times New Roman"/>
                <a:ea typeface="Times New Roman"/>
                <a:cs typeface="Times New Roman"/>
                <a:sym typeface="Times New Roman"/>
              </a:rPr>
              <a:t>Declaring Variable</a:t>
            </a:r>
            <a:endParaRPr/>
          </a:p>
          <a:p>
            <a:pPr indent="0" lvl="0" marL="0" marR="0" rtl="0" algn="l">
              <a:lnSpc>
                <a:spcPct val="97000"/>
              </a:lnSpc>
              <a:spcBef>
                <a:spcPts val="100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Section 3 : Class Declaration Section</a:t>
            </a:r>
            <a:endParaRPr/>
          </a:p>
          <a:p>
            <a:pPr indent="-152400" lvl="0" marL="0" marR="0" rtl="0" algn="l">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Actually this section can be considered as sub section for the global declaration section.</a:t>
            </a:r>
            <a:endParaRPr/>
          </a:p>
          <a:p>
            <a:pPr indent="-152400" lvl="0" marL="0" marR="0" rtl="0" algn="l">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Class declaration and all methods of that class are defined here.</a:t>
            </a:r>
            <a:endParaRPr/>
          </a:p>
          <a:p>
            <a:pPr indent="-131762" lvl="1" marL="673100" marR="0" rtl="0" algn="l">
              <a:lnSpc>
                <a:spcPct val="97000"/>
              </a:lnSpc>
              <a:spcBef>
                <a:spcPts val="1200"/>
              </a:spcBef>
              <a:spcAft>
                <a:spcPts val="0"/>
              </a:spcAft>
              <a:buClr>
                <a:srgbClr val="000000"/>
              </a:buClr>
              <a:buSzPts val="2000"/>
              <a:buFont typeface="Times New Roman"/>
              <a:buNone/>
            </a:pPr>
            <a:r>
              <a:t/>
            </a:r>
            <a:endParaRPr b="0" i="0" sz="2000" u="none" cap="none" strike="noStrike">
              <a:solidFill>
                <a:srgbClr val="000000"/>
              </a:solidFill>
              <a:latin typeface="Times New Roman"/>
              <a:ea typeface="Times New Roman"/>
              <a:cs typeface="Times New Roman"/>
              <a:sym typeface="Times New Roman"/>
            </a:endParaRPr>
          </a:p>
          <a:p>
            <a:pPr indent="-182563" lvl="0" marL="309563" marR="0" rtl="0" algn="l">
              <a:lnSpc>
                <a:spcPct val="97000"/>
              </a:lnSpc>
              <a:spcBef>
                <a:spcPts val="1000"/>
              </a:spcBef>
              <a:spcAft>
                <a:spcPts val="0"/>
              </a:spcAft>
              <a:buClr>
                <a:srgbClr val="000000"/>
              </a:buClr>
              <a:buSzPts val="2000"/>
              <a:buFont typeface="Times New Roman"/>
              <a:buNone/>
            </a:pPr>
            <a:r>
              <a:t/>
            </a:r>
            <a:endParaRPr b="0" i="0" sz="2000" u="none" cap="none" strike="noStrike">
              <a:solidFill>
                <a:srgbClr val="000000"/>
              </a:solidFill>
              <a:latin typeface="Times New Roman"/>
              <a:ea typeface="Times New Roman"/>
              <a:cs typeface="Times New Roman"/>
              <a:sym typeface="Times New Roman"/>
            </a:endParaRPr>
          </a:p>
        </p:txBody>
      </p:sp>
      <p:sp>
        <p:nvSpPr>
          <p:cNvPr id="440" name="Google Shape;440;p43"/>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441" name="Google Shape;441;p43"/>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Structure of C++ Program</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4"/>
          <p:cNvSpPr txBox="1"/>
          <p:nvPr>
            <p:ph idx="1" type="body"/>
          </p:nvPr>
        </p:nvSpPr>
        <p:spPr>
          <a:xfrm>
            <a:off x="457200" y="1219200"/>
            <a:ext cx="8105775" cy="4789487"/>
          </a:xfrm>
          <a:prstGeom prst="rect">
            <a:avLst/>
          </a:prstGeom>
          <a:noFill/>
          <a:ln>
            <a:noFill/>
          </a:ln>
        </p:spPr>
        <p:txBody>
          <a:bodyPr anchorCtr="0" anchor="t" bIns="0" lIns="0" spcFirstLastPara="1" rIns="0" wrap="square" tIns="157400">
            <a:noAutofit/>
          </a:bodyPr>
          <a:lstStyle/>
          <a:p>
            <a:pPr indent="0" lvl="0" marL="0" marR="0" rtl="0" algn="l">
              <a:lnSpc>
                <a:spcPct val="97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Section 4 : Main Function</a:t>
            </a:r>
            <a:endParaRPr/>
          </a:p>
          <a:p>
            <a:pPr indent="-152400" lvl="0" marL="0" marR="0" rtl="0" algn="l">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Each and every C++ program always starts with main function.</a:t>
            </a:r>
            <a:endParaRPr/>
          </a:p>
          <a:p>
            <a:pPr indent="-152400" lvl="0" marL="0" marR="0" rtl="0" algn="l">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This is entry point for all the function. Each and every method is called indirectly through main.</a:t>
            </a:r>
            <a:endParaRPr/>
          </a:p>
          <a:p>
            <a:pPr indent="-152400" lvl="0" marL="0" marR="0" rtl="0" algn="l">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We can create class objects in the main.</a:t>
            </a:r>
            <a:endParaRPr/>
          </a:p>
          <a:p>
            <a:pPr indent="-152400" lvl="0" marL="0" marR="0" rtl="0" algn="l">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Operating system call this function automatically.</a:t>
            </a:r>
            <a:endParaRPr/>
          </a:p>
          <a:p>
            <a:pPr indent="0" lvl="0" marL="0" marR="0" rtl="0" algn="l">
              <a:lnSpc>
                <a:spcPct val="97000"/>
              </a:lnSpc>
              <a:spcBef>
                <a:spcPts val="120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Section 5 : Method Definition Section</a:t>
            </a:r>
            <a:endParaRPr/>
          </a:p>
          <a:p>
            <a:pPr indent="-152400" lvl="0" marL="0" marR="0" rtl="0" algn="l">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This is optional section . Generally this method was used in C Programming.</a:t>
            </a:r>
            <a:endParaRPr/>
          </a:p>
          <a:p>
            <a:pPr indent="0" lvl="0" marL="0" marR="0" rtl="0" algn="l">
              <a:lnSpc>
                <a:spcPct val="97000"/>
              </a:lnSpc>
              <a:spcBef>
                <a:spcPts val="12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157163" lvl="0" marL="309563" marR="0" rtl="0" algn="l">
              <a:lnSpc>
                <a:spcPct val="97000"/>
              </a:lnSpc>
              <a:spcBef>
                <a:spcPts val="12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
        <p:nvSpPr>
          <p:cNvPr id="447" name="Google Shape;447;p44"/>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448" name="Google Shape;448;p44"/>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Structure of C++ Program</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5"/>
          <p:cNvSpPr txBox="1"/>
          <p:nvPr>
            <p:ph type="title"/>
          </p:nvPr>
        </p:nvSpPr>
        <p:spPr>
          <a:xfrm>
            <a:off x="533400" y="22860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Program 1</a:t>
            </a:r>
            <a:endParaRPr/>
          </a:p>
        </p:txBody>
      </p:sp>
      <p:sp>
        <p:nvSpPr>
          <p:cNvPr id="454" name="Google Shape;454;p45"/>
          <p:cNvSpPr txBox="1"/>
          <p:nvPr>
            <p:ph idx="1" type="body"/>
          </p:nvPr>
        </p:nvSpPr>
        <p:spPr>
          <a:xfrm>
            <a:off x="457200" y="990600"/>
            <a:ext cx="4572000" cy="5943600"/>
          </a:xfrm>
          <a:prstGeom prst="rect">
            <a:avLst/>
          </a:prstGeom>
          <a:noFill/>
          <a:ln>
            <a:noFill/>
          </a:ln>
        </p:spPr>
        <p:txBody>
          <a:bodyPr anchorCtr="0" anchor="t" bIns="0" lIns="0" spcFirstLastPara="1" rIns="0" wrap="square" tIns="157400">
            <a:no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chemeClr val="dk1"/>
                </a:solidFill>
                <a:latin typeface="Times New Roman"/>
                <a:ea typeface="Times New Roman"/>
                <a:cs typeface="Times New Roman"/>
                <a:sym typeface="Times New Roman"/>
              </a:rPr>
              <a:t>// Program to add two numbers </a:t>
            </a:r>
            <a:endParaRPr/>
          </a:p>
          <a:p>
            <a:pPr indent="0" lvl="0" marL="0" marR="0" rtl="0" algn="l">
              <a:lnSpc>
                <a:spcPct val="100000"/>
              </a:lnSpc>
              <a:spcBef>
                <a:spcPts val="1200"/>
              </a:spcBef>
              <a:spcAft>
                <a:spcPts val="0"/>
              </a:spcAft>
              <a:buClr>
                <a:srgbClr val="000000"/>
              </a:buClr>
              <a:buSzPts val="1500"/>
              <a:buFont typeface="Times New Roman"/>
              <a:buNone/>
            </a:pPr>
            <a:r>
              <a:rPr b="0" i="0" lang="en-US" sz="1500" u="none">
                <a:solidFill>
                  <a:schemeClr val="dk1"/>
                </a:solidFill>
                <a:latin typeface="Times New Roman"/>
                <a:ea typeface="Times New Roman"/>
                <a:cs typeface="Times New Roman"/>
                <a:sym typeface="Times New Roman"/>
              </a:rPr>
              <a:t>#include &lt;iostream&gt;</a:t>
            </a:r>
            <a:endParaRPr/>
          </a:p>
          <a:p>
            <a:pPr indent="0" lvl="0" marL="0" marR="0" rtl="0" algn="l">
              <a:lnSpc>
                <a:spcPct val="100000"/>
              </a:lnSpc>
              <a:spcBef>
                <a:spcPts val="1200"/>
              </a:spcBef>
              <a:spcAft>
                <a:spcPts val="0"/>
              </a:spcAft>
              <a:buClr>
                <a:srgbClr val="000000"/>
              </a:buClr>
              <a:buSzPts val="1500"/>
              <a:buFont typeface="Times New Roman"/>
              <a:buNone/>
            </a:pPr>
            <a:r>
              <a:rPr b="0" i="0" lang="en-US" sz="1500" u="none">
                <a:solidFill>
                  <a:schemeClr val="dk1"/>
                </a:solidFill>
                <a:latin typeface="Times New Roman"/>
                <a:ea typeface="Times New Roman"/>
                <a:cs typeface="Times New Roman"/>
                <a:sym typeface="Times New Roman"/>
              </a:rPr>
              <a:t>using namespace std;</a:t>
            </a:r>
            <a:endParaRPr/>
          </a:p>
          <a:p>
            <a:pPr indent="0" lvl="0" marL="0" marR="0" rtl="0" algn="l">
              <a:lnSpc>
                <a:spcPct val="100000"/>
              </a:lnSpc>
              <a:spcBef>
                <a:spcPts val="1200"/>
              </a:spcBef>
              <a:spcAft>
                <a:spcPts val="0"/>
              </a:spcAft>
              <a:buClr>
                <a:srgbClr val="000000"/>
              </a:buClr>
              <a:buSzPts val="1500"/>
              <a:buFont typeface="Times New Roman"/>
              <a:buNone/>
            </a:pPr>
            <a:r>
              <a:rPr b="0" i="0" lang="en-US" sz="1500" u="none">
                <a:solidFill>
                  <a:schemeClr val="dk1"/>
                </a:solidFill>
                <a:latin typeface="Times New Roman"/>
                <a:ea typeface="Times New Roman"/>
                <a:cs typeface="Times New Roman"/>
                <a:sym typeface="Times New Roman"/>
              </a:rPr>
              <a:t> int main() {</a:t>
            </a:r>
            <a:endParaRPr/>
          </a:p>
          <a:p>
            <a:pPr indent="0" lvl="0" marL="0" marR="0" rtl="0" algn="l">
              <a:lnSpc>
                <a:spcPct val="100000"/>
              </a:lnSpc>
              <a:spcBef>
                <a:spcPts val="1200"/>
              </a:spcBef>
              <a:spcAft>
                <a:spcPts val="0"/>
              </a:spcAft>
              <a:buClr>
                <a:srgbClr val="000000"/>
              </a:buClr>
              <a:buSzPts val="1500"/>
              <a:buFont typeface="Times New Roman"/>
              <a:buNone/>
            </a:pPr>
            <a:r>
              <a:rPr b="0" i="0" lang="en-US" sz="1500" u="none">
                <a:solidFill>
                  <a:schemeClr val="dk1"/>
                </a:solidFill>
                <a:latin typeface="Times New Roman"/>
                <a:ea typeface="Times New Roman"/>
                <a:cs typeface="Times New Roman"/>
                <a:sym typeface="Times New Roman"/>
              </a:rPr>
              <a:t>	int num1;	//to store first number</a:t>
            </a:r>
            <a:endParaRPr/>
          </a:p>
          <a:p>
            <a:pPr indent="0" lvl="0" marL="0" marR="0" rtl="0" algn="l">
              <a:lnSpc>
                <a:spcPct val="100000"/>
              </a:lnSpc>
              <a:spcBef>
                <a:spcPts val="1200"/>
              </a:spcBef>
              <a:spcAft>
                <a:spcPts val="0"/>
              </a:spcAft>
              <a:buClr>
                <a:srgbClr val="000000"/>
              </a:buClr>
              <a:buSzPts val="1500"/>
              <a:buFont typeface="Times New Roman"/>
              <a:buNone/>
            </a:pPr>
            <a:r>
              <a:rPr b="0" i="0" lang="en-US" sz="1500" u="none">
                <a:solidFill>
                  <a:schemeClr val="dk1"/>
                </a:solidFill>
                <a:latin typeface="Times New Roman"/>
                <a:ea typeface="Times New Roman"/>
                <a:cs typeface="Times New Roman"/>
                <a:sym typeface="Times New Roman"/>
              </a:rPr>
              <a:t>	int num2;	//to store second number</a:t>
            </a:r>
            <a:endParaRPr/>
          </a:p>
          <a:p>
            <a:pPr indent="0" lvl="0" marL="0" marR="0" rtl="0" algn="l">
              <a:lnSpc>
                <a:spcPct val="100000"/>
              </a:lnSpc>
              <a:spcBef>
                <a:spcPts val="1200"/>
              </a:spcBef>
              <a:spcAft>
                <a:spcPts val="0"/>
              </a:spcAft>
              <a:buClr>
                <a:srgbClr val="000000"/>
              </a:buClr>
              <a:buSzPts val="1500"/>
              <a:buFont typeface="Times New Roman"/>
              <a:buNone/>
            </a:pPr>
            <a:r>
              <a:rPr b="0" i="0" lang="en-US" sz="1500" u="none">
                <a:solidFill>
                  <a:schemeClr val="dk1"/>
                </a:solidFill>
                <a:latin typeface="Times New Roman"/>
                <a:ea typeface="Times New Roman"/>
                <a:cs typeface="Times New Roman"/>
                <a:sym typeface="Times New Roman"/>
              </a:rPr>
              <a:t>	int add;	//to store addition</a:t>
            </a:r>
            <a:endParaRPr/>
          </a:p>
          <a:p>
            <a:pPr indent="0" lvl="0" marL="0" marR="0" rtl="0" algn="l">
              <a:lnSpc>
                <a:spcPct val="100000"/>
              </a:lnSpc>
              <a:spcBef>
                <a:spcPts val="1200"/>
              </a:spcBef>
              <a:spcAft>
                <a:spcPts val="0"/>
              </a:spcAft>
              <a:buClr>
                <a:srgbClr val="000000"/>
              </a:buClr>
              <a:buSzPts val="1500"/>
              <a:buFont typeface="Times New Roman"/>
              <a:buNone/>
            </a:pPr>
            <a:r>
              <a:rPr b="0" i="0" lang="en-US" sz="1500" u="none">
                <a:solidFill>
                  <a:schemeClr val="dk1"/>
                </a:solidFill>
                <a:latin typeface="Times New Roman"/>
                <a:ea typeface="Times New Roman"/>
                <a:cs typeface="Times New Roman"/>
                <a:sym typeface="Times New Roman"/>
              </a:rPr>
              <a:t>	cout&lt;&lt;"Enter first number: ";</a:t>
            </a:r>
            <a:endParaRPr/>
          </a:p>
          <a:p>
            <a:pPr indent="0" lvl="0" marL="0" marR="0" rtl="0" algn="l">
              <a:lnSpc>
                <a:spcPct val="100000"/>
              </a:lnSpc>
              <a:spcBef>
                <a:spcPts val="1200"/>
              </a:spcBef>
              <a:spcAft>
                <a:spcPts val="0"/>
              </a:spcAft>
              <a:buClr>
                <a:srgbClr val="000000"/>
              </a:buClr>
              <a:buSzPts val="1500"/>
              <a:buFont typeface="Times New Roman"/>
              <a:buNone/>
            </a:pPr>
            <a:r>
              <a:rPr b="0" i="0" lang="en-US" sz="1500" u="none">
                <a:solidFill>
                  <a:schemeClr val="dk1"/>
                </a:solidFill>
                <a:latin typeface="Times New Roman"/>
                <a:ea typeface="Times New Roman"/>
                <a:cs typeface="Times New Roman"/>
                <a:sym typeface="Times New Roman"/>
              </a:rPr>
              <a:t>	cin&gt;&gt;num1;</a:t>
            </a:r>
            <a:endParaRPr/>
          </a:p>
          <a:p>
            <a:pPr indent="0" lvl="0" marL="0" marR="0" rtl="0" algn="l">
              <a:lnSpc>
                <a:spcPct val="100000"/>
              </a:lnSpc>
              <a:spcBef>
                <a:spcPts val="1200"/>
              </a:spcBef>
              <a:spcAft>
                <a:spcPts val="0"/>
              </a:spcAft>
              <a:buClr>
                <a:srgbClr val="000000"/>
              </a:buClr>
              <a:buSzPts val="1500"/>
              <a:buFont typeface="Times New Roman"/>
              <a:buNone/>
            </a:pPr>
            <a:r>
              <a:rPr b="0" i="0" lang="en-US" sz="1500" u="none">
                <a:solidFill>
                  <a:schemeClr val="dk1"/>
                </a:solidFill>
                <a:latin typeface="Times New Roman"/>
                <a:ea typeface="Times New Roman"/>
                <a:cs typeface="Times New Roman"/>
                <a:sym typeface="Times New Roman"/>
              </a:rPr>
              <a:t>	cout&lt;&lt;"Enter second number: ";</a:t>
            </a:r>
            <a:endParaRPr/>
          </a:p>
          <a:p>
            <a:pPr indent="0" lvl="0" marL="0" marR="0" rtl="0" algn="l">
              <a:lnSpc>
                <a:spcPct val="100000"/>
              </a:lnSpc>
              <a:spcBef>
                <a:spcPts val="1200"/>
              </a:spcBef>
              <a:spcAft>
                <a:spcPts val="0"/>
              </a:spcAft>
              <a:buClr>
                <a:srgbClr val="000000"/>
              </a:buClr>
              <a:buSzPts val="1500"/>
              <a:buFont typeface="Times New Roman"/>
              <a:buNone/>
            </a:pPr>
            <a:r>
              <a:rPr b="0" i="0" lang="en-US" sz="1500" u="none">
                <a:solidFill>
                  <a:schemeClr val="dk1"/>
                </a:solidFill>
                <a:latin typeface="Times New Roman"/>
                <a:ea typeface="Times New Roman"/>
                <a:cs typeface="Times New Roman"/>
                <a:sym typeface="Times New Roman"/>
              </a:rPr>
              <a:t>	cin&gt;&gt;num2;</a:t>
            </a:r>
            <a:endParaRPr/>
          </a:p>
          <a:p>
            <a:pPr indent="0" lvl="0" marL="0" marR="0" rtl="0" algn="l">
              <a:lnSpc>
                <a:spcPct val="100000"/>
              </a:lnSpc>
              <a:spcBef>
                <a:spcPts val="1200"/>
              </a:spcBef>
              <a:spcAft>
                <a:spcPts val="0"/>
              </a:spcAft>
              <a:buClr>
                <a:srgbClr val="000000"/>
              </a:buClr>
              <a:buSzPts val="1500"/>
              <a:buFont typeface="Times New Roman"/>
              <a:buNone/>
            </a:pPr>
            <a:r>
              <a:rPr b="0" i="0" lang="en-US" sz="1500" u="none">
                <a:solidFill>
                  <a:schemeClr val="dk1"/>
                </a:solidFill>
                <a:latin typeface="Times New Roman"/>
                <a:ea typeface="Times New Roman"/>
                <a:cs typeface="Times New Roman"/>
                <a:sym typeface="Times New Roman"/>
              </a:rPr>
              <a:t>	add=num1+num2;</a:t>
            </a:r>
            <a:endParaRPr/>
          </a:p>
          <a:p>
            <a:pPr indent="0" lvl="0" marL="0" marR="0" rtl="0" algn="l">
              <a:lnSpc>
                <a:spcPct val="100000"/>
              </a:lnSpc>
              <a:spcBef>
                <a:spcPts val="1200"/>
              </a:spcBef>
              <a:spcAft>
                <a:spcPts val="0"/>
              </a:spcAft>
              <a:buClr>
                <a:srgbClr val="000000"/>
              </a:buClr>
              <a:buSzPts val="1500"/>
              <a:buFont typeface="Times New Roman"/>
              <a:buNone/>
            </a:pPr>
            <a:r>
              <a:rPr b="0" i="0" lang="en-US" sz="1500" u="none">
                <a:solidFill>
                  <a:schemeClr val="dk1"/>
                </a:solidFill>
                <a:latin typeface="Times New Roman"/>
                <a:ea typeface="Times New Roman"/>
                <a:cs typeface="Times New Roman"/>
                <a:sym typeface="Times New Roman"/>
              </a:rPr>
              <a:t>	cout&lt;&lt;"Addition is: "&lt;&lt;add&lt;&lt;endl;</a:t>
            </a:r>
            <a:endParaRPr/>
          </a:p>
          <a:p>
            <a:pPr indent="0" lvl="0" marL="0" marR="0" rtl="0" algn="l">
              <a:lnSpc>
                <a:spcPct val="100000"/>
              </a:lnSpc>
              <a:spcBef>
                <a:spcPts val="1200"/>
              </a:spcBef>
              <a:spcAft>
                <a:spcPts val="0"/>
              </a:spcAft>
              <a:buClr>
                <a:srgbClr val="000000"/>
              </a:buClr>
              <a:buSzPts val="1500"/>
              <a:buFont typeface="Times New Roman"/>
              <a:buNone/>
            </a:pPr>
            <a:r>
              <a:rPr b="0" i="0" lang="en-US" sz="1500" u="none">
                <a:solidFill>
                  <a:schemeClr val="dk1"/>
                </a:solidFill>
                <a:latin typeface="Times New Roman"/>
                <a:ea typeface="Times New Roman"/>
                <a:cs typeface="Times New Roman"/>
                <a:sym typeface="Times New Roman"/>
              </a:rPr>
              <a:t> 	return 0;</a:t>
            </a:r>
            <a:endParaRPr/>
          </a:p>
          <a:p>
            <a:pPr indent="0" lvl="0" marL="0" marR="0" rtl="0" algn="l">
              <a:lnSpc>
                <a:spcPct val="100000"/>
              </a:lnSpc>
              <a:spcBef>
                <a:spcPts val="1200"/>
              </a:spcBef>
              <a:spcAft>
                <a:spcPts val="0"/>
              </a:spcAft>
              <a:buClr>
                <a:srgbClr val="000000"/>
              </a:buClr>
              <a:buSzPts val="1500"/>
              <a:buFont typeface="Times New Roman"/>
              <a:buNone/>
            </a:pPr>
            <a:r>
              <a:rPr b="0" i="0" lang="en-US" sz="1500" u="none">
                <a:solidFill>
                  <a:schemeClr val="dk1"/>
                </a:solidFill>
                <a:latin typeface="Times New Roman"/>
                <a:ea typeface="Times New Roman"/>
                <a:cs typeface="Times New Roman"/>
                <a:sym typeface="Times New Roman"/>
              </a:rPr>
              <a:t>}</a:t>
            </a:r>
            <a:endParaRPr/>
          </a:p>
          <a:p>
            <a:pPr indent="-214313" lvl="0" marL="309563" marR="0" rtl="0" algn="l">
              <a:lnSpc>
                <a:spcPct val="97000"/>
              </a:lnSpc>
              <a:spcBef>
                <a:spcPts val="1200"/>
              </a:spcBef>
              <a:spcAft>
                <a:spcPts val="0"/>
              </a:spcAft>
              <a:buClr>
                <a:srgbClr val="000000"/>
              </a:buClr>
              <a:buSzPts val="1500"/>
              <a:buFont typeface="Times New Roman"/>
              <a:buNone/>
            </a:pPr>
            <a:r>
              <a:t/>
            </a:r>
            <a:endParaRPr b="0" i="0" sz="1500" u="none">
              <a:solidFill>
                <a:schemeClr val="dk1"/>
              </a:solidFill>
              <a:latin typeface="Times New Roman"/>
              <a:ea typeface="Times New Roman"/>
              <a:cs typeface="Times New Roman"/>
              <a:sym typeface="Times New Roman"/>
            </a:endParaRPr>
          </a:p>
        </p:txBody>
      </p:sp>
      <p:sp>
        <p:nvSpPr>
          <p:cNvPr id="455" name="Google Shape;455;p45"/>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456" name="Google Shape;456;p45"/>
          <p:cNvSpPr txBox="1"/>
          <p:nvPr/>
        </p:nvSpPr>
        <p:spPr>
          <a:xfrm>
            <a:off x="5081587" y="1600200"/>
            <a:ext cx="10175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Output:</a:t>
            </a:r>
            <a:endParaRPr/>
          </a:p>
        </p:txBody>
      </p:sp>
      <p:pic>
        <p:nvPicPr>
          <p:cNvPr id="457" name="Google Shape;457;p45"/>
          <p:cNvPicPr preferRelativeResize="0"/>
          <p:nvPr/>
        </p:nvPicPr>
        <p:blipFill rotWithShape="1">
          <a:blip r:embed="rId3">
            <a:alphaModFix/>
          </a:blip>
          <a:srcRect b="0" l="0" r="0" t="0"/>
          <a:stretch/>
        </p:blipFill>
        <p:spPr>
          <a:xfrm>
            <a:off x="4953000" y="2209800"/>
            <a:ext cx="2667000" cy="990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7"/>
                                        </p:tgtEl>
                                        <p:attrNameLst>
                                          <p:attrName>style.visibility</p:attrName>
                                        </p:attrNameLst>
                                      </p:cBhvr>
                                      <p:to>
                                        <p:strVal val="visible"/>
                                      </p:to>
                                    </p:set>
                                    <p:anim calcmode="lin" valueType="num">
                                      <p:cBhvr additive="base">
                                        <p:cTn dur="500"/>
                                        <p:tgtEl>
                                          <p:spTgt spid="45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6"/>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Using namespace std</a:t>
            </a:r>
            <a:endParaRPr/>
          </a:p>
        </p:txBody>
      </p:sp>
      <p:sp>
        <p:nvSpPr>
          <p:cNvPr id="463" name="Google Shape;463;p46"/>
          <p:cNvSpPr txBox="1"/>
          <p:nvPr>
            <p:ph idx="1" type="body"/>
          </p:nvPr>
        </p:nvSpPr>
        <p:spPr>
          <a:xfrm>
            <a:off x="533400" y="1066800"/>
            <a:ext cx="8105775" cy="5791200"/>
          </a:xfrm>
          <a:prstGeom prst="rect">
            <a:avLst/>
          </a:prstGeom>
          <a:noFill/>
          <a:ln>
            <a:noFill/>
          </a:ln>
        </p:spPr>
        <p:txBody>
          <a:bodyPr anchorCtr="0" anchor="t" bIns="0" lIns="0" spcFirstLastPara="1" rIns="0" wrap="square" tIns="157400">
            <a:noAutofit/>
          </a:bodyPr>
          <a:lstStyle/>
          <a:p>
            <a:pPr indent="-309562" lvl="0" marL="309562" marR="0" rtl="0" algn="just">
              <a:lnSpc>
                <a:spcPct val="97000"/>
              </a:lnSpc>
              <a:spcBef>
                <a:spcPts val="0"/>
              </a:spcBef>
              <a:spcAft>
                <a:spcPts val="0"/>
              </a:spcAft>
              <a:buClr>
                <a:srgbClr val="000000"/>
              </a:buClr>
              <a:buSzPts val="2400"/>
              <a:buFont typeface="Times New Roman"/>
              <a:buChar char="•"/>
            </a:pPr>
            <a:r>
              <a:rPr b="0" i="0" lang="en-US" sz="2400" u="none">
                <a:solidFill>
                  <a:srgbClr val="333333"/>
                </a:solidFill>
                <a:latin typeface="Times New Roman"/>
                <a:ea typeface="Times New Roman"/>
                <a:cs typeface="Times New Roman"/>
                <a:sym typeface="Times New Roman"/>
              </a:rPr>
              <a:t>A namespace is designed to overcome this difficulty and is used as additional information to differentiate similar functions, classes, variables etc. with the same name available in different libraries. Using namespace, you can define the context in which names are defined. In essence, a namespace defines a scope</a:t>
            </a:r>
            <a:r>
              <a:rPr b="0" i="0" lang="en-US" sz="2400" u="none">
                <a:solidFill>
                  <a:srgbClr val="000000"/>
                </a:solidFill>
                <a:latin typeface="Times New Roman"/>
                <a:ea typeface="Times New Roman"/>
                <a:cs typeface="Times New Roman"/>
                <a:sym typeface="Times New Roman"/>
              </a:rPr>
              <a:t>.</a:t>
            </a:r>
            <a:endParaRPr/>
          </a:p>
          <a:p>
            <a:pPr indent="-309562" lvl="0" marL="309562" marR="0" rtl="0" algn="just">
              <a:lnSpc>
                <a:spcPct val="97000"/>
              </a:lnSpc>
              <a:spcBef>
                <a:spcPts val="1200"/>
              </a:spcBef>
              <a:spcAft>
                <a:spcPts val="0"/>
              </a:spcAft>
              <a:buClr>
                <a:srgbClr val="000000"/>
              </a:buClr>
              <a:buSzPts val="2400"/>
              <a:buFont typeface="Times New Roman"/>
              <a:buChar char="•"/>
            </a:pPr>
            <a:r>
              <a:rPr b="0" i="0" lang="en-US" sz="2400" u="none">
                <a:solidFill>
                  <a:srgbClr val="333333"/>
                </a:solidFill>
                <a:latin typeface="Times New Roman"/>
                <a:ea typeface="Times New Roman"/>
                <a:cs typeface="Times New Roman"/>
                <a:sym typeface="Times New Roman"/>
              </a:rPr>
              <a:t>Therefore, Namespace collects identifiers used for class, object and variables. NameSpace can be used by two ways in a program, either by the use of using statement at the beginning, like we did in above mentioned program or by using name of namespace as prefix before the identifier with scope resolution (::) operator.</a:t>
            </a:r>
            <a:endParaRPr/>
          </a:p>
          <a:p>
            <a:pPr indent="-309562" lvl="0" marL="309562" marR="0" rtl="0" algn="just">
              <a:lnSpc>
                <a:spcPct val="97000"/>
              </a:lnSpc>
              <a:spcBef>
                <a:spcPts val="1200"/>
              </a:spcBef>
              <a:spcAft>
                <a:spcPts val="0"/>
              </a:spcAft>
              <a:buClr>
                <a:srgbClr val="000000"/>
              </a:buClr>
              <a:buSzPts val="2400"/>
              <a:buFont typeface="Times New Roman"/>
              <a:buNone/>
            </a:pPr>
            <a:r>
              <a:rPr b="1" i="0" lang="en-US" sz="2400" u="none">
                <a:solidFill>
                  <a:srgbClr val="333333"/>
                </a:solidFill>
                <a:latin typeface="Times New Roman"/>
                <a:ea typeface="Times New Roman"/>
                <a:cs typeface="Times New Roman"/>
                <a:sym typeface="Times New Roman"/>
              </a:rPr>
              <a:t>Examples: </a:t>
            </a:r>
            <a:endParaRPr/>
          </a:p>
          <a:p>
            <a:pPr indent="-309562" lvl="0" marL="309562" marR="0" rtl="0" algn="just">
              <a:lnSpc>
                <a:spcPct val="97000"/>
              </a:lnSpc>
              <a:spcBef>
                <a:spcPts val="1200"/>
              </a:spcBef>
              <a:spcAft>
                <a:spcPts val="0"/>
              </a:spcAft>
              <a:buClr>
                <a:srgbClr val="000000"/>
              </a:buClr>
              <a:buSzPts val="2400"/>
              <a:buFont typeface="Times New Roman"/>
              <a:buNone/>
            </a:pPr>
            <a:r>
              <a:rPr b="0" i="0" lang="en-US" sz="2400" u="none">
                <a:solidFill>
                  <a:srgbClr val="333333"/>
                </a:solidFill>
                <a:latin typeface="Times New Roman"/>
                <a:ea typeface="Times New Roman"/>
                <a:cs typeface="Times New Roman"/>
                <a:sym typeface="Times New Roman"/>
              </a:rPr>
              <a:t>Using namespace std;</a:t>
            </a:r>
            <a:endParaRPr/>
          </a:p>
          <a:p>
            <a:pPr indent="-309562" lvl="0" marL="309562" marR="0" rtl="0" algn="just">
              <a:lnSpc>
                <a:spcPct val="97000"/>
              </a:lnSpc>
              <a:spcBef>
                <a:spcPts val="1200"/>
              </a:spcBef>
              <a:spcAft>
                <a:spcPts val="0"/>
              </a:spcAft>
              <a:buClr>
                <a:srgbClr val="000000"/>
              </a:buClr>
              <a:buSzPts val="2400"/>
              <a:buFont typeface="Times New Roman"/>
              <a:buNone/>
            </a:pPr>
            <a:r>
              <a:rPr b="0" i="0" lang="en-US" sz="2400" u="none">
                <a:solidFill>
                  <a:srgbClr val="333333"/>
                </a:solidFill>
                <a:latin typeface="Times New Roman"/>
                <a:ea typeface="Times New Roman"/>
                <a:cs typeface="Times New Roman"/>
                <a:sym typeface="Times New Roman"/>
              </a:rPr>
              <a:t>cout&lt;&lt;“A”; </a:t>
            </a:r>
            <a:endParaRPr/>
          </a:p>
          <a:p>
            <a:pPr indent="-309562" lvl="0" marL="309562" marR="0" rtl="0" algn="just">
              <a:lnSpc>
                <a:spcPct val="97000"/>
              </a:lnSpc>
              <a:spcBef>
                <a:spcPts val="12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157161" lvl="0" marL="309562" marR="0" rtl="0" algn="just">
              <a:lnSpc>
                <a:spcPct val="97000"/>
              </a:lnSpc>
              <a:spcBef>
                <a:spcPts val="12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157163" lvl="0" marL="309563" marR="0" rtl="0" algn="l">
              <a:lnSpc>
                <a:spcPct val="97000"/>
              </a:lnSpc>
              <a:spcBef>
                <a:spcPts val="12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
        <p:nvSpPr>
          <p:cNvPr id="464" name="Google Shape;464;p46"/>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cxnSp>
        <p:nvCxnSpPr>
          <p:cNvPr id="465" name="Google Shape;465;p46"/>
          <p:cNvCxnSpPr/>
          <p:nvPr/>
        </p:nvCxnSpPr>
        <p:spPr>
          <a:xfrm>
            <a:off x="4343400" y="5226050"/>
            <a:ext cx="0" cy="1219200"/>
          </a:xfrm>
          <a:prstGeom prst="straightConnector1">
            <a:avLst/>
          </a:prstGeom>
          <a:noFill/>
          <a:ln cap="flat" cmpd="sng" w="9525">
            <a:solidFill>
              <a:schemeClr val="dk1"/>
            </a:solidFill>
            <a:prstDash val="solid"/>
            <a:miter lim="800000"/>
            <a:headEnd len="med" w="med" type="none"/>
            <a:tailEnd len="med" w="med" type="none"/>
          </a:ln>
        </p:spPr>
      </p:cxnSp>
      <p:sp>
        <p:nvSpPr>
          <p:cNvPr id="466" name="Google Shape;466;p46"/>
          <p:cNvSpPr txBox="1"/>
          <p:nvPr/>
        </p:nvSpPr>
        <p:spPr>
          <a:xfrm>
            <a:off x="4568825" y="5832475"/>
            <a:ext cx="2300287" cy="4619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333333"/>
              </a:buClr>
              <a:buSzPts val="2400"/>
              <a:buFont typeface="Times New Roman"/>
              <a:buNone/>
            </a:pPr>
            <a:r>
              <a:rPr b="0" i="0" lang="en-US" sz="2400" u="none">
                <a:solidFill>
                  <a:srgbClr val="333333"/>
                </a:solidFill>
                <a:latin typeface="Times New Roman"/>
                <a:ea typeface="Times New Roman"/>
                <a:cs typeface="Times New Roman"/>
                <a:sym typeface="Times New Roman"/>
              </a:rPr>
              <a:t>std::cout &lt;&lt; "A";</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7"/>
          <p:cNvSpPr txBox="1"/>
          <p:nvPr>
            <p:ph type="title"/>
          </p:nvPr>
        </p:nvSpPr>
        <p:spPr>
          <a:xfrm>
            <a:off x="457200" y="566737"/>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3200"/>
              <a:buNone/>
            </a:pPr>
            <a:r>
              <a:rPr b="1" i="0" lang="en-US" sz="3200" u="none">
                <a:solidFill>
                  <a:srgbClr val="000000"/>
                </a:solidFill>
                <a:latin typeface="Arial"/>
                <a:ea typeface="Arial"/>
                <a:cs typeface="Arial"/>
                <a:sym typeface="Arial"/>
              </a:rPr>
              <a:t>C++ practicing examples</a:t>
            </a:r>
            <a:endParaRPr/>
          </a:p>
        </p:txBody>
      </p:sp>
      <p:sp>
        <p:nvSpPr>
          <p:cNvPr id="472" name="Google Shape;472;p47"/>
          <p:cNvSpPr txBox="1"/>
          <p:nvPr>
            <p:ph idx="1" type="body"/>
          </p:nvPr>
        </p:nvSpPr>
        <p:spPr>
          <a:xfrm>
            <a:off x="228600" y="1676400"/>
            <a:ext cx="8686800" cy="4403725"/>
          </a:xfrm>
          <a:prstGeom prst="rect">
            <a:avLst/>
          </a:prstGeom>
          <a:noFill/>
          <a:ln>
            <a:noFill/>
          </a:ln>
        </p:spPr>
        <p:txBody>
          <a:bodyPr anchorCtr="0" anchor="t" bIns="0" lIns="0" spcFirstLastPara="1" rIns="0" wrap="square" tIns="157400">
            <a:noAutofit/>
          </a:bodyPr>
          <a:lstStyle/>
          <a:p>
            <a:pPr indent="-309562" lvl="0" marL="309562" marR="0" rtl="0" algn="l">
              <a:lnSpc>
                <a:spcPct val="97000"/>
              </a:lnSpc>
              <a:spcBef>
                <a:spcPts val="0"/>
              </a:spcBef>
              <a:spcAft>
                <a:spcPts val="0"/>
              </a:spcAft>
              <a:buClr>
                <a:srgbClr val="000000"/>
              </a:buClr>
              <a:buSzPts val="2400"/>
              <a:buFont typeface="Noto Sans Symbols"/>
              <a:buChar char="⮚"/>
            </a:pPr>
            <a:r>
              <a:rPr b="0" i="0" lang="en-US" sz="2400" u="none">
                <a:solidFill>
                  <a:srgbClr val="000000"/>
                </a:solidFill>
                <a:latin typeface="Times New Roman"/>
                <a:ea typeface="Times New Roman"/>
                <a:cs typeface="Times New Roman"/>
                <a:sym typeface="Times New Roman"/>
              </a:rPr>
              <a:t>Program to Find Largest Number Among Three Numbers</a:t>
            </a:r>
            <a:endParaRPr/>
          </a:p>
          <a:p>
            <a:pPr indent="-309562" lvl="0" marL="309562" marR="0" rtl="0" algn="l">
              <a:lnSpc>
                <a:spcPct val="97000"/>
              </a:lnSpc>
              <a:spcBef>
                <a:spcPts val="1200"/>
              </a:spcBef>
              <a:spcAft>
                <a:spcPts val="0"/>
              </a:spcAft>
              <a:buClr>
                <a:srgbClr val="000000"/>
              </a:buClr>
              <a:buSzPts val="2400"/>
              <a:buFont typeface="Noto Sans Symbols"/>
              <a:buChar char="⮚"/>
            </a:pPr>
            <a:r>
              <a:rPr b="0" i="0" lang="en-US" sz="2400" u="none">
                <a:solidFill>
                  <a:srgbClr val="000000"/>
                </a:solidFill>
                <a:latin typeface="Times New Roman"/>
                <a:ea typeface="Times New Roman"/>
                <a:cs typeface="Times New Roman"/>
                <a:sym typeface="Times New Roman"/>
              </a:rPr>
              <a:t>Program to Calculate Sum of Natural Numbers</a:t>
            </a:r>
            <a:endParaRPr/>
          </a:p>
          <a:p>
            <a:pPr indent="-309562" lvl="0" marL="309562" marR="0" rtl="0" algn="l">
              <a:lnSpc>
                <a:spcPct val="97000"/>
              </a:lnSpc>
              <a:spcBef>
                <a:spcPts val="1200"/>
              </a:spcBef>
              <a:spcAft>
                <a:spcPts val="0"/>
              </a:spcAft>
              <a:buClr>
                <a:srgbClr val="000000"/>
              </a:buClr>
              <a:buSzPts val="2400"/>
              <a:buFont typeface="Noto Sans Symbols"/>
              <a:buChar char="⮚"/>
            </a:pPr>
            <a:r>
              <a:rPr b="0" i="0" lang="en-US" sz="2400" u="none">
                <a:solidFill>
                  <a:srgbClr val="000000"/>
                </a:solidFill>
                <a:latin typeface="Times New Roman"/>
                <a:ea typeface="Times New Roman"/>
                <a:cs typeface="Times New Roman"/>
                <a:sym typeface="Times New Roman"/>
              </a:rPr>
              <a:t>Program to Check Whether a Number is Prime or Not</a:t>
            </a:r>
            <a:endParaRPr/>
          </a:p>
          <a:p>
            <a:pPr indent="-309562" lvl="0" marL="309562" marR="0" rtl="0" algn="l">
              <a:lnSpc>
                <a:spcPct val="97000"/>
              </a:lnSpc>
              <a:spcBef>
                <a:spcPts val="1200"/>
              </a:spcBef>
              <a:spcAft>
                <a:spcPts val="0"/>
              </a:spcAft>
              <a:buClr>
                <a:srgbClr val="000000"/>
              </a:buClr>
              <a:buSzPts val="2400"/>
              <a:buFont typeface="Noto Sans Symbols"/>
              <a:buChar char="⮚"/>
            </a:pPr>
            <a:r>
              <a:rPr b="0" i="0" lang="en-US" sz="2400" u="none">
                <a:solidFill>
                  <a:srgbClr val="000000"/>
                </a:solidFill>
                <a:latin typeface="Times New Roman"/>
                <a:ea typeface="Times New Roman"/>
                <a:cs typeface="Times New Roman"/>
                <a:sym typeface="Times New Roman"/>
              </a:rPr>
              <a:t>Program to Display Fibonacci Series</a:t>
            </a:r>
            <a:endParaRPr/>
          </a:p>
          <a:p>
            <a:pPr indent="-157163" lvl="0" marL="309563" marR="0" rtl="0" algn="l">
              <a:lnSpc>
                <a:spcPct val="97000"/>
              </a:lnSpc>
              <a:spcBef>
                <a:spcPts val="12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
        <p:nvSpPr>
          <p:cNvPr id="473" name="Google Shape;473;p47"/>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8"/>
          <p:cNvSpPr txBox="1"/>
          <p:nvPr>
            <p:ph type="title"/>
          </p:nvPr>
        </p:nvSpPr>
        <p:spPr>
          <a:xfrm>
            <a:off x="457200" y="213360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Lecture 3</a:t>
            </a:r>
            <a:endParaRPr/>
          </a:p>
        </p:txBody>
      </p:sp>
      <p:sp>
        <p:nvSpPr>
          <p:cNvPr id="479" name="Google Shape;479;p48"/>
          <p:cNvSpPr txBox="1"/>
          <p:nvPr/>
        </p:nvSpPr>
        <p:spPr>
          <a:xfrm>
            <a:off x="609600" y="3289300"/>
            <a:ext cx="8270875" cy="673100"/>
          </a:xfrm>
          <a:prstGeom prst="rect">
            <a:avLst/>
          </a:prstGeom>
          <a:noFill/>
          <a:ln>
            <a:noFill/>
          </a:ln>
        </p:spPr>
        <p:txBody>
          <a:bodyPr anchorCtr="0" anchor="ctr" bIns="42450" lIns="81625" spcFirstLastPara="1" rIns="81625" wrap="square" tIns="42450">
            <a:noAutofit/>
          </a:bodyPr>
          <a:lstStyle/>
          <a:p>
            <a:pPr indent="0" lvl="0" marL="0" marR="0" rtl="0" algn="ctr">
              <a:lnSpc>
                <a:spcPct val="100000"/>
              </a:lnSpc>
              <a:spcBef>
                <a:spcPts val="0"/>
              </a:spcBef>
              <a:spcAft>
                <a:spcPts val="0"/>
              </a:spcAft>
              <a:buClr>
                <a:srgbClr val="000000"/>
              </a:buClr>
              <a:buSzPts val="3200"/>
              <a:buFont typeface="Calibri"/>
              <a:buNone/>
            </a:pPr>
            <a:r>
              <a:rPr b="1" i="0" lang="en-US" sz="3200" u="none">
                <a:solidFill>
                  <a:srgbClr val="000000"/>
                </a:solidFill>
                <a:latin typeface="Calibri"/>
                <a:ea typeface="Calibri"/>
                <a:cs typeface="Calibri"/>
                <a:sym typeface="Calibri"/>
              </a:rPr>
              <a:t>CSE202: OBJECT ORIENTED PROGRAMMING </a:t>
            </a:r>
            <a:endParaRPr/>
          </a:p>
        </p:txBody>
      </p:sp>
      <p:sp>
        <p:nvSpPr>
          <p:cNvPr id="480" name="Google Shape;480;p48"/>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9"/>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Lecture 3: Outline </a:t>
            </a:r>
            <a:endParaRPr/>
          </a:p>
        </p:txBody>
      </p:sp>
      <p:sp>
        <p:nvSpPr>
          <p:cNvPr id="486" name="Google Shape;486;p49"/>
          <p:cNvSpPr txBox="1"/>
          <p:nvPr>
            <p:ph idx="1" type="body"/>
          </p:nvPr>
        </p:nvSpPr>
        <p:spPr>
          <a:xfrm>
            <a:off x="457200" y="1604962"/>
            <a:ext cx="8105775" cy="4403725"/>
          </a:xfrm>
          <a:prstGeom prst="rect">
            <a:avLst/>
          </a:prstGeom>
          <a:noFill/>
          <a:ln>
            <a:noFill/>
          </a:ln>
        </p:spPr>
        <p:txBody>
          <a:bodyPr anchorCtr="0" anchor="t" bIns="0" lIns="0" spcFirstLastPara="1" rIns="0" wrap="square" tIns="157400">
            <a:noAutofit/>
          </a:bodyPr>
          <a:lstStyle/>
          <a:p>
            <a:pPr indent="-309562" lvl="0" marL="309562" marR="0" rtl="0" algn="l">
              <a:lnSpc>
                <a:spcPct val="97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Creating classes </a:t>
            </a:r>
            <a:endParaRPr/>
          </a:p>
          <a:p>
            <a:pPr indent="-309562" lvl="0" marL="309562" marR="0" rtl="0" algn="l">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Class objects</a:t>
            </a:r>
            <a:endParaRPr/>
          </a:p>
          <a:p>
            <a:pPr indent="-309562" lvl="0" marL="309562" marR="0" rtl="0" algn="l">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Accessing class members</a:t>
            </a:r>
            <a:endParaRPr/>
          </a:p>
        </p:txBody>
      </p:sp>
      <p:sp>
        <p:nvSpPr>
          <p:cNvPr id="487" name="Google Shape;487;p49"/>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
          <p:cNvSpPr txBox="1"/>
          <p:nvPr>
            <p:ph type="title"/>
          </p:nvPr>
        </p:nvSpPr>
        <p:spPr>
          <a:xfrm>
            <a:off x="0" y="838200"/>
            <a:ext cx="9144000"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3200"/>
              <a:buNone/>
            </a:pPr>
            <a:br>
              <a:rPr b="1" i="0" lang="en-US" sz="3200" u="none">
                <a:solidFill>
                  <a:srgbClr val="000000"/>
                </a:solidFill>
                <a:latin typeface="Times New Roman"/>
                <a:ea typeface="Times New Roman"/>
                <a:cs typeface="Times New Roman"/>
                <a:sym typeface="Times New Roman"/>
              </a:rPr>
            </a:br>
            <a:r>
              <a:rPr b="1" i="0" lang="en-US" sz="4000" u="none">
                <a:solidFill>
                  <a:srgbClr val="000000"/>
                </a:solidFill>
                <a:latin typeface="Calibri"/>
                <a:ea typeface="Calibri"/>
                <a:cs typeface="Calibri"/>
                <a:sym typeface="Calibri"/>
              </a:rPr>
              <a:t>What is Procedure Oriented Programming (POP)?</a:t>
            </a:r>
            <a:br>
              <a:rPr b="0" i="0" lang="en-US" sz="4000" u="none">
                <a:solidFill>
                  <a:srgbClr val="000000"/>
                </a:solidFill>
                <a:latin typeface="Calibri"/>
                <a:ea typeface="Calibri"/>
                <a:cs typeface="Calibri"/>
                <a:sym typeface="Calibri"/>
              </a:rPr>
            </a:br>
            <a:endParaRPr/>
          </a:p>
        </p:txBody>
      </p:sp>
      <p:sp>
        <p:nvSpPr>
          <p:cNvPr id="169" name="Google Shape;169;p5"/>
          <p:cNvSpPr txBox="1"/>
          <p:nvPr>
            <p:ph idx="1" type="body"/>
          </p:nvPr>
        </p:nvSpPr>
        <p:spPr>
          <a:xfrm>
            <a:off x="457200" y="1828800"/>
            <a:ext cx="8105775" cy="4495800"/>
          </a:xfrm>
          <a:prstGeom prst="rect">
            <a:avLst/>
          </a:prstGeom>
          <a:noFill/>
          <a:ln>
            <a:noFill/>
          </a:ln>
        </p:spPr>
        <p:txBody>
          <a:bodyPr anchorCtr="0" anchor="t" bIns="0" lIns="0" spcFirstLastPara="1" rIns="0" wrap="square" tIns="157400">
            <a:noAutofit/>
          </a:bodyPr>
          <a:lstStyle/>
          <a:p>
            <a:pPr indent="-309562" lvl="0" marL="309562" marR="0" rtl="0" algn="just">
              <a:lnSpc>
                <a:spcPct val="97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Procedure Oriented Programming language is a list of instruction where each statement tells the computer to do something. </a:t>
            </a:r>
            <a:endParaRPr/>
          </a:p>
          <a:p>
            <a:pPr indent="-309562" lvl="0" marL="309562" marR="0" rtl="0" algn="just">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It focuses on procedure (function) &amp; algorithm is needed to perform the derived computation.</a:t>
            </a:r>
            <a:endParaRPr/>
          </a:p>
          <a:p>
            <a:pPr indent="-309562" lvl="0" marL="309562" marR="0" rtl="0" algn="just">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When program become larger, it is divided into function &amp; each function has clearly defined purpose. </a:t>
            </a:r>
            <a:endParaRPr/>
          </a:p>
          <a:p>
            <a:pPr indent="-309562" lvl="0" marL="309562" marR="0" rtl="0" algn="just">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Dividing the program into functions &amp; module is one of the cornerstones of structured programming.</a:t>
            </a:r>
            <a:endParaRPr/>
          </a:p>
          <a:p>
            <a:pPr indent="-309562" lvl="0" marL="309562" marR="0" rtl="0" algn="just">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E.g.:- c, basic, FORTRAN.</a:t>
            </a:r>
            <a:endParaRPr/>
          </a:p>
          <a:p>
            <a:pPr indent="-157163" lvl="0" marL="309563" marR="0" rtl="0" algn="l">
              <a:lnSpc>
                <a:spcPct val="97000"/>
              </a:lnSpc>
              <a:spcBef>
                <a:spcPts val="12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
        <p:nvSpPr>
          <p:cNvPr id="170" name="Google Shape;170;p5"/>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0"/>
          <p:cNvSpPr txBox="1"/>
          <p:nvPr>
            <p:ph type="title"/>
          </p:nvPr>
        </p:nvSpPr>
        <p:spPr>
          <a:xfrm>
            <a:off x="519112" y="242887"/>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1800"/>
              <a:buNone/>
            </a:pPr>
            <a:br>
              <a:rPr b="0" i="0" lang="en-US" sz="1800" u="none">
                <a:solidFill>
                  <a:srgbClr val="000000"/>
                </a:solidFill>
                <a:latin typeface="Times New Roman"/>
                <a:ea typeface="Times New Roman"/>
                <a:cs typeface="Times New Roman"/>
                <a:sym typeface="Times New Roman"/>
              </a:rPr>
            </a:br>
            <a:r>
              <a:rPr b="0" i="0" lang="en-US" sz="4000" u="none">
                <a:solidFill>
                  <a:srgbClr val="000000"/>
                </a:solidFill>
                <a:latin typeface="Calibri"/>
                <a:ea typeface="Calibri"/>
                <a:cs typeface="Calibri"/>
                <a:sym typeface="Calibri"/>
              </a:rPr>
              <a:t> </a:t>
            </a:r>
            <a:r>
              <a:rPr b="1" i="0" lang="en-US" sz="4000" u="none">
                <a:solidFill>
                  <a:srgbClr val="333333"/>
                </a:solidFill>
                <a:latin typeface="Calibri"/>
                <a:ea typeface="Calibri"/>
                <a:cs typeface="Calibri"/>
                <a:sym typeface="Calibri"/>
              </a:rPr>
              <a:t>Class</a:t>
            </a:r>
            <a:r>
              <a:rPr b="0" i="0" lang="en-US" sz="4000" u="none">
                <a:solidFill>
                  <a:srgbClr val="000000"/>
                </a:solidFill>
                <a:latin typeface="Calibri"/>
                <a:ea typeface="Calibri"/>
                <a:cs typeface="Calibri"/>
                <a:sym typeface="Calibri"/>
              </a:rPr>
              <a:t> </a:t>
            </a:r>
            <a:r>
              <a:rPr b="1" i="0" lang="en-US" sz="4000" u="none">
                <a:solidFill>
                  <a:srgbClr val="333333"/>
                </a:solidFill>
                <a:latin typeface="Calibri"/>
                <a:ea typeface="Calibri"/>
                <a:cs typeface="Calibri"/>
                <a:sym typeface="Calibri"/>
              </a:rPr>
              <a:t>and objects</a:t>
            </a:r>
            <a:endParaRPr/>
          </a:p>
        </p:txBody>
      </p:sp>
      <p:sp>
        <p:nvSpPr>
          <p:cNvPr id="493" name="Google Shape;493;p50"/>
          <p:cNvSpPr txBox="1"/>
          <p:nvPr>
            <p:ph idx="1" type="body"/>
          </p:nvPr>
        </p:nvSpPr>
        <p:spPr>
          <a:xfrm>
            <a:off x="152400" y="1143000"/>
            <a:ext cx="8763000" cy="2514600"/>
          </a:xfrm>
          <a:prstGeom prst="rect">
            <a:avLst/>
          </a:prstGeom>
          <a:noFill/>
          <a:ln>
            <a:noFill/>
          </a:ln>
        </p:spPr>
        <p:txBody>
          <a:bodyPr anchorCtr="0" anchor="t" bIns="0" lIns="0" spcFirstLastPara="1" rIns="0" wrap="square" tIns="157400">
            <a:noAutofit/>
          </a:bodyPr>
          <a:lstStyle/>
          <a:p>
            <a:pPr indent="-309562" lvl="0" marL="309562" marR="0" rtl="0" algn="just">
              <a:lnSpc>
                <a:spcPct val="97000"/>
              </a:lnSpc>
              <a:spcBef>
                <a:spcPts val="0"/>
              </a:spcBef>
              <a:spcAft>
                <a:spcPts val="0"/>
              </a:spcAft>
              <a:buClr>
                <a:srgbClr val="000000"/>
              </a:buClr>
              <a:buSzPts val="2400"/>
              <a:buFont typeface="Times New Roman"/>
              <a:buChar char="•"/>
            </a:pPr>
            <a:r>
              <a:rPr b="0" i="0" lang="en-US" sz="2400" u="none">
                <a:solidFill>
                  <a:schemeClr val="dk1"/>
                </a:solidFill>
                <a:latin typeface="Times New Roman"/>
                <a:ea typeface="Times New Roman"/>
                <a:cs typeface="Times New Roman"/>
                <a:sym typeface="Times New Roman"/>
              </a:rPr>
              <a:t>In C++, rather than creating separate variables and functions, we can also wrap these related data and functions in a single place (by creating objects). </a:t>
            </a:r>
            <a:endParaRPr/>
          </a:p>
          <a:p>
            <a:pPr indent="-309562" lvl="0" marL="309562" marR="0" rtl="0" algn="just">
              <a:lnSpc>
                <a:spcPct val="97000"/>
              </a:lnSpc>
              <a:spcBef>
                <a:spcPts val="1200"/>
              </a:spcBef>
              <a:spcAft>
                <a:spcPts val="0"/>
              </a:spcAft>
              <a:buClr>
                <a:srgbClr val="000000"/>
              </a:buClr>
              <a:buSzPts val="2400"/>
              <a:buFont typeface="Times New Roman"/>
              <a:buChar char="•"/>
            </a:pPr>
            <a:r>
              <a:rPr b="0" i="0" lang="en-US" sz="2400" u="none">
                <a:solidFill>
                  <a:schemeClr val="dk1"/>
                </a:solidFill>
                <a:latin typeface="Times New Roman"/>
                <a:ea typeface="Times New Roman"/>
                <a:cs typeface="Times New Roman"/>
                <a:sym typeface="Times New Roman"/>
              </a:rPr>
              <a:t>This programming paradigm is known as </a:t>
            </a:r>
            <a:r>
              <a:rPr b="1" i="0" lang="en-US" sz="2400" u="none">
                <a:solidFill>
                  <a:schemeClr val="dk1"/>
                </a:solidFill>
                <a:latin typeface="Times New Roman"/>
                <a:ea typeface="Times New Roman"/>
                <a:cs typeface="Times New Roman"/>
                <a:sym typeface="Times New Roman"/>
              </a:rPr>
              <a:t>object-oriented programming</a:t>
            </a:r>
            <a:r>
              <a:rPr b="0" i="0" lang="en-US" sz="2400" u="none">
                <a:solidFill>
                  <a:schemeClr val="dk1"/>
                </a:solidFill>
                <a:latin typeface="Times New Roman"/>
                <a:ea typeface="Times New Roman"/>
                <a:cs typeface="Times New Roman"/>
                <a:sym typeface="Times New Roman"/>
              </a:rPr>
              <a:t>. But before we can create objects and use them in C++, we first need to learn about classes.</a:t>
            </a:r>
            <a:br>
              <a:rPr b="0" i="0" lang="en-US" sz="2400" u="none">
                <a:solidFill>
                  <a:schemeClr val="dk1"/>
                </a:solidFill>
                <a:latin typeface="Times New Roman"/>
                <a:ea typeface="Times New Roman"/>
                <a:cs typeface="Times New Roman"/>
                <a:sym typeface="Times New Roman"/>
              </a:rPr>
            </a:br>
            <a:endParaRPr/>
          </a:p>
        </p:txBody>
      </p:sp>
      <p:pic>
        <p:nvPicPr>
          <p:cNvPr id="494" name="Google Shape;494;p50"/>
          <p:cNvPicPr preferRelativeResize="0"/>
          <p:nvPr/>
        </p:nvPicPr>
        <p:blipFill rotWithShape="1">
          <a:blip r:embed="rId3">
            <a:alphaModFix/>
          </a:blip>
          <a:srcRect b="0" l="0" r="0" t="0"/>
          <a:stretch/>
        </p:blipFill>
        <p:spPr>
          <a:xfrm>
            <a:off x="1752600" y="3733800"/>
            <a:ext cx="5338762" cy="2971800"/>
          </a:xfrm>
          <a:prstGeom prst="rect">
            <a:avLst/>
          </a:prstGeom>
          <a:noFill/>
          <a:ln>
            <a:noFill/>
          </a:ln>
        </p:spPr>
      </p:pic>
      <p:sp>
        <p:nvSpPr>
          <p:cNvPr id="495" name="Google Shape;495;p50"/>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pic>
        <p:nvPicPr>
          <p:cNvPr id="500" name="Google Shape;500;p51"/>
          <p:cNvPicPr preferRelativeResize="0"/>
          <p:nvPr/>
        </p:nvPicPr>
        <p:blipFill rotWithShape="1">
          <a:blip r:embed="rId3">
            <a:alphaModFix/>
          </a:blip>
          <a:srcRect b="0" l="0" r="0" t="0"/>
          <a:stretch/>
        </p:blipFill>
        <p:spPr>
          <a:xfrm>
            <a:off x="3585873" y="3512127"/>
            <a:ext cx="5135304" cy="281940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501" name="Google Shape;501;p51"/>
          <p:cNvPicPr preferRelativeResize="0"/>
          <p:nvPr/>
        </p:nvPicPr>
        <p:blipFill rotWithShape="1">
          <a:blip r:embed="rId4">
            <a:alphaModFix/>
          </a:blip>
          <a:srcRect b="0" l="0" r="0" t="0"/>
          <a:stretch/>
        </p:blipFill>
        <p:spPr>
          <a:xfrm>
            <a:off x="492125" y="1219200"/>
            <a:ext cx="6188075" cy="1978025"/>
          </a:xfrm>
          <a:prstGeom prst="rect">
            <a:avLst/>
          </a:prstGeom>
          <a:noFill/>
          <a:ln>
            <a:noFill/>
          </a:ln>
        </p:spPr>
      </p:pic>
      <p:sp>
        <p:nvSpPr>
          <p:cNvPr id="502" name="Google Shape;502;p51"/>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503" name="Google Shape;503;p51"/>
          <p:cNvSpPr txBox="1"/>
          <p:nvPr>
            <p:ph type="title"/>
          </p:nvPr>
        </p:nvSpPr>
        <p:spPr>
          <a:xfrm>
            <a:off x="519112" y="242887"/>
            <a:ext cx="8105775" cy="976312"/>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1800"/>
              <a:buNone/>
            </a:pPr>
            <a:br>
              <a:rPr b="0" i="0" lang="en-US" sz="1800" u="none">
                <a:solidFill>
                  <a:srgbClr val="000000"/>
                </a:solidFill>
                <a:latin typeface="Times New Roman"/>
                <a:ea typeface="Times New Roman"/>
                <a:cs typeface="Times New Roman"/>
                <a:sym typeface="Times New Roman"/>
              </a:rPr>
            </a:br>
            <a:r>
              <a:rPr b="0" i="0" lang="en-US" sz="4000" u="none">
                <a:solidFill>
                  <a:srgbClr val="000000"/>
                </a:solidFill>
                <a:latin typeface="Calibri"/>
                <a:ea typeface="Calibri"/>
                <a:cs typeface="Calibri"/>
                <a:sym typeface="Calibri"/>
              </a:rPr>
              <a:t> </a:t>
            </a:r>
            <a:r>
              <a:rPr b="1" i="0" lang="en-US" sz="4000" u="none">
                <a:solidFill>
                  <a:srgbClr val="333333"/>
                </a:solidFill>
                <a:latin typeface="Calibri"/>
                <a:ea typeface="Calibri"/>
                <a:cs typeface="Calibri"/>
                <a:sym typeface="Calibri"/>
              </a:rPr>
              <a:t>Class</a:t>
            </a:r>
            <a:r>
              <a:rPr b="0" i="0" lang="en-US" sz="4000" u="none">
                <a:solidFill>
                  <a:srgbClr val="000000"/>
                </a:solidFill>
                <a:latin typeface="Calibri"/>
                <a:ea typeface="Calibri"/>
                <a:cs typeface="Calibri"/>
                <a:sym typeface="Calibri"/>
              </a:rPr>
              <a:t> </a:t>
            </a:r>
            <a:r>
              <a:rPr b="1" i="0" lang="en-US" sz="4000" u="none">
                <a:solidFill>
                  <a:srgbClr val="333333"/>
                </a:solidFill>
                <a:latin typeface="Calibri"/>
                <a:ea typeface="Calibri"/>
                <a:cs typeface="Calibri"/>
                <a:sym typeface="Calibri"/>
              </a:rPr>
              <a:t>and objects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2"/>
          <p:cNvSpPr txBox="1"/>
          <p:nvPr>
            <p:ph type="title"/>
          </p:nvPr>
        </p:nvSpPr>
        <p:spPr>
          <a:xfrm>
            <a:off x="457200" y="53340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chemeClr val="dk1"/>
                </a:solidFill>
                <a:latin typeface="Calibri"/>
                <a:ea typeface="Calibri"/>
                <a:cs typeface="Calibri"/>
                <a:sym typeface="Calibri"/>
              </a:rPr>
              <a:t>Class</a:t>
            </a:r>
            <a:br>
              <a:rPr b="1" i="0" lang="en-US" sz="4000" u="none">
                <a:solidFill>
                  <a:schemeClr val="dk1"/>
                </a:solidFill>
                <a:latin typeface="Calibri"/>
                <a:ea typeface="Calibri"/>
                <a:cs typeface="Calibri"/>
                <a:sym typeface="Calibri"/>
              </a:rPr>
            </a:br>
            <a:endParaRPr/>
          </a:p>
        </p:txBody>
      </p:sp>
      <p:sp>
        <p:nvSpPr>
          <p:cNvPr id="509" name="Google Shape;509;p52"/>
          <p:cNvSpPr txBox="1"/>
          <p:nvPr>
            <p:ph idx="1" type="body"/>
          </p:nvPr>
        </p:nvSpPr>
        <p:spPr>
          <a:xfrm>
            <a:off x="304800" y="1089025"/>
            <a:ext cx="8458200" cy="4930775"/>
          </a:xfrm>
          <a:prstGeom prst="rect">
            <a:avLst/>
          </a:prstGeom>
          <a:noFill/>
          <a:ln>
            <a:noFill/>
          </a:ln>
        </p:spPr>
        <p:txBody>
          <a:bodyPr anchorCtr="0" anchor="t" bIns="0" lIns="0" spcFirstLastPara="1" rIns="0" wrap="square" tIns="157400">
            <a:noAutofit/>
          </a:bodyPr>
          <a:lstStyle/>
          <a:p>
            <a:pPr indent="-309562" lvl="0" marL="309562" marR="0" rtl="0" algn="just">
              <a:lnSpc>
                <a:spcPct val="97000"/>
              </a:lnSpc>
              <a:spcBef>
                <a:spcPts val="0"/>
              </a:spcBef>
              <a:spcAft>
                <a:spcPts val="0"/>
              </a:spcAft>
              <a:buClr>
                <a:srgbClr val="000000"/>
              </a:buClr>
              <a:buSzPts val="2400"/>
              <a:buFont typeface="Times New Roman"/>
              <a:buChar char="•"/>
            </a:pPr>
            <a:r>
              <a:rPr b="1" i="0" lang="en-US" sz="2400" u="none">
                <a:solidFill>
                  <a:srgbClr val="000000"/>
                </a:solidFill>
                <a:latin typeface="Times New Roman"/>
                <a:ea typeface="Times New Roman"/>
                <a:cs typeface="Times New Roman"/>
                <a:sym typeface="Times New Roman"/>
              </a:rPr>
              <a:t>A class </a:t>
            </a:r>
            <a:r>
              <a:rPr b="0" i="0" lang="en-US" sz="2400" u="none">
                <a:solidFill>
                  <a:srgbClr val="000000"/>
                </a:solidFill>
                <a:latin typeface="Times New Roman"/>
                <a:ea typeface="Times New Roman"/>
                <a:cs typeface="Times New Roman"/>
                <a:sym typeface="Times New Roman"/>
              </a:rPr>
              <a:t>is a blueprint for the object. We can think of a class as a sketch (prototype) of a house. It contains all the details about the floors, doors, windows, etc. Based on these descriptions we build the house. House is the object.</a:t>
            </a:r>
            <a:endParaRPr/>
          </a:p>
          <a:p>
            <a:pPr indent="-309562" lvl="0" marL="309562" marR="0" rtl="0" algn="just">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A class in C++ is the building block, that leads to Object-Oriented programming. It is a user-defined data type, which holds its own </a:t>
            </a:r>
            <a:r>
              <a:rPr b="1" i="0" lang="en-US" sz="2400" u="none">
                <a:solidFill>
                  <a:srgbClr val="000000"/>
                </a:solidFill>
                <a:latin typeface="Times New Roman"/>
                <a:ea typeface="Times New Roman"/>
                <a:cs typeface="Times New Roman"/>
                <a:sym typeface="Times New Roman"/>
              </a:rPr>
              <a:t>data members </a:t>
            </a:r>
            <a:r>
              <a:rPr b="0" i="0" lang="en-US" sz="2400" u="none">
                <a:solidFill>
                  <a:srgbClr val="000000"/>
                </a:solidFill>
                <a:latin typeface="Times New Roman"/>
                <a:ea typeface="Times New Roman"/>
                <a:cs typeface="Times New Roman"/>
                <a:sym typeface="Times New Roman"/>
              </a:rPr>
              <a:t>and </a:t>
            </a:r>
            <a:r>
              <a:rPr b="1" i="0" lang="en-US" sz="2400" u="none">
                <a:solidFill>
                  <a:srgbClr val="000000"/>
                </a:solidFill>
                <a:latin typeface="Times New Roman"/>
                <a:ea typeface="Times New Roman"/>
                <a:cs typeface="Times New Roman"/>
                <a:sym typeface="Times New Roman"/>
              </a:rPr>
              <a:t>member functions</a:t>
            </a:r>
            <a:r>
              <a:rPr b="0" i="0" lang="en-US" sz="2400" u="none">
                <a:solidFill>
                  <a:srgbClr val="000000"/>
                </a:solidFill>
                <a:latin typeface="Times New Roman"/>
                <a:ea typeface="Times New Roman"/>
                <a:cs typeface="Times New Roman"/>
                <a:sym typeface="Times New Roman"/>
              </a:rPr>
              <a:t>, which can be accessed and used by creating an instance of that class..</a:t>
            </a:r>
            <a:br>
              <a:rPr b="0" i="0" lang="en-US" sz="2400" u="none">
                <a:solidFill>
                  <a:srgbClr val="000000"/>
                </a:solidFill>
                <a:latin typeface="Times New Roman"/>
                <a:ea typeface="Times New Roman"/>
                <a:cs typeface="Times New Roman"/>
                <a:sym typeface="Times New Roman"/>
              </a:rPr>
            </a:br>
            <a:endParaRPr/>
          </a:p>
          <a:p>
            <a:pPr indent="-309562" lvl="0" marL="309562" marR="0" rtl="0" algn="just">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For Example: Consider the Class of </a:t>
            </a:r>
            <a:r>
              <a:rPr b="1" i="0" lang="en-US" sz="2400" u="none">
                <a:solidFill>
                  <a:srgbClr val="000000"/>
                </a:solidFill>
                <a:latin typeface="Times New Roman"/>
                <a:ea typeface="Times New Roman"/>
                <a:cs typeface="Times New Roman"/>
                <a:sym typeface="Times New Roman"/>
              </a:rPr>
              <a:t>Cars</a:t>
            </a:r>
            <a:r>
              <a:rPr b="0" i="0" lang="en-US" sz="2400" u="none">
                <a:solidFill>
                  <a:srgbClr val="000000"/>
                </a:solidFill>
                <a:latin typeface="Times New Roman"/>
                <a:ea typeface="Times New Roman"/>
                <a:cs typeface="Times New Roman"/>
                <a:sym typeface="Times New Roman"/>
              </a:rPr>
              <a:t>. There may be many cars with different names and brand but all of them will share some common properties like all of them will have </a:t>
            </a:r>
            <a:r>
              <a:rPr b="0" i="1" lang="en-US" sz="2400" u="none">
                <a:solidFill>
                  <a:srgbClr val="000000"/>
                </a:solidFill>
                <a:latin typeface="Times New Roman"/>
                <a:ea typeface="Times New Roman"/>
                <a:cs typeface="Times New Roman"/>
                <a:sym typeface="Times New Roman"/>
              </a:rPr>
              <a:t>4 wheels</a:t>
            </a:r>
            <a:r>
              <a:rPr b="0" i="0" lang="en-US" sz="2400" u="none">
                <a:solidFill>
                  <a:srgbClr val="000000"/>
                </a:solidFill>
                <a:latin typeface="Times New Roman"/>
                <a:ea typeface="Times New Roman"/>
                <a:cs typeface="Times New Roman"/>
                <a:sym typeface="Times New Roman"/>
              </a:rPr>
              <a:t>, </a:t>
            </a:r>
            <a:r>
              <a:rPr b="0" i="1" lang="en-US" sz="2400" u="none">
                <a:solidFill>
                  <a:srgbClr val="000000"/>
                </a:solidFill>
                <a:latin typeface="Times New Roman"/>
                <a:ea typeface="Times New Roman"/>
                <a:cs typeface="Times New Roman"/>
                <a:sym typeface="Times New Roman"/>
              </a:rPr>
              <a:t>Speed Limit</a:t>
            </a:r>
            <a:r>
              <a:rPr b="0" i="0" lang="en-US" sz="2400" u="none">
                <a:solidFill>
                  <a:srgbClr val="000000"/>
                </a:solidFill>
                <a:latin typeface="Times New Roman"/>
                <a:ea typeface="Times New Roman"/>
                <a:cs typeface="Times New Roman"/>
                <a:sym typeface="Times New Roman"/>
              </a:rPr>
              <a:t>, </a:t>
            </a:r>
            <a:r>
              <a:rPr b="0" i="1" lang="en-US" sz="2400" u="none">
                <a:solidFill>
                  <a:srgbClr val="000000"/>
                </a:solidFill>
                <a:latin typeface="Times New Roman"/>
                <a:ea typeface="Times New Roman"/>
                <a:cs typeface="Times New Roman"/>
                <a:sym typeface="Times New Roman"/>
              </a:rPr>
              <a:t>cost </a:t>
            </a:r>
            <a:r>
              <a:rPr b="0" i="0" lang="en-US" sz="2400" u="none">
                <a:solidFill>
                  <a:srgbClr val="000000"/>
                </a:solidFill>
                <a:latin typeface="Times New Roman"/>
                <a:ea typeface="Times New Roman"/>
                <a:cs typeface="Times New Roman"/>
                <a:sym typeface="Times New Roman"/>
              </a:rPr>
              <a:t>etc. </a:t>
            </a:r>
            <a:endParaRPr/>
          </a:p>
          <a:p>
            <a:pPr indent="-157163" lvl="0" marL="309563" marR="0" rtl="0" algn="l">
              <a:lnSpc>
                <a:spcPct val="97000"/>
              </a:lnSpc>
              <a:spcBef>
                <a:spcPts val="12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
        <p:nvSpPr>
          <p:cNvPr id="510" name="Google Shape;510;p52"/>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3"/>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Class specification</a:t>
            </a:r>
            <a:endParaRPr/>
          </a:p>
        </p:txBody>
      </p:sp>
      <p:sp>
        <p:nvSpPr>
          <p:cNvPr id="516" name="Google Shape;516;p53"/>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517" name="Google Shape;517;p53"/>
          <p:cNvSpPr txBox="1"/>
          <p:nvPr>
            <p:ph idx="1" type="body"/>
          </p:nvPr>
        </p:nvSpPr>
        <p:spPr>
          <a:xfrm>
            <a:off x="457200" y="1295400"/>
            <a:ext cx="8105775" cy="4713287"/>
          </a:xfrm>
          <a:prstGeom prst="rect">
            <a:avLst/>
          </a:prstGeom>
          <a:noFill/>
          <a:ln>
            <a:noFill/>
          </a:ln>
        </p:spPr>
        <p:txBody>
          <a:bodyPr anchorCtr="0" anchor="t" bIns="0" lIns="0" spcFirstLastPara="1" rIns="0" wrap="square" tIns="157400">
            <a:noAutofit/>
          </a:bodyPr>
          <a:lstStyle/>
          <a:p>
            <a:pPr indent="0" lvl="0" marL="0" marR="0" rtl="0" algn="just">
              <a:lnSpc>
                <a:spcPct val="97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Generally, a class specification has two parts:</a:t>
            </a:r>
            <a:endParaRPr/>
          </a:p>
          <a:p>
            <a:pPr indent="0" lvl="0" marL="0" marR="0" rtl="0" algn="just">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Class declaration</a:t>
            </a:r>
            <a:endParaRPr/>
          </a:p>
          <a:p>
            <a:pPr indent="0" lvl="0" marL="0" marR="0" rtl="0" algn="just">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2. Class function definition</a:t>
            </a:r>
            <a:endParaRPr/>
          </a:p>
          <a:p>
            <a:pPr indent="-152400" lvl="0" marL="0" marR="0" rtl="0" algn="just">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The declaration specifies the type and scope of both data and member functions of class. Where as definition specifies the executable code of the function.</a:t>
            </a:r>
            <a:endParaRPr/>
          </a:p>
          <a:p>
            <a:pPr indent="-157163" lvl="0" marL="309563" marR="0" rtl="0" algn="l">
              <a:lnSpc>
                <a:spcPct val="97000"/>
              </a:lnSpc>
              <a:spcBef>
                <a:spcPts val="12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4"/>
          <p:cNvSpPr txBox="1"/>
          <p:nvPr>
            <p:ph type="title"/>
          </p:nvPr>
        </p:nvSpPr>
        <p:spPr>
          <a:xfrm>
            <a:off x="457200" y="53340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Characteristics of a class</a:t>
            </a:r>
            <a:br>
              <a:rPr b="1" i="0" lang="en-US" sz="4000" u="none">
                <a:solidFill>
                  <a:srgbClr val="000000"/>
                </a:solidFill>
                <a:latin typeface="Calibri"/>
                <a:ea typeface="Calibri"/>
                <a:cs typeface="Calibri"/>
                <a:sym typeface="Calibri"/>
              </a:rPr>
            </a:br>
            <a:endParaRPr/>
          </a:p>
        </p:txBody>
      </p:sp>
      <p:sp>
        <p:nvSpPr>
          <p:cNvPr id="523" name="Google Shape;523;p54"/>
          <p:cNvSpPr txBox="1"/>
          <p:nvPr>
            <p:ph idx="1" type="body"/>
          </p:nvPr>
        </p:nvSpPr>
        <p:spPr>
          <a:xfrm>
            <a:off x="457200" y="1371600"/>
            <a:ext cx="8105775" cy="4953000"/>
          </a:xfrm>
          <a:prstGeom prst="rect">
            <a:avLst/>
          </a:prstGeom>
          <a:noFill/>
          <a:ln>
            <a:noFill/>
          </a:ln>
        </p:spPr>
        <p:txBody>
          <a:bodyPr anchorCtr="0" anchor="t" bIns="0" lIns="0" spcFirstLastPara="1" rIns="0" wrap="square" tIns="157400">
            <a:noAutofit/>
          </a:bodyPr>
          <a:lstStyle/>
          <a:p>
            <a:pPr indent="-309562" lvl="0" marL="309562" marR="0" rtl="0" algn="just">
              <a:lnSpc>
                <a:spcPct val="97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The keyword class specifies abstract data type of type class name.</a:t>
            </a:r>
            <a:endParaRPr/>
          </a:p>
          <a:p>
            <a:pPr indent="-309562" lvl="0" marL="309562" marR="0" rtl="0" algn="just">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The body of a class is enclosed with in braces and terminated by a semicolon.</a:t>
            </a:r>
            <a:endParaRPr/>
          </a:p>
          <a:p>
            <a:pPr indent="-309562" lvl="0" marL="309562" marR="0" rtl="0" algn="just">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The functions and variables with in the class are collectively called as members</a:t>
            </a:r>
            <a:endParaRPr/>
          </a:p>
          <a:p>
            <a:pPr indent="-309562" lvl="0" marL="309562" marR="0" rtl="0" algn="just">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The members that have been declared as private can be accessed only from within the class. </a:t>
            </a:r>
            <a:endParaRPr/>
          </a:p>
          <a:p>
            <a:pPr indent="-309562" lvl="0" marL="309562" marR="0" rtl="0" algn="just">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Class definition is only a template and does not create any memory space for a class.</a:t>
            </a:r>
            <a:endParaRPr/>
          </a:p>
          <a:p>
            <a:pPr indent="-309562" lvl="0" marL="309562" marR="0" rtl="0" algn="just">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By default all the members are of type private .  </a:t>
            </a:r>
            <a:endParaRPr/>
          </a:p>
          <a:p>
            <a:pPr indent="-157163" lvl="0" marL="309563" marR="0" rtl="0" algn="l">
              <a:lnSpc>
                <a:spcPct val="97000"/>
              </a:lnSpc>
              <a:spcBef>
                <a:spcPts val="12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
        <p:nvSpPr>
          <p:cNvPr id="524" name="Google Shape;524;p54"/>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5"/>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Class Declaration</a:t>
            </a:r>
            <a:endParaRPr/>
          </a:p>
        </p:txBody>
      </p:sp>
      <p:sp>
        <p:nvSpPr>
          <p:cNvPr id="530" name="Google Shape;530;p55"/>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pic>
        <p:nvPicPr>
          <p:cNvPr descr="IMG_256" id="531" name="Google Shape;531;p55"/>
          <p:cNvPicPr preferRelativeResize="0"/>
          <p:nvPr>
            <p:ph idx="1" type="body"/>
          </p:nvPr>
        </p:nvPicPr>
        <p:blipFill rotWithShape="1">
          <a:blip r:embed="rId3">
            <a:alphaModFix/>
          </a:blip>
          <a:srcRect b="0" l="0" r="0" t="0"/>
          <a:stretch/>
        </p:blipFill>
        <p:spPr>
          <a:xfrm>
            <a:off x="1905000" y="1143000"/>
            <a:ext cx="5291137" cy="48006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6"/>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br>
              <a:rPr b="1" i="0" lang="en-US" sz="4000" u="none">
                <a:solidFill>
                  <a:srgbClr val="000000"/>
                </a:solidFill>
                <a:latin typeface="Calibri"/>
                <a:ea typeface="Calibri"/>
                <a:cs typeface="Calibri"/>
                <a:sym typeface="Calibri"/>
              </a:rPr>
            </a:br>
            <a:r>
              <a:rPr b="1" i="0" lang="en-US" sz="4000" u="none">
                <a:solidFill>
                  <a:srgbClr val="000000"/>
                </a:solidFill>
                <a:latin typeface="Calibri"/>
                <a:ea typeface="Calibri"/>
                <a:cs typeface="Calibri"/>
                <a:sym typeface="Calibri"/>
              </a:rPr>
              <a:t>Scope resolution operator</a:t>
            </a:r>
            <a:br>
              <a:rPr b="0" i="0" lang="en-US" sz="4000" u="none">
                <a:solidFill>
                  <a:srgbClr val="000000"/>
                </a:solidFill>
                <a:latin typeface="Calibri"/>
                <a:ea typeface="Calibri"/>
                <a:cs typeface="Calibri"/>
                <a:sym typeface="Calibri"/>
              </a:rPr>
            </a:br>
            <a:endParaRPr/>
          </a:p>
        </p:txBody>
      </p:sp>
      <p:sp>
        <p:nvSpPr>
          <p:cNvPr id="537" name="Google Shape;537;p56"/>
          <p:cNvSpPr txBox="1"/>
          <p:nvPr>
            <p:ph idx="1" type="body"/>
          </p:nvPr>
        </p:nvSpPr>
        <p:spPr>
          <a:xfrm>
            <a:off x="457200" y="990600"/>
            <a:ext cx="8105775" cy="5867400"/>
          </a:xfrm>
          <a:prstGeom prst="rect">
            <a:avLst/>
          </a:prstGeom>
          <a:noFill/>
          <a:ln>
            <a:noFill/>
          </a:ln>
        </p:spPr>
        <p:txBody>
          <a:bodyPr anchorCtr="0" anchor="t" bIns="0" lIns="0" spcFirstLastPara="1" rIns="0" wrap="square" tIns="157400">
            <a:noAutofit/>
          </a:bodyPr>
          <a:lstStyle/>
          <a:p>
            <a:pPr indent="-309562" lvl="0" marL="309562" marR="0" rtl="0" algn="l">
              <a:lnSpc>
                <a:spcPct val="100000"/>
              </a:lnSpc>
              <a:spcBef>
                <a:spcPts val="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Scope resolution operator (::)  is used to define a function outside a class or when we want to use a global variable but also has a local variable with the same name.</a:t>
            </a:r>
            <a:endParaRPr/>
          </a:p>
          <a:p>
            <a:pPr indent="-309562" lvl="0" marL="309562" marR="0" rtl="0" algn="l">
              <a:lnSpc>
                <a:spcPct val="100000"/>
              </a:lnSpc>
              <a:spcBef>
                <a:spcPts val="120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Example</a:t>
            </a:r>
            <a:r>
              <a:rPr b="0" i="0" lang="en-US" sz="2000" u="none">
                <a:solidFill>
                  <a:srgbClr val="000000"/>
                </a:solidFill>
                <a:latin typeface="Times New Roman"/>
                <a:ea typeface="Times New Roman"/>
                <a:cs typeface="Times New Roman"/>
                <a:sym typeface="Times New Roman"/>
              </a:rPr>
              <a:t>:</a:t>
            </a:r>
            <a:endParaRPr/>
          </a:p>
          <a:p>
            <a:pPr indent="-309562" lvl="0" marL="309562" marR="0" rtl="0" algn="l">
              <a:lnSpc>
                <a:spcPct val="100000"/>
              </a:lnSpc>
              <a:spcBef>
                <a:spcPts val="12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#include &lt;iostream&gt;</a:t>
            </a:r>
            <a:endParaRPr/>
          </a:p>
          <a:p>
            <a:pPr indent="-309562" lvl="0" marL="309562" marR="0" rtl="0" algn="l">
              <a:lnSpc>
                <a:spcPct val="100000"/>
              </a:lnSpc>
              <a:spcBef>
                <a:spcPts val="12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using namespace std;</a:t>
            </a:r>
            <a:endParaRPr/>
          </a:p>
          <a:p>
            <a:pPr indent="-309562" lvl="0" marL="309562" marR="0" rtl="0" algn="l">
              <a:lnSpc>
                <a:spcPct val="100000"/>
              </a:lnSpc>
              <a:spcBef>
                <a:spcPts val="12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char c = 'a';     // global variable</a:t>
            </a:r>
            <a:endParaRPr/>
          </a:p>
          <a:p>
            <a:pPr indent="-309562" lvl="0" marL="309562" marR="0" rtl="0" algn="l">
              <a:lnSpc>
                <a:spcPct val="100000"/>
              </a:lnSpc>
              <a:spcBef>
                <a:spcPts val="12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int main() {</a:t>
            </a:r>
            <a:endParaRPr/>
          </a:p>
          <a:p>
            <a:pPr indent="-309562" lvl="0" marL="309562" marR="0" rtl="0" algn="l">
              <a:lnSpc>
                <a:spcPct val="100000"/>
              </a:lnSpc>
              <a:spcBef>
                <a:spcPts val="12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char c = 'b';   //local variable</a:t>
            </a:r>
            <a:endParaRPr/>
          </a:p>
          <a:p>
            <a:pPr indent="-309562" lvl="0" marL="309562" marR="0" rtl="0" algn="l">
              <a:lnSpc>
                <a:spcPct val="100000"/>
              </a:lnSpc>
              <a:spcBef>
                <a:spcPts val="12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cout &lt;&lt; "Local  variable: " &lt;&lt; c &lt;&lt; "\n";      </a:t>
            </a:r>
            <a:endParaRPr/>
          </a:p>
          <a:p>
            <a:pPr indent="-309562" lvl="0" marL="309562" marR="0" rtl="0" algn="l">
              <a:lnSpc>
                <a:spcPct val="100000"/>
              </a:lnSpc>
              <a:spcBef>
                <a:spcPts val="12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cout &lt;&lt; "Global variable: " &lt;&lt; ::c &lt;&lt; "\n";  //using scope resolution operator</a:t>
            </a:r>
            <a:endParaRPr/>
          </a:p>
          <a:p>
            <a:pPr indent="-309562" lvl="0" marL="309562" marR="0" rtl="0" algn="l">
              <a:lnSpc>
                <a:spcPct val="100000"/>
              </a:lnSpc>
              <a:spcBef>
                <a:spcPts val="12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return 0;</a:t>
            </a:r>
            <a:endParaRPr/>
          </a:p>
          <a:p>
            <a:pPr indent="-309562" lvl="0" marL="309562" marR="0" rtl="0" algn="l">
              <a:lnSpc>
                <a:spcPct val="100000"/>
              </a:lnSpc>
              <a:spcBef>
                <a:spcPts val="12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a:t>
            </a:r>
            <a:endParaRPr/>
          </a:p>
          <a:p>
            <a:pPr indent="-182563" lvl="0" marL="309563" marR="0" rtl="0" algn="l">
              <a:lnSpc>
                <a:spcPct val="97000"/>
              </a:lnSpc>
              <a:spcBef>
                <a:spcPts val="12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p:txBody>
      </p:sp>
      <p:sp>
        <p:nvSpPr>
          <p:cNvPr id="538" name="Google Shape;538;p56"/>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7"/>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Methods definition</a:t>
            </a:r>
            <a:endParaRPr/>
          </a:p>
        </p:txBody>
      </p:sp>
      <p:sp>
        <p:nvSpPr>
          <p:cNvPr id="544" name="Google Shape;544;p57"/>
          <p:cNvSpPr txBox="1"/>
          <p:nvPr>
            <p:ph idx="1" type="body"/>
          </p:nvPr>
        </p:nvSpPr>
        <p:spPr>
          <a:xfrm>
            <a:off x="457200" y="1295400"/>
            <a:ext cx="8534400" cy="4713287"/>
          </a:xfrm>
          <a:prstGeom prst="rect">
            <a:avLst/>
          </a:prstGeom>
          <a:noFill/>
          <a:ln>
            <a:noFill/>
          </a:ln>
        </p:spPr>
        <p:txBody>
          <a:bodyPr anchorCtr="0" anchor="t" bIns="0" lIns="0" spcFirstLastPara="1" rIns="0" wrap="square" tIns="157400">
            <a:noAutofit/>
          </a:bodyPr>
          <a:lstStyle/>
          <a:p>
            <a:pPr indent="-309562" lvl="0" marL="309562" marR="0" rtl="0" algn="just">
              <a:lnSpc>
                <a:spcPct val="97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The member function of the class can be defined in two different ways:</a:t>
            </a:r>
            <a:endParaRPr/>
          </a:p>
          <a:p>
            <a:pPr indent="-309562" lvl="0" marL="309562" marR="0" rtl="0" algn="just">
              <a:lnSpc>
                <a:spcPct val="97000"/>
              </a:lnSpc>
              <a:spcBef>
                <a:spcPts val="1200"/>
              </a:spcBef>
              <a:spcAft>
                <a:spcPts val="0"/>
              </a:spcAft>
              <a:buClr>
                <a:srgbClr val="000000"/>
              </a:buClr>
              <a:buSzPts val="2400"/>
              <a:buFont typeface="Times New Roman"/>
              <a:buAutoNum type="arabicParenR"/>
            </a:pPr>
            <a:r>
              <a:rPr b="1" i="0" lang="en-US" sz="2400" u="none">
                <a:solidFill>
                  <a:srgbClr val="000000"/>
                </a:solidFill>
                <a:latin typeface="Times New Roman"/>
                <a:ea typeface="Times New Roman"/>
                <a:cs typeface="Times New Roman"/>
                <a:sym typeface="Times New Roman"/>
              </a:rPr>
              <a:t>Inside the class definition</a:t>
            </a:r>
            <a:r>
              <a:rPr b="0" i="0" lang="en-US" sz="2400" u="none">
                <a:solidFill>
                  <a:srgbClr val="000000"/>
                </a:solidFill>
                <a:latin typeface="Times New Roman"/>
                <a:ea typeface="Times New Roman"/>
                <a:cs typeface="Times New Roman"/>
                <a:sym typeface="Times New Roman"/>
              </a:rPr>
              <a:t>: The member functions are simple defined inside the class only i.e the body of the function resides inside the range of class only.</a:t>
            </a:r>
            <a:endParaRPr/>
          </a:p>
          <a:p>
            <a:pPr indent="-309562" lvl="0" marL="309562" marR="0" rtl="0" algn="just">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2) </a:t>
            </a:r>
            <a:r>
              <a:rPr b="1" i="0" lang="en-US" sz="2400" u="none">
                <a:solidFill>
                  <a:srgbClr val="000000"/>
                </a:solidFill>
                <a:latin typeface="Times New Roman"/>
                <a:ea typeface="Times New Roman"/>
                <a:cs typeface="Times New Roman"/>
                <a:sym typeface="Times New Roman"/>
              </a:rPr>
              <a:t>Outside the class definition: </a:t>
            </a:r>
            <a:r>
              <a:rPr b="0" i="0" lang="en-US" sz="2400" u="none">
                <a:solidFill>
                  <a:srgbClr val="000000"/>
                </a:solidFill>
                <a:latin typeface="Times New Roman"/>
                <a:ea typeface="Times New Roman"/>
                <a:cs typeface="Times New Roman"/>
                <a:sym typeface="Times New Roman"/>
              </a:rPr>
              <a:t>by using scope resolution operator, which specifies that the scope of the function is restricted to the class class_name.</a:t>
            </a:r>
            <a:endParaRPr/>
          </a:p>
          <a:p>
            <a:pPr indent="-309562" lvl="0" marL="309562" marR="0" rtl="0" algn="just">
              <a:lnSpc>
                <a:spcPct val="97000"/>
              </a:lnSpc>
              <a:spcBef>
                <a:spcPts val="120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                    Syntax:- </a:t>
            </a:r>
            <a:r>
              <a:rPr b="0" i="0" lang="en-US" sz="2400" u="none">
                <a:solidFill>
                  <a:srgbClr val="000000"/>
                </a:solidFill>
                <a:latin typeface="Times New Roman"/>
                <a:ea typeface="Times New Roman"/>
                <a:cs typeface="Times New Roman"/>
                <a:sym typeface="Times New Roman"/>
              </a:rPr>
              <a:t>class_name:: function_name</a:t>
            </a:r>
            <a:endParaRPr/>
          </a:p>
        </p:txBody>
      </p:sp>
      <p:sp>
        <p:nvSpPr>
          <p:cNvPr id="545" name="Google Shape;545;p57"/>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8"/>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Inside the class definition</a:t>
            </a:r>
            <a:endParaRPr/>
          </a:p>
        </p:txBody>
      </p:sp>
      <p:sp>
        <p:nvSpPr>
          <p:cNvPr id="551" name="Google Shape;551;p58"/>
          <p:cNvSpPr txBox="1"/>
          <p:nvPr>
            <p:ph idx="1" type="body"/>
          </p:nvPr>
        </p:nvSpPr>
        <p:spPr>
          <a:xfrm>
            <a:off x="457200" y="1066800"/>
            <a:ext cx="3983037" cy="5791200"/>
          </a:xfrm>
          <a:prstGeom prst="rect">
            <a:avLst/>
          </a:prstGeom>
          <a:noFill/>
          <a:ln>
            <a:noFill/>
          </a:ln>
        </p:spPr>
        <p:txBody>
          <a:bodyPr anchorCtr="0" anchor="t" bIns="0" lIns="0" spcFirstLastPara="1" rIns="0" wrap="square" tIns="157400">
            <a:noAutofit/>
          </a:bodyPr>
          <a:lstStyle/>
          <a:p>
            <a:pPr indent="-309562" lvl="0" marL="309562" marR="0" rtl="0" algn="l">
              <a:lnSpc>
                <a:spcPct val="97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Eg</a:t>
            </a:r>
            <a:r>
              <a:rPr b="0" i="0" lang="en-US" sz="2000" u="none">
                <a:solidFill>
                  <a:srgbClr val="000000"/>
                </a:solidFill>
                <a:latin typeface="Times New Roman"/>
                <a:ea typeface="Times New Roman"/>
                <a:cs typeface="Times New Roman"/>
                <a:sym typeface="Times New Roman"/>
              </a:rPr>
              <a:t>: class abc</a:t>
            </a:r>
            <a:endParaRPr/>
          </a:p>
          <a:p>
            <a:pPr indent="-309562" lvl="0" marL="309562" marR="0" rtl="0" algn="l">
              <a:lnSpc>
                <a:spcPct val="97000"/>
              </a:lnSpc>
              <a:spcBef>
                <a:spcPts val="12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a:t>
            </a:r>
            <a:endParaRPr/>
          </a:p>
          <a:p>
            <a:pPr indent="-309562" lvl="0" marL="309562" marR="0" rtl="0" algn="l">
              <a:lnSpc>
                <a:spcPct val="97000"/>
              </a:lnSpc>
              <a:spcBef>
                <a:spcPts val="12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private:</a:t>
            </a:r>
            <a:endParaRPr/>
          </a:p>
          <a:p>
            <a:pPr indent="-309562" lvl="0" marL="309562" marR="0" rtl="0" algn="l">
              <a:lnSpc>
                <a:spcPct val="97000"/>
              </a:lnSpc>
              <a:spcBef>
                <a:spcPts val="12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int rollno;</a:t>
            </a:r>
            <a:endParaRPr/>
          </a:p>
          <a:p>
            <a:pPr indent="-309562" lvl="0" marL="309562" marR="0" rtl="0" algn="l">
              <a:lnSpc>
                <a:spcPct val="97000"/>
              </a:lnSpc>
              <a:spcBef>
                <a:spcPts val="12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char name[20];</a:t>
            </a:r>
            <a:endParaRPr/>
          </a:p>
          <a:p>
            <a:pPr indent="-309562" lvl="0" marL="309562" marR="0" rtl="0" algn="l">
              <a:lnSpc>
                <a:spcPct val="97000"/>
              </a:lnSpc>
              <a:spcBef>
                <a:spcPts val="12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public:</a:t>
            </a:r>
            <a:endParaRPr/>
          </a:p>
          <a:p>
            <a:pPr indent="-309562" lvl="0" marL="309562" marR="0" rtl="0" algn="l">
              <a:lnSpc>
                <a:spcPct val="97000"/>
              </a:lnSpc>
              <a:spcBef>
                <a:spcPts val="12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void getdata()</a:t>
            </a:r>
            <a:endParaRPr/>
          </a:p>
          <a:p>
            <a:pPr indent="-309562" lvl="0" marL="309562" marR="0" rtl="0" algn="l">
              <a:lnSpc>
                <a:spcPct val="97000"/>
              </a:lnSpc>
              <a:spcBef>
                <a:spcPts val="12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a:t>
            </a:r>
            <a:endParaRPr/>
          </a:p>
          <a:p>
            <a:pPr indent="-309562" lvl="0" marL="309562" marR="0" rtl="0" algn="l">
              <a:lnSpc>
                <a:spcPct val="97000"/>
              </a:lnSpc>
              <a:spcBef>
                <a:spcPts val="12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cout&lt;&lt;“name=“;</a:t>
            </a:r>
            <a:endParaRPr/>
          </a:p>
          <a:p>
            <a:pPr indent="-309562" lvl="0" marL="309562" marR="0" rtl="0" algn="l">
              <a:lnSpc>
                <a:spcPct val="97000"/>
              </a:lnSpc>
              <a:spcBef>
                <a:spcPts val="12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cin&gt;&gt;name;</a:t>
            </a:r>
            <a:endParaRPr/>
          </a:p>
          <a:p>
            <a:pPr indent="-309562" lvl="0" marL="309562" marR="0" rtl="0" algn="l">
              <a:lnSpc>
                <a:spcPct val="97000"/>
              </a:lnSpc>
              <a:spcBef>
                <a:spcPts val="12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182563" lvl="0" marL="309563" marR="0" rtl="0" algn="l">
              <a:lnSpc>
                <a:spcPct val="97000"/>
              </a:lnSpc>
              <a:spcBef>
                <a:spcPts val="120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p:txBody>
      </p:sp>
      <p:sp>
        <p:nvSpPr>
          <p:cNvPr id="552" name="Google Shape;552;p58"/>
          <p:cNvSpPr txBox="1"/>
          <p:nvPr>
            <p:ph idx="2" type="body"/>
          </p:nvPr>
        </p:nvSpPr>
        <p:spPr>
          <a:xfrm>
            <a:off x="4578350" y="1604962"/>
            <a:ext cx="3984625" cy="4403725"/>
          </a:xfrm>
          <a:prstGeom prst="rect">
            <a:avLst/>
          </a:prstGeom>
          <a:noFill/>
          <a:ln>
            <a:noFill/>
          </a:ln>
        </p:spPr>
        <p:txBody>
          <a:bodyPr anchorCtr="0" anchor="t" bIns="0" lIns="0" spcFirstLastPara="1" rIns="0" wrap="square" tIns="157400">
            <a:noAutofit/>
          </a:bodyPr>
          <a:lstStyle/>
          <a:p>
            <a:pPr indent="-309562" lvl="0" marL="309562" marR="0" rtl="0" algn="l">
              <a:lnSpc>
                <a:spcPct val="97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cout&lt;&lt;“rollno=“;</a:t>
            </a:r>
            <a:endParaRPr/>
          </a:p>
          <a:p>
            <a:pPr indent="-309562" lvl="0" marL="309562" marR="0" rtl="0" algn="l">
              <a:lnSpc>
                <a:spcPct val="97000"/>
              </a:lnSpc>
              <a:spcBef>
                <a:spcPts val="12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cin&gt;&gt;rollno;</a:t>
            </a:r>
            <a:endParaRPr/>
          </a:p>
          <a:p>
            <a:pPr indent="-309562" lvl="0" marL="309562" marR="0" rtl="0" algn="l">
              <a:lnSpc>
                <a:spcPct val="97000"/>
              </a:lnSpc>
              <a:spcBef>
                <a:spcPts val="12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a:t>
            </a:r>
            <a:endParaRPr/>
          </a:p>
          <a:p>
            <a:pPr indent="-309562" lvl="0" marL="309562" marR="0" rtl="0" algn="l">
              <a:lnSpc>
                <a:spcPct val="97000"/>
              </a:lnSpc>
              <a:spcBef>
                <a:spcPts val="12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void display()</a:t>
            </a:r>
            <a:endParaRPr/>
          </a:p>
          <a:p>
            <a:pPr indent="-309562" lvl="0" marL="309562" marR="0" rtl="0" algn="l">
              <a:lnSpc>
                <a:spcPct val="97000"/>
              </a:lnSpc>
              <a:spcBef>
                <a:spcPts val="12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a:t>
            </a:r>
            <a:endParaRPr/>
          </a:p>
          <a:p>
            <a:pPr indent="-309562" lvl="0" marL="309562" marR="0" rtl="0" algn="l">
              <a:lnSpc>
                <a:spcPct val="97000"/>
              </a:lnSpc>
              <a:spcBef>
                <a:spcPts val="12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cout&lt;&lt;“name=“&lt;&lt;name;</a:t>
            </a:r>
            <a:endParaRPr/>
          </a:p>
          <a:p>
            <a:pPr indent="-309562" lvl="0" marL="309562" marR="0" rtl="0" algn="l">
              <a:lnSpc>
                <a:spcPct val="97000"/>
              </a:lnSpc>
              <a:spcBef>
                <a:spcPts val="12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cout&lt;&lt;“rollno=“&lt;&lt;rollno;</a:t>
            </a:r>
            <a:endParaRPr/>
          </a:p>
          <a:p>
            <a:pPr indent="-309562" lvl="0" marL="309562" marR="0" rtl="0" algn="l">
              <a:lnSpc>
                <a:spcPct val="97000"/>
              </a:lnSpc>
              <a:spcBef>
                <a:spcPts val="12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a:t>
            </a:r>
            <a:endParaRPr/>
          </a:p>
          <a:p>
            <a:pPr indent="-309562" lvl="0" marL="309562" marR="0" rtl="0" algn="l">
              <a:lnSpc>
                <a:spcPct val="97000"/>
              </a:lnSpc>
              <a:spcBef>
                <a:spcPts val="12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a:t>
            </a:r>
            <a:endParaRPr/>
          </a:p>
        </p:txBody>
      </p:sp>
      <p:sp>
        <p:nvSpPr>
          <p:cNvPr id="553" name="Google Shape;553;p58"/>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9"/>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Outside the class definition</a:t>
            </a:r>
            <a:endParaRPr/>
          </a:p>
        </p:txBody>
      </p:sp>
      <p:sp>
        <p:nvSpPr>
          <p:cNvPr id="559" name="Google Shape;559;p59"/>
          <p:cNvSpPr txBox="1"/>
          <p:nvPr>
            <p:ph idx="1" type="body"/>
          </p:nvPr>
        </p:nvSpPr>
        <p:spPr>
          <a:xfrm>
            <a:off x="457200" y="784225"/>
            <a:ext cx="3983037" cy="5692775"/>
          </a:xfrm>
          <a:prstGeom prst="rect">
            <a:avLst/>
          </a:prstGeom>
          <a:noFill/>
          <a:ln>
            <a:noFill/>
          </a:ln>
        </p:spPr>
        <p:txBody>
          <a:bodyPr anchorCtr="0" anchor="t" bIns="0" lIns="0" spcFirstLastPara="1" rIns="0" wrap="square" tIns="157400">
            <a:noAutofit/>
          </a:bodyPr>
          <a:lstStyle/>
          <a:p>
            <a:pPr indent="-309562" lvl="0" marL="309562" marR="0" rtl="0" algn="l">
              <a:lnSpc>
                <a:spcPct val="97000"/>
              </a:lnSpc>
              <a:spcBef>
                <a:spcPts val="0"/>
              </a:spcBef>
              <a:spcAft>
                <a:spcPts val="0"/>
              </a:spcAft>
              <a:buClr>
                <a:srgbClr val="000000"/>
              </a:buClr>
              <a:buSzPts val="2000"/>
              <a:buFont typeface="Times New Roman"/>
              <a:buNone/>
            </a:pPr>
            <a:r>
              <a:rPr b="1" i="0" lang="en-US" sz="2000" u="sng">
                <a:solidFill>
                  <a:srgbClr val="000000"/>
                </a:solidFill>
                <a:latin typeface="Times New Roman"/>
                <a:ea typeface="Times New Roman"/>
                <a:cs typeface="Times New Roman"/>
                <a:sym typeface="Times New Roman"/>
              </a:rPr>
              <a:t> Example:</a:t>
            </a:r>
            <a:endParaRPr/>
          </a:p>
          <a:p>
            <a:pPr indent="-309562" lvl="0" marL="309562"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class abc</a:t>
            </a:r>
            <a:endParaRPr/>
          </a:p>
          <a:p>
            <a:pPr indent="-309562" lvl="0" marL="309562"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a:t>
            </a:r>
            <a:endParaRPr/>
          </a:p>
          <a:p>
            <a:pPr indent="-309562" lvl="0" marL="309562"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private:</a:t>
            </a:r>
            <a:endParaRPr/>
          </a:p>
          <a:p>
            <a:pPr indent="-309562" lvl="0" marL="309562"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int rollno;</a:t>
            </a:r>
            <a:endParaRPr/>
          </a:p>
          <a:p>
            <a:pPr indent="-309562" lvl="0" marL="309562"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char name[20];</a:t>
            </a:r>
            <a:endParaRPr/>
          </a:p>
          <a:p>
            <a:pPr indent="-309562" lvl="0" marL="309562"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public:</a:t>
            </a:r>
            <a:endParaRPr/>
          </a:p>
          <a:p>
            <a:pPr indent="-309562" lvl="0" marL="309562"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void getdata();</a:t>
            </a:r>
            <a:endParaRPr/>
          </a:p>
          <a:p>
            <a:pPr indent="-309562" lvl="0" marL="309562"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void display();</a:t>
            </a:r>
            <a:endParaRPr/>
          </a:p>
          <a:p>
            <a:pPr indent="-309562" lvl="0" marL="309562"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a:t>
            </a:r>
            <a:endParaRPr/>
          </a:p>
          <a:p>
            <a:pPr indent="-309562" lvl="0" marL="309562"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void abc :: getdata()</a:t>
            </a:r>
            <a:endParaRPr/>
          </a:p>
          <a:p>
            <a:pPr indent="-309562" lvl="0" marL="309562"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a:t>
            </a:r>
            <a:endParaRPr/>
          </a:p>
          <a:p>
            <a:pPr indent="-309562" lvl="0" marL="309562"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cout&lt;&lt;“name=“;</a:t>
            </a:r>
            <a:endParaRPr/>
          </a:p>
        </p:txBody>
      </p:sp>
      <p:sp>
        <p:nvSpPr>
          <p:cNvPr id="560" name="Google Shape;560;p59"/>
          <p:cNvSpPr txBox="1"/>
          <p:nvPr>
            <p:ph idx="2" type="body"/>
          </p:nvPr>
        </p:nvSpPr>
        <p:spPr>
          <a:xfrm>
            <a:off x="4578350" y="990600"/>
            <a:ext cx="3984625" cy="5018087"/>
          </a:xfrm>
          <a:prstGeom prst="rect">
            <a:avLst/>
          </a:prstGeom>
          <a:noFill/>
          <a:ln>
            <a:noFill/>
          </a:ln>
        </p:spPr>
        <p:txBody>
          <a:bodyPr anchorCtr="0" anchor="t" bIns="0" lIns="0" spcFirstLastPara="1" rIns="0" wrap="square" tIns="157400">
            <a:noAutofit/>
          </a:bodyPr>
          <a:lstStyle/>
          <a:p>
            <a:pPr indent="-309562" lvl="0" marL="309562" marR="0" rtl="0" algn="l">
              <a:lnSpc>
                <a:spcPct val="97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cin&gt;&gt;name;</a:t>
            </a:r>
            <a:endParaRPr/>
          </a:p>
          <a:p>
            <a:pPr indent="-309562" lvl="0" marL="309562"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cout&lt;&lt;“rollno=“;</a:t>
            </a:r>
            <a:endParaRPr/>
          </a:p>
          <a:p>
            <a:pPr indent="-309562" lvl="0" marL="309562"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cin&gt;&gt;rollno;</a:t>
            </a:r>
            <a:endParaRPr/>
          </a:p>
          <a:p>
            <a:pPr indent="-309562" lvl="0" marL="309562"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a:t>
            </a:r>
            <a:endParaRPr/>
          </a:p>
          <a:p>
            <a:pPr indent="-309562" lvl="0" marL="309562"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void abc :: display()</a:t>
            </a:r>
            <a:endParaRPr/>
          </a:p>
          <a:p>
            <a:pPr indent="-309562" lvl="0" marL="309562"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a:t>
            </a:r>
            <a:endParaRPr/>
          </a:p>
          <a:p>
            <a:pPr indent="-309562" lvl="0" marL="309562"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cout&lt;&lt;“name and rollno=“;</a:t>
            </a:r>
            <a:endParaRPr/>
          </a:p>
          <a:p>
            <a:pPr indent="-309562" lvl="0" marL="309562"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cout&lt;&lt;name&lt;&lt;rollno;</a:t>
            </a:r>
            <a:endParaRPr/>
          </a:p>
          <a:p>
            <a:pPr indent="-309562" lvl="0" marL="309562"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a:t>
            </a:r>
            <a:endParaRPr/>
          </a:p>
        </p:txBody>
      </p:sp>
      <p:sp>
        <p:nvSpPr>
          <p:cNvPr id="561" name="Google Shape;561;p59"/>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6"/>
          <p:cNvSpPr txBox="1"/>
          <p:nvPr>
            <p:ph type="title"/>
          </p:nvPr>
        </p:nvSpPr>
        <p:spPr>
          <a:xfrm>
            <a:off x="457200" y="533400"/>
            <a:ext cx="8229600" cy="106680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Structure of Procedural Oriented Programming </a:t>
            </a:r>
            <a:endParaRPr/>
          </a:p>
        </p:txBody>
      </p:sp>
      <p:sp>
        <p:nvSpPr>
          <p:cNvPr descr="procedure programming - programmingknow" id="176" name="Google Shape;176;p6"/>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77" name="Google Shape;177;p6"/>
          <p:cNvPicPr preferRelativeResize="0"/>
          <p:nvPr/>
        </p:nvPicPr>
        <p:blipFill rotWithShape="1">
          <a:blip r:embed="rId3">
            <a:alphaModFix/>
          </a:blip>
          <a:srcRect b="0" l="0" r="0" t="0"/>
          <a:stretch/>
        </p:blipFill>
        <p:spPr>
          <a:xfrm>
            <a:off x="366712" y="1752600"/>
            <a:ext cx="8410575" cy="4776787"/>
          </a:xfrm>
          <a:prstGeom prst="rect">
            <a:avLst/>
          </a:prstGeom>
          <a:noFill/>
          <a:ln>
            <a:noFill/>
          </a:ln>
        </p:spPr>
      </p:pic>
      <p:sp>
        <p:nvSpPr>
          <p:cNvPr id="178" name="Google Shape;178;p6"/>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60"/>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Example </a:t>
            </a:r>
            <a:endParaRPr/>
          </a:p>
        </p:txBody>
      </p:sp>
      <p:sp>
        <p:nvSpPr>
          <p:cNvPr id="567" name="Google Shape;567;p60"/>
          <p:cNvSpPr txBox="1"/>
          <p:nvPr>
            <p:ph idx="1" type="body"/>
          </p:nvPr>
        </p:nvSpPr>
        <p:spPr>
          <a:xfrm>
            <a:off x="304800" y="914400"/>
            <a:ext cx="4267200" cy="5943600"/>
          </a:xfrm>
          <a:prstGeom prst="rect">
            <a:avLst/>
          </a:prstGeom>
          <a:noFill/>
          <a:ln>
            <a:noFill/>
          </a:ln>
        </p:spPr>
        <p:txBody>
          <a:bodyPr anchorCtr="0" anchor="t" bIns="0" lIns="0" spcFirstLastPara="1" rIns="0" wrap="square" tIns="157400">
            <a:noAutofit/>
          </a:bodyPr>
          <a:lstStyle/>
          <a:p>
            <a:pPr indent="0" lvl="0" marL="0" marR="0" rtl="0" algn="l">
              <a:lnSpc>
                <a:spcPct val="97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#include&lt;iostream&gt;</a:t>
            </a:r>
            <a:endParaRPr/>
          </a:p>
          <a:p>
            <a:pPr indent="0" lvl="0" marL="0" marR="0" rtl="0" algn="l">
              <a:lnSpc>
                <a:spcPct val="97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using namespace std;</a:t>
            </a:r>
            <a:endParaRPr/>
          </a:p>
          <a:p>
            <a:pPr indent="0" lvl="0" marL="0" marR="0" rtl="0" algn="l">
              <a:lnSpc>
                <a:spcPct val="97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class item {</a:t>
            </a:r>
            <a:endParaRPr/>
          </a:p>
          <a:p>
            <a:pPr indent="0" lvl="0" marL="0" marR="0" rtl="0" algn="l">
              <a:lnSpc>
                <a:spcPct val="97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int number;</a:t>
            </a:r>
            <a:endParaRPr/>
          </a:p>
          <a:p>
            <a:pPr indent="0" lvl="0" marL="0" marR="0" rtl="0" algn="l">
              <a:lnSpc>
                <a:spcPct val="97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float cost;</a:t>
            </a:r>
            <a:endParaRPr/>
          </a:p>
          <a:p>
            <a:pPr indent="0" lvl="0" marL="0" marR="0" rtl="0" algn="l">
              <a:lnSpc>
                <a:spcPct val="97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public:</a:t>
            </a:r>
            <a:endParaRPr/>
          </a:p>
          <a:p>
            <a:pPr indent="0" lvl="0" marL="0" marR="0" rtl="0" algn="l">
              <a:lnSpc>
                <a:spcPct val="97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void getdata(int a, float b);</a:t>
            </a:r>
            <a:endParaRPr/>
          </a:p>
          <a:p>
            <a:pPr indent="0" lvl="0" marL="0" marR="0" rtl="0" algn="l">
              <a:lnSpc>
                <a:spcPct val="97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void putdata(void)</a:t>
            </a:r>
            <a:endParaRPr/>
          </a:p>
          <a:p>
            <a:pPr indent="0" lvl="0" marL="0" marR="0" rtl="0" algn="l">
              <a:lnSpc>
                <a:spcPct val="97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a:t>
            </a:r>
            <a:endParaRPr/>
          </a:p>
          <a:p>
            <a:pPr indent="0" lvl="0" marL="0" marR="0" rtl="0" algn="l">
              <a:lnSpc>
                <a:spcPct val="97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cout&lt;&lt;"number:"&lt;&lt;number&lt;&lt;"\n";</a:t>
            </a:r>
            <a:endParaRPr/>
          </a:p>
          <a:p>
            <a:pPr indent="0" lvl="0" marL="0" marR="0" rtl="0" algn="l">
              <a:lnSpc>
                <a:spcPct val="97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cout&lt;&lt;"cost:"&lt;&lt;cost&lt;&lt;"\n";</a:t>
            </a:r>
            <a:endParaRPr/>
          </a:p>
          <a:p>
            <a:pPr indent="0" lvl="0" marL="0" marR="0" rtl="0" algn="l">
              <a:lnSpc>
                <a:spcPct val="97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a:t>
            </a:r>
            <a:endParaRPr/>
          </a:p>
          <a:p>
            <a:pPr indent="0" lvl="0" marL="0" marR="0" rtl="0" algn="l">
              <a:lnSpc>
                <a:spcPct val="97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a:t>
            </a:r>
            <a:endParaRPr/>
          </a:p>
          <a:p>
            <a:pPr indent="0" lvl="0" marL="0" marR="0" rtl="0" algn="l">
              <a:lnSpc>
                <a:spcPct val="97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a:t>
            </a:r>
            <a:endParaRPr/>
          </a:p>
          <a:p>
            <a:pPr indent="0" lvl="0" marL="0" marR="0" rtl="0" algn="l">
              <a:lnSpc>
                <a:spcPct val="97000"/>
              </a:lnSpc>
              <a:spcBef>
                <a:spcPts val="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a:p>
            <a:pPr indent="-182563" lvl="0" marL="309563" marR="0" rtl="0" algn="l">
              <a:lnSpc>
                <a:spcPct val="97000"/>
              </a:lnSpc>
              <a:spcBef>
                <a:spcPts val="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p:txBody>
      </p:sp>
      <p:sp>
        <p:nvSpPr>
          <p:cNvPr id="568" name="Google Shape;568;p60"/>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569" name="Google Shape;569;p60"/>
          <p:cNvSpPr txBox="1"/>
          <p:nvPr/>
        </p:nvSpPr>
        <p:spPr>
          <a:xfrm>
            <a:off x="4572000" y="1003300"/>
            <a:ext cx="4572000" cy="50784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void item :: getdata(int a, float b)</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number=a;</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cost=b;</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Times New Roman"/>
                <a:ea typeface="Times New Roman"/>
                <a:cs typeface="Times New Roman"/>
                <a:sym typeface="Times New Roman"/>
              </a:rPr>
              <a:t>int main()</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item x;</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cout&lt;&lt;"\n object x"&lt;&lt;"\n";</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x.getdata(100, 299.95);</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x.putdata();</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item y;</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cout&lt;&lt;"\n object y"&lt;&lt;"\n";</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y.getdata(200, 175.50);</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y.putdata();</a:t>
            </a:r>
            <a:r>
              <a:rPr b="1" i="0" lang="en-US" sz="18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return 0;</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endParaRPr/>
          </a:p>
        </p:txBody>
      </p:sp>
      <p:pic>
        <p:nvPicPr>
          <p:cNvPr id="570" name="Google Shape;570;p60"/>
          <p:cNvPicPr preferRelativeResize="0"/>
          <p:nvPr/>
        </p:nvPicPr>
        <p:blipFill rotWithShape="1">
          <a:blip r:embed="rId3">
            <a:alphaModFix/>
          </a:blip>
          <a:srcRect b="0" l="0" r="0" t="0"/>
          <a:stretch/>
        </p:blipFill>
        <p:spPr>
          <a:xfrm>
            <a:off x="7391400" y="4876800"/>
            <a:ext cx="1528762" cy="933450"/>
          </a:xfrm>
          <a:prstGeom prst="rect">
            <a:avLst/>
          </a:prstGeom>
          <a:noFill/>
          <a:ln>
            <a:noFill/>
          </a:ln>
        </p:spPr>
      </p:pic>
      <p:sp>
        <p:nvSpPr>
          <p:cNvPr id="571" name="Google Shape;571;p60"/>
          <p:cNvSpPr txBox="1"/>
          <p:nvPr/>
        </p:nvSpPr>
        <p:spPr>
          <a:xfrm>
            <a:off x="7412037" y="4191000"/>
            <a:ext cx="10175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Output: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1"/>
          <p:cNvSpPr txBox="1"/>
          <p:nvPr>
            <p:ph idx="1" type="body"/>
          </p:nvPr>
        </p:nvSpPr>
        <p:spPr>
          <a:xfrm>
            <a:off x="457200" y="1604962"/>
            <a:ext cx="8105775" cy="4403725"/>
          </a:xfrm>
          <a:prstGeom prst="rect">
            <a:avLst/>
          </a:prstGeom>
          <a:noFill/>
          <a:ln>
            <a:noFill/>
          </a:ln>
        </p:spPr>
        <p:txBody>
          <a:bodyPr anchorCtr="0" anchor="t" bIns="0" lIns="0" spcFirstLastPara="1" rIns="0" wrap="square" tIns="157400">
            <a:noAutofit/>
          </a:bodyPr>
          <a:lstStyle/>
          <a:p>
            <a:pPr indent="0" lvl="0" marL="0" marR="0" rtl="0" algn="l">
              <a:lnSpc>
                <a:spcPct val="97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What does your class can hold?</a:t>
            </a:r>
            <a:endParaRPr/>
          </a:p>
          <a:p>
            <a:pPr indent="0" lvl="0" marL="0" marR="0" rtl="0" algn="l">
              <a:lnSpc>
                <a:spcPct val="97000"/>
              </a:lnSpc>
              <a:spcBef>
                <a:spcPts val="12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0" lvl="0" marL="0" marR="0" rtl="0" algn="l">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A. data</a:t>
            </a:r>
            <a:endParaRPr/>
          </a:p>
          <a:p>
            <a:pPr indent="0" lvl="0" marL="0" marR="0" rtl="0" algn="l">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B. functions</a:t>
            </a:r>
            <a:endParaRPr/>
          </a:p>
          <a:p>
            <a:pPr indent="0" lvl="0" marL="0" marR="0" rtl="0" algn="l">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C. both a &amp; b</a:t>
            </a:r>
            <a:endParaRPr/>
          </a:p>
          <a:p>
            <a:pPr indent="0" lvl="0" marL="0" marR="0" rtl="0" algn="l">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D. none of the mentioned </a:t>
            </a:r>
            <a:endParaRPr/>
          </a:p>
        </p:txBody>
      </p:sp>
      <p:sp>
        <p:nvSpPr>
          <p:cNvPr id="577" name="Google Shape;577;p61"/>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578" name="Google Shape;578;p61"/>
          <p:cNvSpPr txBox="1"/>
          <p:nvPr>
            <p:ph type="title"/>
          </p:nvPr>
        </p:nvSpPr>
        <p:spPr>
          <a:xfrm>
            <a:off x="457200" y="53340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chemeClr val="dk1"/>
                </a:solidFill>
                <a:latin typeface="Calibri"/>
                <a:ea typeface="Calibri"/>
                <a:cs typeface="Calibri"/>
                <a:sym typeface="Calibri"/>
              </a:rPr>
              <a:t>MCQ</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2"/>
          <p:cNvSpPr txBox="1"/>
          <p:nvPr>
            <p:ph idx="1" type="body"/>
          </p:nvPr>
        </p:nvSpPr>
        <p:spPr>
          <a:xfrm>
            <a:off x="457200" y="1604962"/>
            <a:ext cx="8105775" cy="4403725"/>
          </a:xfrm>
          <a:prstGeom prst="rect">
            <a:avLst/>
          </a:prstGeom>
          <a:noFill/>
          <a:ln>
            <a:noFill/>
          </a:ln>
        </p:spPr>
        <p:txBody>
          <a:bodyPr anchorCtr="0" anchor="t" bIns="0" lIns="0" spcFirstLastPara="1" rIns="0" wrap="square" tIns="157400">
            <a:noAutofit/>
          </a:bodyPr>
          <a:lstStyle/>
          <a:p>
            <a:pPr indent="0" lvl="0" marL="0" marR="0" rtl="0" algn="l">
              <a:lnSpc>
                <a:spcPct val="97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What does your class can hold?</a:t>
            </a:r>
            <a:endParaRPr/>
          </a:p>
          <a:p>
            <a:pPr indent="0" lvl="0" marL="0" marR="0" rtl="0" algn="l">
              <a:lnSpc>
                <a:spcPct val="97000"/>
              </a:lnSpc>
              <a:spcBef>
                <a:spcPts val="12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0" lvl="0" marL="0" marR="0" rtl="0" algn="l">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A. data</a:t>
            </a:r>
            <a:endParaRPr/>
          </a:p>
          <a:p>
            <a:pPr indent="0" lvl="0" marL="0" marR="0" rtl="0" algn="l">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B. functions</a:t>
            </a:r>
            <a:endParaRPr/>
          </a:p>
          <a:p>
            <a:pPr indent="0" lvl="0" marL="0" marR="0" rtl="0" algn="l">
              <a:lnSpc>
                <a:spcPct val="97000"/>
              </a:lnSpc>
              <a:spcBef>
                <a:spcPts val="120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    C. both a &amp; b</a:t>
            </a:r>
            <a:endParaRPr/>
          </a:p>
          <a:p>
            <a:pPr indent="0" lvl="0" marL="0" marR="0" rtl="0" algn="l">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D. none of the mentioned </a:t>
            </a:r>
            <a:endParaRPr/>
          </a:p>
        </p:txBody>
      </p:sp>
      <p:sp>
        <p:nvSpPr>
          <p:cNvPr id="584" name="Google Shape;584;p62"/>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585" name="Google Shape;585;p62"/>
          <p:cNvSpPr txBox="1"/>
          <p:nvPr>
            <p:ph type="title"/>
          </p:nvPr>
        </p:nvSpPr>
        <p:spPr>
          <a:xfrm>
            <a:off x="457200" y="53340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chemeClr val="dk1"/>
                </a:solidFill>
                <a:latin typeface="Calibri"/>
                <a:ea typeface="Calibri"/>
                <a:cs typeface="Calibri"/>
                <a:sym typeface="Calibri"/>
              </a:rPr>
              <a:t>Solution</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63"/>
          <p:cNvSpPr txBox="1"/>
          <p:nvPr>
            <p:ph type="title"/>
          </p:nvPr>
        </p:nvSpPr>
        <p:spPr>
          <a:xfrm>
            <a:off x="457200" y="45720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Creating class objects</a:t>
            </a:r>
            <a:br>
              <a:rPr b="0" i="0" lang="en-US" sz="4000" u="none">
                <a:solidFill>
                  <a:srgbClr val="000000"/>
                </a:solidFill>
                <a:latin typeface="Calibri"/>
                <a:ea typeface="Calibri"/>
                <a:cs typeface="Calibri"/>
                <a:sym typeface="Calibri"/>
              </a:rPr>
            </a:br>
            <a:endParaRPr/>
          </a:p>
        </p:txBody>
      </p:sp>
      <p:sp>
        <p:nvSpPr>
          <p:cNvPr id="591" name="Google Shape;591;p63"/>
          <p:cNvSpPr txBox="1"/>
          <p:nvPr>
            <p:ph idx="1" type="body"/>
          </p:nvPr>
        </p:nvSpPr>
        <p:spPr>
          <a:xfrm>
            <a:off x="457200" y="1066800"/>
            <a:ext cx="8105775" cy="5334000"/>
          </a:xfrm>
          <a:prstGeom prst="rect">
            <a:avLst/>
          </a:prstGeom>
          <a:noFill/>
          <a:ln>
            <a:noFill/>
          </a:ln>
        </p:spPr>
        <p:txBody>
          <a:bodyPr anchorCtr="0" anchor="t" bIns="0" lIns="0" spcFirstLastPara="1" rIns="0" wrap="square" tIns="157400">
            <a:noAutofit/>
          </a:bodyPr>
          <a:lstStyle/>
          <a:p>
            <a:pPr indent="-309562" lvl="0" marL="309562" marR="0" rtl="0" algn="just">
              <a:lnSpc>
                <a:spcPct val="97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Once a class has been declared, we can create variables of that type by using the class name. </a:t>
            </a:r>
            <a:endParaRPr/>
          </a:p>
          <a:p>
            <a:pPr indent="-309562" lvl="0" marL="309562" marR="0" rtl="0" algn="just">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For example:</a:t>
            </a:r>
            <a:endParaRPr/>
          </a:p>
          <a:p>
            <a:pPr indent="-309562" lvl="0" marL="309562" marR="0" rtl="0" algn="just">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item x; </a:t>
            </a:r>
            <a:endParaRPr/>
          </a:p>
          <a:p>
            <a:pPr indent="-309562" lvl="0" marL="309562" marR="0" rtl="0" algn="just">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Creates a variable x of type item. In C++, the class variables are known as </a:t>
            </a:r>
            <a:r>
              <a:rPr b="1" i="0" lang="en-US" sz="2400" u="sng">
                <a:solidFill>
                  <a:srgbClr val="000000"/>
                </a:solidFill>
                <a:latin typeface="Times New Roman"/>
                <a:ea typeface="Times New Roman"/>
                <a:cs typeface="Times New Roman"/>
                <a:sym typeface="Times New Roman"/>
              </a:rPr>
              <a:t>objects.</a:t>
            </a:r>
            <a:r>
              <a:rPr b="0" i="0" lang="en-US" sz="2400" u="none">
                <a:solidFill>
                  <a:srgbClr val="000000"/>
                </a:solidFill>
                <a:latin typeface="Times New Roman"/>
                <a:ea typeface="Times New Roman"/>
                <a:cs typeface="Times New Roman"/>
                <a:sym typeface="Times New Roman"/>
              </a:rPr>
              <a:t> Therefore, x is called an object of item. We may also declare more than one object in one statement. Example:</a:t>
            </a:r>
            <a:endParaRPr/>
          </a:p>
          <a:p>
            <a:pPr indent="-309562" lvl="0" marL="309562" marR="0" rtl="0" algn="just">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 item x,y,z;</a:t>
            </a:r>
            <a:endParaRPr/>
          </a:p>
          <a:p>
            <a:pPr indent="-309562" lvl="0" marL="309562" marR="0" rtl="0" algn="just">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 The declaration of an object is similar to that of a variable of any basic type. The necessary memory space is allocated to an object at this stage.</a:t>
            </a:r>
            <a:endParaRPr/>
          </a:p>
          <a:p>
            <a:pPr indent="-157163" lvl="0" marL="309563" marR="0" rtl="0" algn="l">
              <a:lnSpc>
                <a:spcPct val="97000"/>
              </a:lnSpc>
              <a:spcBef>
                <a:spcPts val="12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
        <p:nvSpPr>
          <p:cNvPr id="592" name="Google Shape;592;p63"/>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64"/>
          <p:cNvSpPr txBox="1"/>
          <p:nvPr>
            <p:ph type="title"/>
          </p:nvPr>
        </p:nvSpPr>
        <p:spPr>
          <a:xfrm>
            <a:off x="381000" y="53340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Creating class objects</a:t>
            </a:r>
            <a:br>
              <a:rPr b="0" i="0" lang="en-US" sz="4000" u="none">
                <a:solidFill>
                  <a:srgbClr val="000000"/>
                </a:solidFill>
                <a:latin typeface="Calibri"/>
                <a:ea typeface="Calibri"/>
                <a:cs typeface="Calibri"/>
                <a:sym typeface="Calibri"/>
              </a:rPr>
            </a:br>
            <a:endParaRPr/>
          </a:p>
        </p:txBody>
      </p:sp>
      <p:sp>
        <p:nvSpPr>
          <p:cNvPr id="598" name="Google Shape;598;p64"/>
          <p:cNvSpPr txBox="1"/>
          <p:nvPr>
            <p:ph idx="1" type="body"/>
          </p:nvPr>
        </p:nvSpPr>
        <p:spPr>
          <a:xfrm>
            <a:off x="457200" y="1295400"/>
            <a:ext cx="8105775" cy="5410200"/>
          </a:xfrm>
          <a:prstGeom prst="rect">
            <a:avLst/>
          </a:prstGeom>
          <a:noFill/>
          <a:ln>
            <a:noFill/>
          </a:ln>
        </p:spPr>
        <p:txBody>
          <a:bodyPr anchorCtr="0" anchor="t" bIns="0" lIns="0" spcFirstLastPara="1" rIns="0" wrap="square" tIns="157400">
            <a:noAutofit/>
          </a:bodyPr>
          <a:lstStyle/>
          <a:p>
            <a:pPr indent="-309562" lvl="0" marL="309562" marR="0" rtl="0" algn="just">
              <a:lnSpc>
                <a:spcPct val="97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Objects can also be created when a class is defined by placing their names immediately after the closing brace, as we do in the case of structures. For example:</a:t>
            </a:r>
            <a:endParaRPr/>
          </a:p>
          <a:p>
            <a:pPr indent="-309562" lvl="0" marL="309562" marR="0" rtl="0" algn="just">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class item</a:t>
            </a:r>
            <a:endParaRPr/>
          </a:p>
          <a:p>
            <a:pPr indent="-309562" lvl="0" marL="309562" marR="0" rtl="0" algn="just">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t>
            </a:r>
            <a:endParaRPr/>
          </a:p>
          <a:p>
            <a:pPr indent="-309562" lvl="0" marL="309562" marR="0" rtl="0" algn="just">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t>
            </a:r>
            <a:endParaRPr/>
          </a:p>
          <a:p>
            <a:pPr indent="-309562" lvl="0" marL="309562" marR="0" rtl="0" algn="just">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t>
            </a:r>
            <a:endParaRPr/>
          </a:p>
          <a:p>
            <a:pPr indent="-309562" lvl="0" marL="309562" marR="0" rtl="0" algn="just">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x,y,z;</a:t>
            </a:r>
            <a:endParaRPr/>
          </a:p>
          <a:p>
            <a:pPr indent="-309562" lvl="0" marL="309562" marR="0" rtl="0" algn="just">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Would create the objects x,y and z of type item. This practice is seldom followed because we would like to declare the objects close to the place where they are used and not at the time of class definition.  </a:t>
            </a:r>
            <a:endParaRPr/>
          </a:p>
          <a:p>
            <a:pPr indent="-157161" lvl="0" marL="309562" marR="0" rtl="0" algn="just">
              <a:lnSpc>
                <a:spcPct val="97000"/>
              </a:lnSpc>
              <a:spcBef>
                <a:spcPts val="12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157163" lvl="0" marL="309563" marR="0" rtl="0" algn="l">
              <a:lnSpc>
                <a:spcPct val="97000"/>
              </a:lnSpc>
              <a:spcBef>
                <a:spcPts val="12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
        <p:nvSpPr>
          <p:cNvPr id="599" name="Google Shape;599;p64"/>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65"/>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More points</a:t>
            </a:r>
            <a:endParaRPr/>
          </a:p>
        </p:txBody>
      </p:sp>
      <p:sp>
        <p:nvSpPr>
          <p:cNvPr id="605" name="Google Shape;605;p65"/>
          <p:cNvSpPr txBox="1"/>
          <p:nvPr>
            <p:ph idx="1" type="body"/>
          </p:nvPr>
        </p:nvSpPr>
        <p:spPr>
          <a:xfrm>
            <a:off x="457200" y="1604962"/>
            <a:ext cx="8105775" cy="4403725"/>
          </a:xfrm>
          <a:prstGeom prst="rect">
            <a:avLst/>
          </a:prstGeom>
          <a:noFill/>
          <a:ln>
            <a:noFill/>
          </a:ln>
        </p:spPr>
        <p:txBody>
          <a:bodyPr anchorCtr="0" anchor="t" bIns="0" lIns="0" spcFirstLastPara="1" rIns="0" wrap="square" tIns="157400">
            <a:noAutofit/>
          </a:bodyPr>
          <a:lstStyle/>
          <a:p>
            <a:pPr indent="0" lvl="0" marL="0" marR="0" rtl="0" algn="l">
              <a:lnSpc>
                <a:spcPct val="97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Size of the empty class in C++ is 1 byte(Reason: Unique address identification for objects)</a:t>
            </a:r>
            <a:endParaRPr/>
          </a:p>
          <a:p>
            <a:pPr indent="0" lvl="0" marL="0" marR="0" rtl="0" algn="l">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Memory allocation for objects:</a:t>
            </a:r>
            <a:endParaRPr/>
          </a:p>
          <a:p>
            <a:pPr indent="0" lvl="0" marL="0" marR="0" rtl="0" algn="l">
              <a:lnSpc>
                <a:spcPct val="97000"/>
              </a:lnSpc>
              <a:spcBef>
                <a:spcPts val="12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157163" lvl="0" marL="309563" marR="0" rtl="0" algn="l">
              <a:lnSpc>
                <a:spcPct val="97000"/>
              </a:lnSpc>
              <a:spcBef>
                <a:spcPts val="12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pic>
        <p:nvPicPr>
          <p:cNvPr id="606" name="Google Shape;606;p65"/>
          <p:cNvPicPr preferRelativeResize="0"/>
          <p:nvPr/>
        </p:nvPicPr>
        <p:blipFill rotWithShape="1">
          <a:blip r:embed="rId3">
            <a:alphaModFix/>
          </a:blip>
          <a:srcRect b="0" l="0" r="0" t="0"/>
          <a:stretch/>
        </p:blipFill>
        <p:spPr>
          <a:xfrm>
            <a:off x="304800" y="3079750"/>
            <a:ext cx="7620000" cy="3505200"/>
          </a:xfrm>
          <a:prstGeom prst="rect">
            <a:avLst/>
          </a:prstGeom>
          <a:noFill/>
          <a:ln>
            <a:noFill/>
          </a:ln>
        </p:spPr>
      </p:pic>
      <p:sp>
        <p:nvSpPr>
          <p:cNvPr id="607" name="Google Shape;607;p65"/>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66"/>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Memory allocation for objects</a:t>
            </a:r>
            <a:endParaRPr/>
          </a:p>
        </p:txBody>
      </p:sp>
      <p:sp>
        <p:nvSpPr>
          <p:cNvPr id="613" name="Google Shape;613;p66"/>
          <p:cNvSpPr txBox="1"/>
          <p:nvPr/>
        </p:nvSpPr>
        <p:spPr>
          <a:xfrm>
            <a:off x="152400" y="1295400"/>
            <a:ext cx="8763000" cy="4713287"/>
          </a:xfrm>
          <a:prstGeom prst="rect">
            <a:avLst/>
          </a:prstGeom>
          <a:noFill/>
          <a:ln>
            <a:noFill/>
          </a:ln>
        </p:spPr>
        <p:txBody>
          <a:bodyPr anchorCtr="0" anchor="t" bIns="0" lIns="0" spcFirstLastPara="1" rIns="0" wrap="square" tIns="157400">
            <a:noAutofit/>
          </a:bodyPr>
          <a:lstStyle/>
          <a:p>
            <a:pPr indent="-309562" lvl="0" marL="309562" marR="0" rtl="0" algn="just">
              <a:lnSpc>
                <a:spcPct val="97000"/>
              </a:lnSpc>
              <a:spcBef>
                <a:spcPts val="0"/>
              </a:spcBef>
              <a:spcAft>
                <a:spcPts val="0"/>
              </a:spcAft>
              <a:buClr>
                <a:srgbClr val="000000"/>
              </a:buClr>
              <a:buSzPts val="2400"/>
              <a:buFont typeface="Noto Sans Symbols"/>
              <a:buChar char="⮚"/>
            </a:pPr>
            <a:r>
              <a:rPr b="0" i="0" lang="en-US" sz="2400" u="none">
                <a:solidFill>
                  <a:srgbClr val="000000"/>
                </a:solidFill>
                <a:latin typeface="Times New Roman"/>
                <a:ea typeface="Times New Roman"/>
                <a:cs typeface="Times New Roman"/>
                <a:sym typeface="Times New Roman"/>
              </a:rPr>
              <a:t>Actually, the member functions are created and placed in the memory space only once when they are defined as a part of a class specification. </a:t>
            </a:r>
            <a:endParaRPr/>
          </a:p>
          <a:p>
            <a:pPr indent="-309562" lvl="0" marL="309562" marR="0" rtl="0" algn="just">
              <a:lnSpc>
                <a:spcPct val="97000"/>
              </a:lnSpc>
              <a:spcBef>
                <a:spcPts val="1200"/>
              </a:spcBef>
              <a:spcAft>
                <a:spcPts val="0"/>
              </a:spcAft>
              <a:buClr>
                <a:srgbClr val="000000"/>
              </a:buClr>
              <a:buSzPts val="2400"/>
              <a:buFont typeface="Noto Sans Symbols"/>
              <a:buChar char="⮚"/>
            </a:pPr>
            <a:r>
              <a:rPr b="0" i="0" lang="en-US" sz="2400" u="none">
                <a:solidFill>
                  <a:srgbClr val="000000"/>
                </a:solidFill>
                <a:latin typeface="Times New Roman"/>
                <a:ea typeface="Times New Roman"/>
                <a:cs typeface="Times New Roman"/>
                <a:sym typeface="Times New Roman"/>
              </a:rPr>
              <a:t>Since all the objects belonging to that class use the same member functions, no separate space is allocated for member functions when the objects are created.</a:t>
            </a:r>
            <a:endParaRPr/>
          </a:p>
          <a:p>
            <a:pPr indent="-309562" lvl="0" marL="309562" marR="0" rtl="0" algn="just">
              <a:lnSpc>
                <a:spcPct val="97000"/>
              </a:lnSpc>
              <a:spcBef>
                <a:spcPts val="1200"/>
              </a:spcBef>
              <a:spcAft>
                <a:spcPts val="0"/>
              </a:spcAft>
              <a:buClr>
                <a:srgbClr val="000000"/>
              </a:buClr>
              <a:buSzPts val="2400"/>
              <a:buFont typeface="Noto Sans Symbols"/>
              <a:buChar char="⮚"/>
            </a:pPr>
            <a:r>
              <a:rPr b="0" i="0" lang="en-US" sz="2400" u="none">
                <a:solidFill>
                  <a:srgbClr val="000000"/>
                </a:solidFill>
                <a:latin typeface="Times New Roman"/>
                <a:ea typeface="Times New Roman"/>
                <a:cs typeface="Times New Roman"/>
                <a:sym typeface="Times New Roman"/>
              </a:rPr>
              <a:t> Only space for member variables is allocated separately for each object. </a:t>
            </a:r>
            <a:endParaRPr/>
          </a:p>
          <a:p>
            <a:pPr indent="-309562" lvl="0" marL="309562" marR="0" rtl="0" algn="just">
              <a:lnSpc>
                <a:spcPct val="97000"/>
              </a:lnSpc>
              <a:spcBef>
                <a:spcPts val="1200"/>
              </a:spcBef>
              <a:spcAft>
                <a:spcPts val="0"/>
              </a:spcAft>
              <a:buClr>
                <a:srgbClr val="000000"/>
              </a:buClr>
              <a:buSzPts val="2400"/>
              <a:buFont typeface="Noto Sans Symbols"/>
              <a:buChar char="⮚"/>
            </a:pPr>
            <a:r>
              <a:rPr b="0" i="0" lang="en-US" sz="2400" u="none">
                <a:solidFill>
                  <a:srgbClr val="000000"/>
                </a:solidFill>
                <a:latin typeface="Times New Roman"/>
                <a:ea typeface="Times New Roman"/>
                <a:cs typeface="Times New Roman"/>
                <a:sym typeface="Times New Roman"/>
              </a:rPr>
              <a:t>Separate memory locations for the objects are essential, because the member variables will hold different data values for different objects.</a:t>
            </a:r>
            <a:endParaRPr/>
          </a:p>
        </p:txBody>
      </p:sp>
      <p:sp>
        <p:nvSpPr>
          <p:cNvPr id="614" name="Google Shape;614;p66"/>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67"/>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Accessing a Data Member</a:t>
            </a:r>
            <a:endParaRPr/>
          </a:p>
        </p:txBody>
      </p:sp>
      <p:sp>
        <p:nvSpPr>
          <p:cNvPr id="620" name="Google Shape;620;p67"/>
          <p:cNvSpPr txBox="1"/>
          <p:nvPr>
            <p:ph idx="1" type="body"/>
          </p:nvPr>
        </p:nvSpPr>
        <p:spPr>
          <a:xfrm>
            <a:off x="457200" y="1095375"/>
            <a:ext cx="8105775" cy="1571625"/>
          </a:xfrm>
          <a:prstGeom prst="rect">
            <a:avLst/>
          </a:prstGeom>
          <a:noFill/>
          <a:ln>
            <a:noFill/>
          </a:ln>
        </p:spPr>
        <p:txBody>
          <a:bodyPr anchorCtr="0" anchor="t" bIns="0" lIns="0" spcFirstLastPara="1" rIns="0" wrap="square" tIns="157400">
            <a:noAutofit/>
          </a:bodyPr>
          <a:lstStyle/>
          <a:p>
            <a:pPr indent="0" lvl="0" marL="0" marR="0" rtl="0" algn="just">
              <a:lnSpc>
                <a:spcPct val="97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Accessing a data member depends solely on the access control of that data member. If its public, then the data member can be easily accessed using the direct member access (.) operator with the object of that class.</a:t>
            </a:r>
            <a:endParaRPr/>
          </a:p>
          <a:p>
            <a:pPr indent="-157163" lvl="0" marL="309563" marR="0" rtl="0" algn="l">
              <a:lnSpc>
                <a:spcPct val="97000"/>
              </a:lnSpc>
              <a:spcBef>
                <a:spcPts val="12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
        <p:nvSpPr>
          <p:cNvPr id="621" name="Google Shape;621;p67"/>
          <p:cNvSpPr txBox="1"/>
          <p:nvPr/>
        </p:nvSpPr>
        <p:spPr>
          <a:xfrm>
            <a:off x="2438400" y="2836862"/>
            <a:ext cx="2133600" cy="3970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class A</a:t>
            </a:r>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public:</a:t>
            </a:r>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int x;</a:t>
            </a:r>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Void func();</a:t>
            </a:r>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}obj1;</a:t>
            </a:r>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main()</a:t>
            </a:r>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 A obj2;</a:t>
            </a:r>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   obj1.x=10;</a:t>
            </a:r>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   obj2.x=20;</a:t>
            </a:r>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   obj1.func();</a:t>
            </a:r>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endParaRPr/>
          </a:p>
        </p:txBody>
      </p:sp>
      <p:sp>
        <p:nvSpPr>
          <p:cNvPr id="622" name="Google Shape;622;p67"/>
          <p:cNvSpPr/>
          <p:nvPr/>
        </p:nvSpPr>
        <p:spPr>
          <a:xfrm>
            <a:off x="4195762" y="4129087"/>
            <a:ext cx="4110037" cy="519112"/>
          </a:xfrm>
          <a:prstGeom prst="ellipse">
            <a:avLst/>
          </a:prstGeom>
          <a:solidFill>
            <a:srgbClr val="B64A80"/>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1</a:t>
            </a:r>
            <a:r>
              <a:rPr b="0" baseline="30000" i="0" lang="en-US" sz="1400" u="none">
                <a:solidFill>
                  <a:schemeClr val="lt1"/>
                </a:solidFill>
                <a:latin typeface="Arial"/>
                <a:ea typeface="Arial"/>
                <a:cs typeface="Arial"/>
                <a:sym typeface="Arial"/>
              </a:rPr>
              <a:t>st</a:t>
            </a:r>
            <a:r>
              <a:rPr b="0" i="0" lang="en-US" sz="1400" u="none">
                <a:solidFill>
                  <a:schemeClr val="lt1"/>
                </a:solidFill>
                <a:latin typeface="Arial"/>
                <a:ea typeface="Arial"/>
                <a:cs typeface="Arial"/>
                <a:sym typeface="Arial"/>
              </a:rPr>
              <a:t> Method to declare object</a:t>
            </a:r>
            <a:endParaRPr/>
          </a:p>
        </p:txBody>
      </p:sp>
      <p:cxnSp>
        <p:nvCxnSpPr>
          <p:cNvPr id="623" name="Google Shape;623;p67"/>
          <p:cNvCxnSpPr/>
          <p:nvPr/>
        </p:nvCxnSpPr>
        <p:spPr>
          <a:xfrm>
            <a:off x="3276600" y="4387850"/>
            <a:ext cx="762000" cy="0"/>
          </a:xfrm>
          <a:prstGeom prst="straightConnector1">
            <a:avLst/>
          </a:prstGeom>
          <a:noFill/>
          <a:ln cap="flat" cmpd="sng" w="9525">
            <a:solidFill>
              <a:schemeClr val="dk1"/>
            </a:solidFill>
            <a:prstDash val="solid"/>
            <a:miter lim="800000"/>
            <a:headEnd len="med" w="med" type="none"/>
            <a:tailEnd len="med" w="med" type="triangle"/>
          </a:ln>
        </p:spPr>
      </p:cxnSp>
      <p:sp>
        <p:nvSpPr>
          <p:cNvPr id="624" name="Google Shape;624;p67"/>
          <p:cNvSpPr/>
          <p:nvPr/>
        </p:nvSpPr>
        <p:spPr>
          <a:xfrm>
            <a:off x="4267200" y="4918075"/>
            <a:ext cx="4110037" cy="519112"/>
          </a:xfrm>
          <a:prstGeom prst="ellipse">
            <a:avLst/>
          </a:prstGeom>
          <a:solidFill>
            <a:srgbClr val="B64A80"/>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2</a:t>
            </a:r>
            <a:r>
              <a:rPr b="0" baseline="30000" i="0" lang="en-US" sz="1400" u="none">
                <a:solidFill>
                  <a:schemeClr val="lt1"/>
                </a:solidFill>
                <a:latin typeface="Arial"/>
                <a:ea typeface="Arial"/>
                <a:cs typeface="Arial"/>
                <a:sym typeface="Arial"/>
              </a:rPr>
              <a:t>nd</a:t>
            </a:r>
            <a:r>
              <a:rPr b="0" i="0" lang="en-US" sz="1400" u="none">
                <a:solidFill>
                  <a:schemeClr val="lt1"/>
                </a:solidFill>
                <a:latin typeface="Arial"/>
                <a:ea typeface="Arial"/>
                <a:cs typeface="Arial"/>
                <a:sym typeface="Arial"/>
              </a:rPr>
              <a:t> Method to declare object</a:t>
            </a:r>
            <a:endParaRPr/>
          </a:p>
        </p:txBody>
      </p:sp>
      <p:cxnSp>
        <p:nvCxnSpPr>
          <p:cNvPr id="625" name="Google Shape;625;p67"/>
          <p:cNvCxnSpPr/>
          <p:nvPr/>
        </p:nvCxnSpPr>
        <p:spPr>
          <a:xfrm>
            <a:off x="3433762" y="5176837"/>
            <a:ext cx="762000" cy="0"/>
          </a:xfrm>
          <a:prstGeom prst="straightConnector1">
            <a:avLst/>
          </a:prstGeom>
          <a:noFill/>
          <a:ln cap="flat" cmpd="sng" w="9525">
            <a:solidFill>
              <a:schemeClr val="dk1"/>
            </a:solidFill>
            <a:prstDash val="solid"/>
            <a:miter lim="800000"/>
            <a:headEnd len="med" w="med" type="none"/>
            <a:tailEnd len="med" w="med" type="triangle"/>
          </a:ln>
        </p:spPr>
      </p:cxnSp>
      <p:sp>
        <p:nvSpPr>
          <p:cNvPr id="626" name="Google Shape;626;p67"/>
          <p:cNvSpPr/>
          <p:nvPr/>
        </p:nvSpPr>
        <p:spPr>
          <a:xfrm>
            <a:off x="4195762" y="3289300"/>
            <a:ext cx="4110037" cy="620712"/>
          </a:xfrm>
          <a:prstGeom prst="ellipse">
            <a:avLst/>
          </a:prstGeom>
          <a:solidFill>
            <a:srgbClr val="B64A80"/>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Access Specifier : will discuss in the next slide</a:t>
            </a:r>
            <a:endParaRPr/>
          </a:p>
        </p:txBody>
      </p:sp>
      <p:cxnSp>
        <p:nvCxnSpPr>
          <p:cNvPr id="627" name="Google Shape;627;p67"/>
          <p:cNvCxnSpPr/>
          <p:nvPr/>
        </p:nvCxnSpPr>
        <p:spPr>
          <a:xfrm>
            <a:off x="3276600" y="3598862"/>
            <a:ext cx="762000" cy="0"/>
          </a:xfrm>
          <a:prstGeom prst="straightConnector1">
            <a:avLst/>
          </a:prstGeom>
          <a:noFill/>
          <a:ln cap="flat" cmpd="sng" w="9525">
            <a:solidFill>
              <a:schemeClr val="dk1"/>
            </a:solidFill>
            <a:prstDash val="solid"/>
            <a:miter lim="800000"/>
            <a:headEnd len="med" w="med" type="none"/>
            <a:tailEnd len="med" w="med" type="triangle"/>
          </a:ln>
        </p:spPr>
      </p:cxnSp>
      <p:sp>
        <p:nvSpPr>
          <p:cNvPr id="628" name="Google Shape;628;p67"/>
          <p:cNvSpPr/>
          <p:nvPr/>
        </p:nvSpPr>
        <p:spPr>
          <a:xfrm>
            <a:off x="4267200" y="5545137"/>
            <a:ext cx="4191000" cy="896937"/>
          </a:xfrm>
          <a:prstGeom prst="ellipse">
            <a:avLst/>
          </a:prstGeom>
          <a:solidFill>
            <a:srgbClr val="B64A80"/>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Arial"/>
              <a:buNone/>
            </a:pPr>
            <a:r>
              <a:rPr b="1" i="0" lang="en-US" sz="1200" u="none">
                <a:solidFill>
                  <a:schemeClr val="lt1"/>
                </a:solidFill>
                <a:latin typeface="Arial"/>
                <a:ea typeface="Arial"/>
                <a:cs typeface="Arial"/>
                <a:sym typeface="Arial"/>
              </a:rPr>
              <a:t>Obj_name.Var1</a:t>
            </a:r>
            <a:endParaRPr/>
          </a:p>
          <a:p>
            <a:pPr indent="0" lvl="0" marL="0" marR="0" rtl="0" algn="l">
              <a:lnSpc>
                <a:spcPct val="100000"/>
              </a:lnSpc>
              <a:spcBef>
                <a:spcPts val="0"/>
              </a:spcBef>
              <a:spcAft>
                <a:spcPts val="0"/>
              </a:spcAft>
              <a:buClr>
                <a:schemeClr val="lt1"/>
              </a:buClr>
              <a:buSzPts val="1200"/>
              <a:buFont typeface="Arial"/>
              <a:buNone/>
            </a:pPr>
            <a:r>
              <a:rPr b="1" i="0" lang="en-US" sz="1200" u="none">
                <a:solidFill>
                  <a:schemeClr val="lt1"/>
                </a:solidFill>
                <a:latin typeface="Arial"/>
                <a:ea typeface="Arial"/>
                <a:cs typeface="Arial"/>
                <a:sym typeface="Arial"/>
              </a:rPr>
              <a:t>Obj_name.function()</a:t>
            </a:r>
            <a:endParaRPr/>
          </a:p>
          <a:p>
            <a:pPr indent="0" lvl="0" marL="0" marR="0" rtl="0" algn="l">
              <a:lnSpc>
                <a:spcPct val="100000"/>
              </a:lnSpc>
              <a:spcBef>
                <a:spcPts val="0"/>
              </a:spcBef>
              <a:spcAft>
                <a:spcPts val="0"/>
              </a:spcAft>
              <a:buClr>
                <a:schemeClr val="lt1"/>
              </a:buClr>
              <a:buSzPts val="1200"/>
              <a:buFont typeface="Arial"/>
              <a:buNone/>
            </a:pPr>
            <a:r>
              <a:rPr b="1" i="0" lang="en-US" sz="1200" u="none">
                <a:solidFill>
                  <a:schemeClr val="lt1"/>
                </a:solidFill>
                <a:latin typeface="Arial"/>
                <a:ea typeface="Arial"/>
                <a:cs typeface="Arial"/>
                <a:sym typeface="Arial"/>
              </a:rPr>
              <a:t>Accessing data members using obj</a:t>
            </a:r>
            <a:endParaRPr/>
          </a:p>
        </p:txBody>
      </p:sp>
      <p:cxnSp>
        <p:nvCxnSpPr>
          <p:cNvPr id="629" name="Google Shape;629;p67"/>
          <p:cNvCxnSpPr/>
          <p:nvPr/>
        </p:nvCxnSpPr>
        <p:spPr>
          <a:xfrm>
            <a:off x="3886200" y="5545137"/>
            <a:ext cx="457200" cy="322200"/>
          </a:xfrm>
          <a:prstGeom prst="bentConnector3">
            <a:avLst>
              <a:gd fmla="val 50000" name="adj1"/>
            </a:avLst>
          </a:prstGeom>
          <a:noFill/>
          <a:ln cap="flat" cmpd="sng" w="9525">
            <a:solidFill>
              <a:schemeClr val="dk1"/>
            </a:solidFill>
            <a:prstDash val="solid"/>
            <a:round/>
            <a:headEnd len="med" w="med" type="none"/>
            <a:tailEnd len="med" w="med" type="triangle"/>
          </a:ln>
        </p:spPr>
      </p:cxnSp>
      <p:cxnSp>
        <p:nvCxnSpPr>
          <p:cNvPr id="630" name="Google Shape;630;p67"/>
          <p:cNvCxnSpPr/>
          <p:nvPr/>
        </p:nvCxnSpPr>
        <p:spPr>
          <a:xfrm>
            <a:off x="3886200" y="5437187"/>
            <a:ext cx="0" cy="703262"/>
          </a:xfrm>
          <a:prstGeom prst="straightConnector1">
            <a:avLst/>
          </a:prstGeom>
          <a:noFill/>
          <a:ln cap="flat" cmpd="sng" w="9525">
            <a:solidFill>
              <a:schemeClr val="dk1"/>
            </a:solidFill>
            <a:prstDash val="solid"/>
            <a:miter lim="800000"/>
            <a:headEnd len="med" w="med" type="none"/>
            <a:tailEnd len="med" w="med" type="none"/>
          </a:ln>
        </p:spPr>
      </p:cxnSp>
      <p:sp>
        <p:nvSpPr>
          <p:cNvPr id="631" name="Google Shape;631;p67"/>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68"/>
          <p:cNvSpPr txBox="1"/>
          <p:nvPr>
            <p:ph type="title"/>
          </p:nvPr>
        </p:nvSpPr>
        <p:spPr>
          <a:xfrm>
            <a:off x="457200" y="45720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Access specifiers</a:t>
            </a:r>
            <a:br>
              <a:rPr b="0" i="0" lang="en-US" sz="4000" u="none">
                <a:solidFill>
                  <a:srgbClr val="000000"/>
                </a:solidFill>
                <a:latin typeface="Calibri"/>
                <a:ea typeface="Calibri"/>
                <a:cs typeface="Calibri"/>
                <a:sym typeface="Calibri"/>
              </a:rPr>
            </a:br>
            <a:endParaRPr/>
          </a:p>
        </p:txBody>
      </p:sp>
      <p:sp>
        <p:nvSpPr>
          <p:cNvPr id="637" name="Google Shape;637;p68"/>
          <p:cNvSpPr txBox="1"/>
          <p:nvPr>
            <p:ph idx="1" type="body"/>
          </p:nvPr>
        </p:nvSpPr>
        <p:spPr>
          <a:xfrm>
            <a:off x="457200" y="1295400"/>
            <a:ext cx="8105775" cy="4713287"/>
          </a:xfrm>
          <a:prstGeom prst="rect">
            <a:avLst/>
          </a:prstGeom>
          <a:noFill/>
          <a:ln>
            <a:noFill/>
          </a:ln>
        </p:spPr>
        <p:txBody>
          <a:bodyPr anchorCtr="0" anchor="t" bIns="0" lIns="0" spcFirstLastPara="1" rIns="0" wrap="square" tIns="157400">
            <a:noAutofit/>
          </a:bodyPr>
          <a:lstStyle/>
          <a:p>
            <a:pPr indent="0" lvl="0" marL="0" marR="0" rtl="0" algn="just">
              <a:lnSpc>
                <a:spcPct val="97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There are 3 access specifiers for a class in C++. </a:t>
            </a:r>
            <a:endParaRPr b="0" i="0" sz="2400" u="none">
              <a:solidFill>
                <a:srgbClr val="000000"/>
              </a:solidFill>
              <a:latin typeface="Times New Roman"/>
              <a:ea typeface="Times New Roman"/>
              <a:cs typeface="Times New Roman"/>
              <a:sym typeface="Times New Roman"/>
            </a:endParaRPr>
          </a:p>
          <a:p>
            <a:pPr indent="-152400" lvl="0" marL="0" marR="0" rtl="0" algn="just">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These access specifiers define how the members of the class can be accessed. </a:t>
            </a:r>
            <a:endParaRPr/>
          </a:p>
          <a:p>
            <a:pPr indent="-152400" lvl="0" marL="0" marR="0" rtl="0" algn="just">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Of course, any member of a class is accessible within that class. There are three types of access specifiers, they are:</a:t>
            </a:r>
            <a:endParaRPr/>
          </a:p>
          <a:p>
            <a:pPr indent="0" lvl="0" marL="0" marR="0" rtl="0" algn="just">
              <a:lnSpc>
                <a:spcPct val="97000"/>
              </a:lnSpc>
              <a:spcBef>
                <a:spcPts val="12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152400" lvl="0" marL="0" marR="0" rtl="0" algn="just">
              <a:lnSpc>
                <a:spcPct val="97000"/>
              </a:lnSpc>
              <a:spcBef>
                <a:spcPts val="1200"/>
              </a:spcBef>
              <a:spcAft>
                <a:spcPts val="0"/>
              </a:spcAft>
              <a:buClr>
                <a:srgbClr val="000000"/>
              </a:buClr>
              <a:buSzPts val="2400"/>
              <a:buFont typeface="Times New Roman"/>
              <a:buAutoNum type="arabicPeriod"/>
            </a:pPr>
            <a:r>
              <a:rPr b="0" i="0" lang="en-US" sz="2400" u="none">
                <a:solidFill>
                  <a:srgbClr val="000000"/>
                </a:solidFill>
                <a:latin typeface="Times New Roman"/>
                <a:ea typeface="Times New Roman"/>
                <a:cs typeface="Times New Roman"/>
                <a:sym typeface="Times New Roman"/>
              </a:rPr>
              <a:t>Public</a:t>
            </a:r>
            <a:endParaRPr/>
          </a:p>
          <a:p>
            <a:pPr indent="-152400" lvl="0" marL="0" marR="0" rtl="0" algn="just">
              <a:lnSpc>
                <a:spcPct val="97000"/>
              </a:lnSpc>
              <a:spcBef>
                <a:spcPts val="1200"/>
              </a:spcBef>
              <a:spcAft>
                <a:spcPts val="0"/>
              </a:spcAft>
              <a:buClr>
                <a:srgbClr val="000000"/>
              </a:buClr>
              <a:buSzPts val="2400"/>
              <a:buFont typeface="Times New Roman"/>
              <a:buAutoNum type="arabicPeriod"/>
            </a:pPr>
            <a:r>
              <a:rPr b="0" i="0" lang="en-US" sz="2400" u="none">
                <a:solidFill>
                  <a:srgbClr val="000000"/>
                </a:solidFill>
                <a:latin typeface="Times New Roman"/>
                <a:ea typeface="Times New Roman"/>
                <a:cs typeface="Times New Roman"/>
                <a:sym typeface="Times New Roman"/>
              </a:rPr>
              <a:t>Private</a:t>
            </a:r>
            <a:endParaRPr/>
          </a:p>
          <a:p>
            <a:pPr indent="-152400" lvl="0" marL="0" marR="0" rtl="0" algn="just">
              <a:lnSpc>
                <a:spcPct val="97000"/>
              </a:lnSpc>
              <a:spcBef>
                <a:spcPts val="1200"/>
              </a:spcBef>
              <a:spcAft>
                <a:spcPts val="0"/>
              </a:spcAft>
              <a:buClr>
                <a:srgbClr val="000000"/>
              </a:buClr>
              <a:buSzPts val="2400"/>
              <a:buFont typeface="Times New Roman"/>
              <a:buAutoNum type="arabicPeriod"/>
            </a:pPr>
            <a:r>
              <a:rPr b="0" i="0" lang="en-US" sz="2400" u="none">
                <a:solidFill>
                  <a:srgbClr val="000000"/>
                </a:solidFill>
                <a:latin typeface="Times New Roman"/>
                <a:ea typeface="Times New Roman"/>
                <a:cs typeface="Times New Roman"/>
                <a:sym typeface="Times New Roman"/>
              </a:rPr>
              <a:t>Protected</a:t>
            </a:r>
            <a:endParaRPr/>
          </a:p>
          <a:p>
            <a:pPr indent="-157163" lvl="0" marL="309563" marR="0" rtl="0" algn="l">
              <a:lnSpc>
                <a:spcPct val="97000"/>
              </a:lnSpc>
              <a:spcBef>
                <a:spcPts val="12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
        <p:nvSpPr>
          <p:cNvPr id="638" name="Google Shape;638;p68"/>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69"/>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Public</a:t>
            </a:r>
            <a:endParaRPr/>
          </a:p>
        </p:txBody>
      </p:sp>
      <p:sp>
        <p:nvSpPr>
          <p:cNvPr id="644" name="Google Shape;644;p69"/>
          <p:cNvSpPr txBox="1"/>
          <p:nvPr>
            <p:ph idx="1" type="body"/>
          </p:nvPr>
        </p:nvSpPr>
        <p:spPr>
          <a:xfrm>
            <a:off x="457200" y="1604962"/>
            <a:ext cx="8105775" cy="4719637"/>
          </a:xfrm>
          <a:prstGeom prst="rect">
            <a:avLst/>
          </a:prstGeom>
          <a:noFill/>
          <a:ln>
            <a:noFill/>
          </a:ln>
        </p:spPr>
        <p:txBody>
          <a:bodyPr anchorCtr="0" anchor="t" bIns="0" lIns="0" spcFirstLastPara="1" rIns="0" wrap="square" tIns="157400">
            <a:noAutofit/>
          </a:bodyPr>
          <a:lstStyle/>
          <a:p>
            <a:pPr indent="-309562" lvl="0" marL="309562" marR="0" rtl="0" algn="just">
              <a:lnSpc>
                <a:spcPct val="97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Any member declared under this specifier is accessible from outside the class, by using the object of the class. The public members of a class get inherited completely to the child classes.</a:t>
            </a:r>
            <a:endParaRPr/>
          </a:p>
          <a:p>
            <a:pPr indent="-309562" lvl="0" marL="309562" marR="0" rtl="0" algn="just">
              <a:lnSpc>
                <a:spcPct val="97000"/>
              </a:lnSpc>
              <a:spcBef>
                <a:spcPts val="120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Syntax:</a:t>
            </a:r>
            <a:endParaRPr b="0" i="0" sz="2400" u="none">
              <a:solidFill>
                <a:srgbClr val="000000"/>
              </a:solidFill>
              <a:latin typeface="Times New Roman"/>
              <a:ea typeface="Times New Roman"/>
              <a:cs typeface="Times New Roman"/>
              <a:sym typeface="Times New Roman"/>
            </a:endParaRPr>
          </a:p>
          <a:p>
            <a:pPr indent="-309562" lvl="0" marL="309562" marR="0" rtl="0" algn="just">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class definition</a:t>
            </a:r>
            <a:endParaRPr/>
          </a:p>
          <a:p>
            <a:pPr indent="-309562" lvl="0" marL="309562" marR="0" rtl="0" algn="just">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a:t>
            </a:r>
            <a:endParaRPr/>
          </a:p>
          <a:p>
            <a:pPr indent="-309562" lvl="0" marL="309562" marR="0" rtl="0" algn="just">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public :</a:t>
            </a:r>
            <a:endParaRPr/>
          </a:p>
          <a:p>
            <a:pPr indent="-309562" lvl="0" marL="309562" marR="0" rtl="0" algn="just">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declarations or definitions</a:t>
            </a:r>
            <a:endParaRPr/>
          </a:p>
          <a:p>
            <a:pPr indent="-309562" lvl="0" marL="309562" marR="0" rtl="0" algn="just">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a:t>
            </a:r>
            <a:endParaRPr/>
          </a:p>
          <a:p>
            <a:pPr indent="-309562" lvl="0" marL="309562" marR="0" rtl="0" algn="just">
              <a:lnSpc>
                <a:spcPct val="97000"/>
              </a:lnSpc>
              <a:spcBef>
                <a:spcPts val="12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a:p>
            <a:pPr indent="-157163" lvl="0" marL="309563" marR="0" rtl="0" algn="l">
              <a:lnSpc>
                <a:spcPct val="97000"/>
              </a:lnSpc>
              <a:spcBef>
                <a:spcPts val="12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
        <p:nvSpPr>
          <p:cNvPr id="645" name="Google Shape;645;p69"/>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ph type="title"/>
          </p:nvPr>
        </p:nvSpPr>
        <p:spPr>
          <a:xfrm>
            <a:off x="0" y="457200"/>
            <a:ext cx="9144000" cy="121920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Relationships of data and function in Procedural Programming</a:t>
            </a:r>
            <a:endParaRPr/>
          </a:p>
        </p:txBody>
      </p:sp>
      <p:pic>
        <p:nvPicPr>
          <p:cNvPr id="184" name="Google Shape;184;p7"/>
          <p:cNvPicPr preferRelativeResize="0"/>
          <p:nvPr/>
        </p:nvPicPr>
        <p:blipFill rotWithShape="1">
          <a:blip r:embed="rId3">
            <a:alphaModFix/>
          </a:blip>
          <a:srcRect b="0" l="0" r="0" t="0"/>
          <a:stretch/>
        </p:blipFill>
        <p:spPr>
          <a:xfrm>
            <a:off x="914400" y="1905000"/>
            <a:ext cx="7239000" cy="3352800"/>
          </a:xfrm>
          <a:prstGeom prst="rect">
            <a:avLst/>
          </a:prstGeom>
          <a:noFill/>
          <a:ln>
            <a:noFill/>
          </a:ln>
        </p:spPr>
      </p:pic>
      <p:sp>
        <p:nvSpPr>
          <p:cNvPr id="185" name="Google Shape;185;p7"/>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70"/>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Example</a:t>
            </a:r>
            <a:endParaRPr/>
          </a:p>
        </p:txBody>
      </p:sp>
      <p:sp>
        <p:nvSpPr>
          <p:cNvPr id="651" name="Google Shape;651;p70"/>
          <p:cNvSpPr txBox="1"/>
          <p:nvPr>
            <p:ph idx="1" type="body"/>
          </p:nvPr>
        </p:nvSpPr>
        <p:spPr>
          <a:xfrm>
            <a:off x="457200" y="1066800"/>
            <a:ext cx="8105775" cy="5791200"/>
          </a:xfrm>
          <a:prstGeom prst="rect">
            <a:avLst/>
          </a:prstGeom>
          <a:noFill/>
          <a:ln>
            <a:noFill/>
          </a:ln>
        </p:spPr>
        <p:txBody>
          <a:bodyPr anchorCtr="0" anchor="t" bIns="0" lIns="0" spcFirstLastPara="1" rIns="0" wrap="square" tIns="157400">
            <a:noAutofit/>
          </a:bodyPr>
          <a:lstStyle/>
          <a:p>
            <a:pPr indent="0" lvl="0" marL="0" marR="0" rtl="0" algn="l">
              <a:lnSpc>
                <a:spcPct val="97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#include&lt;iostream&gt;</a:t>
            </a:r>
            <a:endParaRPr/>
          </a:p>
          <a:p>
            <a:pPr indent="0" lvl="0" marL="0"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using namespace std;</a:t>
            </a:r>
            <a:endParaRPr/>
          </a:p>
          <a:p>
            <a:pPr indent="0" lvl="0" marL="0"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class A</a:t>
            </a:r>
            <a:endParaRPr/>
          </a:p>
          <a:p>
            <a:pPr indent="0" lvl="0" marL="0"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a:t>
            </a:r>
            <a:endParaRPr/>
          </a:p>
          <a:p>
            <a:pPr indent="0" lvl="0" marL="0"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public:</a:t>
            </a:r>
            <a:endParaRPr/>
          </a:p>
          <a:p>
            <a:pPr indent="0" lvl="0" marL="0"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int a;</a:t>
            </a:r>
            <a:endParaRPr/>
          </a:p>
          <a:p>
            <a:pPr indent="0" lvl="0" marL="0"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a:t>
            </a:r>
            <a:endParaRPr/>
          </a:p>
          <a:p>
            <a:pPr indent="0" lvl="0" marL="0"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int main()</a:t>
            </a:r>
            <a:endParaRPr/>
          </a:p>
          <a:p>
            <a:pPr indent="0" lvl="0" marL="0"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a:t>
            </a:r>
            <a:endParaRPr/>
          </a:p>
          <a:p>
            <a:pPr indent="0" lvl="0" marL="0"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A ob1;</a:t>
            </a:r>
            <a:endParaRPr/>
          </a:p>
          <a:p>
            <a:pPr indent="0" lvl="0" marL="0"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ob1.a=10;</a:t>
            </a:r>
            <a:endParaRPr/>
          </a:p>
          <a:p>
            <a:pPr indent="0" lvl="0" marL="0"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cout&lt;&lt;ob1.a&lt;&lt;"\n";</a:t>
            </a:r>
            <a:endParaRPr/>
          </a:p>
          <a:p>
            <a:pPr indent="0" lvl="0" marL="0"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a:t>
            </a:r>
            <a:endParaRPr/>
          </a:p>
          <a:p>
            <a:pPr indent="-195263" lvl="0" marL="309563" marR="0" rtl="0" algn="l">
              <a:lnSpc>
                <a:spcPct val="97000"/>
              </a:lnSpc>
              <a:spcBef>
                <a:spcPts val="1200"/>
              </a:spcBef>
              <a:spcAft>
                <a:spcPts val="0"/>
              </a:spcAft>
              <a:buClr>
                <a:srgbClr val="000000"/>
              </a:buClr>
              <a:buSzPts val="1800"/>
              <a:buFont typeface="Times New Roman"/>
              <a:buNone/>
            </a:pPr>
            <a:r>
              <a:t/>
            </a:r>
            <a:endParaRPr b="0" i="0" sz="1800" u="none">
              <a:solidFill>
                <a:srgbClr val="000000"/>
              </a:solidFill>
              <a:latin typeface="Times New Roman"/>
              <a:ea typeface="Times New Roman"/>
              <a:cs typeface="Times New Roman"/>
              <a:sym typeface="Times New Roman"/>
            </a:endParaRPr>
          </a:p>
        </p:txBody>
      </p:sp>
      <p:sp>
        <p:nvSpPr>
          <p:cNvPr id="652" name="Google Shape;652;p70"/>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1"/>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Private</a:t>
            </a:r>
            <a:endParaRPr/>
          </a:p>
        </p:txBody>
      </p:sp>
      <p:sp>
        <p:nvSpPr>
          <p:cNvPr id="658" name="Google Shape;658;p71"/>
          <p:cNvSpPr txBox="1"/>
          <p:nvPr>
            <p:ph idx="1" type="body"/>
          </p:nvPr>
        </p:nvSpPr>
        <p:spPr>
          <a:xfrm>
            <a:off x="457200" y="1219200"/>
            <a:ext cx="8105775" cy="5181600"/>
          </a:xfrm>
          <a:prstGeom prst="rect">
            <a:avLst/>
          </a:prstGeom>
          <a:noFill/>
          <a:ln>
            <a:noFill/>
          </a:ln>
        </p:spPr>
        <p:txBody>
          <a:bodyPr anchorCtr="0" anchor="t" bIns="0" lIns="0" spcFirstLastPara="1" rIns="0" wrap="square" tIns="157400">
            <a:noAutofit/>
          </a:bodyPr>
          <a:lstStyle/>
          <a:p>
            <a:pPr indent="-309562" lvl="0" marL="309562" marR="0" rtl="0" algn="just">
              <a:lnSpc>
                <a:spcPct val="97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Any member declared under this specifier is Not Accessible from Outside the Class. The Private members are accessible to only the Member Functions and Friend Functions in the class. The Private members of a Class Never get Inherited to the Child Classes.</a:t>
            </a:r>
            <a:endParaRPr/>
          </a:p>
          <a:p>
            <a:pPr indent="-309562" lvl="0" marL="309562" marR="0" rtl="0" algn="just">
              <a:lnSpc>
                <a:spcPct val="97000"/>
              </a:lnSpc>
              <a:spcBef>
                <a:spcPts val="120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Syntax:</a:t>
            </a:r>
            <a:endParaRPr/>
          </a:p>
          <a:p>
            <a:pPr indent="-309562" lvl="0" marL="309562" marR="0" rtl="0" algn="just">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class definition</a:t>
            </a:r>
            <a:endParaRPr/>
          </a:p>
          <a:p>
            <a:pPr indent="-309562" lvl="0" marL="309562" marR="0" rtl="0" algn="just">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a:t>
            </a:r>
            <a:endParaRPr/>
          </a:p>
          <a:p>
            <a:pPr indent="-309562" lvl="0" marL="309562" marR="0" rtl="0" algn="just">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private :</a:t>
            </a:r>
            <a:endParaRPr/>
          </a:p>
          <a:p>
            <a:pPr indent="-309562" lvl="0" marL="309562" marR="0" rtl="0" algn="just">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declarations or definitions</a:t>
            </a:r>
            <a:endParaRPr/>
          </a:p>
          <a:p>
            <a:pPr indent="-309562" lvl="0" marL="309562" marR="0" rtl="0" algn="just">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a:t>
            </a:r>
            <a:endParaRPr/>
          </a:p>
          <a:p>
            <a:pPr indent="-157163" lvl="0" marL="309563" marR="0" rtl="0" algn="l">
              <a:lnSpc>
                <a:spcPct val="97000"/>
              </a:lnSpc>
              <a:spcBef>
                <a:spcPts val="12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
        <p:nvSpPr>
          <p:cNvPr id="659" name="Google Shape;659;p71"/>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2"/>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Example</a:t>
            </a:r>
            <a:endParaRPr/>
          </a:p>
        </p:txBody>
      </p:sp>
      <p:sp>
        <p:nvSpPr>
          <p:cNvPr id="665" name="Google Shape;665;p72"/>
          <p:cNvSpPr txBox="1"/>
          <p:nvPr>
            <p:ph idx="1" type="body"/>
          </p:nvPr>
        </p:nvSpPr>
        <p:spPr>
          <a:xfrm>
            <a:off x="457200" y="990600"/>
            <a:ext cx="3657600" cy="5018087"/>
          </a:xfrm>
          <a:prstGeom prst="rect">
            <a:avLst/>
          </a:prstGeom>
          <a:noFill/>
          <a:ln>
            <a:noFill/>
          </a:ln>
        </p:spPr>
        <p:txBody>
          <a:bodyPr anchorCtr="0" anchor="t" bIns="0" lIns="0" spcFirstLastPara="1" rIns="0" wrap="square" tIns="157400">
            <a:noAutofit/>
          </a:bodyPr>
          <a:lstStyle/>
          <a:p>
            <a:pPr indent="0" lvl="0" marL="0" marR="0" rtl="0" algn="l">
              <a:lnSpc>
                <a:spcPct val="97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#include&lt;iostream&gt;</a:t>
            </a:r>
            <a:endParaRPr/>
          </a:p>
          <a:p>
            <a:pPr indent="0" lvl="0" marL="0"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using namespace std;</a:t>
            </a:r>
            <a:endParaRPr/>
          </a:p>
          <a:p>
            <a:pPr indent="0" lvl="0" marL="0"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class A</a:t>
            </a:r>
            <a:endParaRPr/>
          </a:p>
          <a:p>
            <a:pPr indent="0" lvl="0" marL="0"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private :</a:t>
            </a:r>
            <a:endParaRPr/>
          </a:p>
          <a:p>
            <a:pPr indent="0" lvl="0" marL="0"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int a;</a:t>
            </a:r>
            <a:endParaRPr/>
          </a:p>
          <a:p>
            <a:pPr indent="0" lvl="0" marL="0"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public :</a:t>
            </a:r>
            <a:endParaRPr/>
          </a:p>
          <a:p>
            <a:pPr indent="0" lvl="0" marL="0"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void fill ( )</a:t>
            </a:r>
            <a:endParaRPr/>
          </a:p>
          <a:p>
            <a:pPr indent="0" lvl="0" marL="0"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   cin &gt;&gt; a ;</a:t>
            </a:r>
            <a:endParaRPr/>
          </a:p>
          <a:p>
            <a:pPr indent="0" lvl="0" marL="0"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cout&lt;&lt;a;</a:t>
            </a:r>
            <a:endParaRPr/>
          </a:p>
          <a:p>
            <a:pPr indent="0" lvl="0" marL="0"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a:t>
            </a:r>
            <a:endParaRPr/>
          </a:p>
          <a:p>
            <a:pPr indent="0" lvl="0" marL="0" marR="0" rtl="0" algn="l">
              <a:lnSpc>
                <a:spcPct val="97000"/>
              </a:lnSpc>
              <a:spcBef>
                <a:spcPts val="120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a:t>
            </a:r>
            <a:endParaRPr/>
          </a:p>
          <a:p>
            <a:pPr indent="-195263" lvl="0" marL="309563" marR="0" rtl="0" algn="l">
              <a:lnSpc>
                <a:spcPct val="97000"/>
              </a:lnSpc>
              <a:spcBef>
                <a:spcPts val="1200"/>
              </a:spcBef>
              <a:spcAft>
                <a:spcPts val="0"/>
              </a:spcAft>
              <a:buClr>
                <a:srgbClr val="000000"/>
              </a:buClr>
              <a:buSzPts val="1800"/>
              <a:buFont typeface="Times New Roman"/>
              <a:buNone/>
            </a:pPr>
            <a:r>
              <a:t/>
            </a:r>
            <a:endParaRPr b="0" i="0" sz="1800" u="none">
              <a:solidFill>
                <a:srgbClr val="000000"/>
              </a:solidFill>
              <a:latin typeface="Times New Roman"/>
              <a:ea typeface="Times New Roman"/>
              <a:cs typeface="Times New Roman"/>
              <a:sym typeface="Times New Roman"/>
            </a:endParaRPr>
          </a:p>
        </p:txBody>
      </p:sp>
      <p:sp>
        <p:nvSpPr>
          <p:cNvPr id="666" name="Google Shape;666;p72"/>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667" name="Google Shape;667;p72"/>
          <p:cNvSpPr txBox="1"/>
          <p:nvPr/>
        </p:nvSpPr>
        <p:spPr>
          <a:xfrm>
            <a:off x="3886200" y="1752600"/>
            <a:ext cx="4572000" cy="2862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main()</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int c;</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  oba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oba . a = 10 ; //  invalid as  ‘ a ‘ is private member.</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oba . fill ( ) ; //  valid as  fill ( )  is a public member.</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73"/>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Protected</a:t>
            </a:r>
            <a:endParaRPr/>
          </a:p>
        </p:txBody>
      </p:sp>
      <p:sp>
        <p:nvSpPr>
          <p:cNvPr id="673" name="Google Shape;673;p73"/>
          <p:cNvSpPr txBox="1"/>
          <p:nvPr>
            <p:ph idx="1" type="body"/>
          </p:nvPr>
        </p:nvSpPr>
        <p:spPr>
          <a:xfrm>
            <a:off x="381000" y="1143000"/>
            <a:ext cx="8105775" cy="5410200"/>
          </a:xfrm>
          <a:prstGeom prst="rect">
            <a:avLst/>
          </a:prstGeom>
          <a:noFill/>
          <a:ln>
            <a:noFill/>
          </a:ln>
        </p:spPr>
        <p:txBody>
          <a:bodyPr anchorCtr="0" anchor="t" bIns="0" lIns="0" spcFirstLastPara="1" rIns="0" wrap="square" tIns="157400">
            <a:noAutofit/>
          </a:bodyPr>
          <a:lstStyle/>
          <a:p>
            <a:pPr indent="-309562" lvl="0" marL="309562" marR="0" rtl="0" algn="just">
              <a:lnSpc>
                <a:spcPct val="97000"/>
              </a:lnSpc>
              <a:spcBef>
                <a:spcPts val="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 Any member declared under this specifier is not accessible from outside the class, by using the object of the class. </a:t>
            </a:r>
            <a:endParaRPr/>
          </a:p>
          <a:p>
            <a:pPr indent="-309562" lvl="0" marL="309562" marR="0" rtl="0" algn="just">
              <a:lnSpc>
                <a:spcPct val="97000"/>
              </a:lnSpc>
              <a:spcBef>
                <a:spcPts val="120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The protected members of a class get inherited completely to the child classes and they maintain their protected visibility in the child class. </a:t>
            </a:r>
            <a:endParaRPr/>
          </a:p>
          <a:p>
            <a:pPr indent="-309562" lvl="0" marL="309562" marR="0" rtl="0" algn="just">
              <a:lnSpc>
                <a:spcPct val="97000"/>
              </a:lnSpc>
              <a:spcBef>
                <a:spcPts val="120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The protected members are accessible to only the member functions and friend functions in the class.</a:t>
            </a:r>
            <a:endParaRPr/>
          </a:p>
          <a:p>
            <a:pPr indent="-309562" lvl="0" marL="309562" marR="0" rtl="0" algn="l">
              <a:lnSpc>
                <a:spcPct val="97000"/>
              </a:lnSpc>
              <a:spcBef>
                <a:spcPts val="120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Syntax:</a:t>
            </a:r>
            <a:endParaRPr/>
          </a:p>
          <a:p>
            <a:pPr indent="-309562" lvl="0" marL="309562" marR="0" rtl="0" algn="l">
              <a:lnSpc>
                <a:spcPct val="97000"/>
              </a:lnSpc>
              <a:spcBef>
                <a:spcPts val="12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Class definition</a:t>
            </a:r>
            <a:endParaRPr/>
          </a:p>
          <a:p>
            <a:pPr indent="-309562" lvl="0" marL="309562" marR="0" rtl="0" algn="l">
              <a:lnSpc>
                <a:spcPct val="97000"/>
              </a:lnSpc>
              <a:spcBef>
                <a:spcPts val="12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a:t>
            </a:r>
            <a:endParaRPr/>
          </a:p>
          <a:p>
            <a:pPr indent="-309562" lvl="0" marL="309562" marR="0" rtl="0" algn="l">
              <a:lnSpc>
                <a:spcPct val="97000"/>
              </a:lnSpc>
              <a:spcBef>
                <a:spcPts val="12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protected :</a:t>
            </a:r>
            <a:endParaRPr/>
          </a:p>
          <a:p>
            <a:pPr indent="-309562" lvl="0" marL="309562" marR="0" rtl="0" algn="l">
              <a:lnSpc>
                <a:spcPct val="97000"/>
              </a:lnSpc>
              <a:spcBef>
                <a:spcPts val="12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declarations or definitions</a:t>
            </a:r>
            <a:endParaRPr/>
          </a:p>
          <a:p>
            <a:pPr indent="-309562" lvl="0" marL="309562" marR="0" rtl="0" algn="l">
              <a:lnSpc>
                <a:spcPct val="97000"/>
              </a:lnSpc>
              <a:spcBef>
                <a:spcPts val="120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a:t>
            </a:r>
            <a:endParaRPr/>
          </a:p>
          <a:p>
            <a:pPr indent="-309562" lvl="0" marL="309562" marR="0" rtl="0" algn="l">
              <a:lnSpc>
                <a:spcPct val="97000"/>
              </a:lnSpc>
              <a:spcBef>
                <a:spcPts val="1200"/>
              </a:spcBef>
              <a:spcAft>
                <a:spcPts val="0"/>
              </a:spcAft>
              <a:buClr>
                <a:srgbClr val="000000"/>
              </a:buClr>
              <a:buSzPts val="2000"/>
              <a:buFont typeface="Times New Roman"/>
              <a:buNone/>
            </a:pPr>
            <a:r>
              <a:rPr b="1" i="0" lang="en-US" sz="2000" u="none">
                <a:solidFill>
                  <a:srgbClr val="000000"/>
                </a:solidFill>
                <a:latin typeface="Times New Roman"/>
                <a:ea typeface="Times New Roman"/>
                <a:cs typeface="Times New Roman"/>
                <a:sym typeface="Times New Roman"/>
              </a:rPr>
              <a:t>Example will discuss after MTT</a:t>
            </a:r>
            <a:endParaRPr b="1" i="0" sz="2000" u="none">
              <a:solidFill>
                <a:srgbClr val="000000"/>
              </a:solidFill>
              <a:latin typeface="Times New Roman"/>
              <a:ea typeface="Times New Roman"/>
              <a:cs typeface="Times New Roman"/>
              <a:sym typeface="Times New Roman"/>
            </a:endParaRPr>
          </a:p>
          <a:p>
            <a:pPr indent="-182563" lvl="0" marL="309563" marR="0" rtl="0" algn="l">
              <a:lnSpc>
                <a:spcPct val="97000"/>
              </a:lnSpc>
              <a:spcBef>
                <a:spcPts val="1200"/>
              </a:spcBef>
              <a:spcAft>
                <a:spcPts val="0"/>
              </a:spcAft>
              <a:buClr>
                <a:srgbClr val="000000"/>
              </a:buClr>
              <a:buSzPts val="2000"/>
              <a:buFont typeface="Times New Roman"/>
              <a:buNone/>
            </a:pPr>
            <a:r>
              <a:t/>
            </a:r>
            <a:endParaRPr b="1" i="0" sz="2000" u="none">
              <a:solidFill>
                <a:srgbClr val="000000"/>
              </a:solidFill>
              <a:latin typeface="Times New Roman"/>
              <a:ea typeface="Times New Roman"/>
              <a:cs typeface="Times New Roman"/>
              <a:sym typeface="Times New Roman"/>
            </a:endParaRPr>
          </a:p>
        </p:txBody>
      </p:sp>
      <p:sp>
        <p:nvSpPr>
          <p:cNvPr id="674" name="Google Shape;674;p73"/>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74"/>
          <p:cNvSpPr txBox="1"/>
          <p:nvPr/>
        </p:nvSpPr>
        <p:spPr>
          <a:xfrm>
            <a:off x="381000" y="846137"/>
            <a:ext cx="4572000" cy="56943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C++ program to demonstrate </a:t>
            </a:r>
            <a:r>
              <a:rPr b="1" i="0" lang="en-US" sz="1400" u="none">
                <a:solidFill>
                  <a:schemeClr val="accent2"/>
                </a:solidFill>
                <a:latin typeface="Times New Roman"/>
                <a:ea typeface="Times New Roman"/>
                <a:cs typeface="Times New Roman"/>
                <a:sym typeface="Times New Roman"/>
              </a:rPr>
              <a:t>public</a:t>
            </a:r>
            <a:r>
              <a:rPr b="1" i="0" lang="en-US" sz="1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access modifier </a:t>
            </a:r>
            <a:endParaRPr/>
          </a:p>
          <a:p>
            <a:pPr indent="0" lvl="0" marL="0" marR="0" rtl="0" algn="l">
              <a:lnSpc>
                <a:spcPct val="100000"/>
              </a:lnSpc>
              <a:spcBef>
                <a:spcPts val="0"/>
              </a:spcBef>
              <a:spcAft>
                <a:spcPts val="0"/>
              </a:spcAft>
              <a:buClr>
                <a:schemeClr val="dk1"/>
              </a:buClr>
              <a:buSzPts val="1400"/>
              <a:buFont typeface="Arial"/>
              <a:buNone/>
            </a:pPr>
            <a:r>
              <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#include &lt;iostream&gt;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using namespace std; </a:t>
            </a:r>
            <a:endParaRPr/>
          </a:p>
          <a:p>
            <a:pPr indent="0" lvl="0" marL="0" marR="0" rtl="0" algn="l">
              <a:lnSpc>
                <a:spcPct val="100000"/>
              </a:lnSpc>
              <a:spcBef>
                <a:spcPts val="0"/>
              </a:spcBef>
              <a:spcAft>
                <a:spcPts val="0"/>
              </a:spcAft>
              <a:buClr>
                <a:schemeClr val="dk1"/>
              </a:buClr>
              <a:buSzPts val="1400"/>
              <a:buFont typeface="Arial"/>
              <a:buNone/>
            </a:pPr>
            <a:r>
              <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class definition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class Circle {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public: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double radius;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double compute_area()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return 3.14 * radius * radius;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int main()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Circle obj;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accessing public data member outside class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obj.radius = 5.5; </a:t>
            </a:r>
            <a:endParaRPr/>
          </a:p>
          <a:p>
            <a:pPr indent="0" lvl="0" marL="0" marR="0" rtl="0" algn="l">
              <a:lnSpc>
                <a:spcPct val="100000"/>
              </a:lnSpc>
              <a:spcBef>
                <a:spcPts val="0"/>
              </a:spcBef>
              <a:spcAft>
                <a:spcPts val="0"/>
              </a:spcAft>
              <a:buClr>
                <a:schemeClr val="dk1"/>
              </a:buClr>
              <a:buSzPts val="1400"/>
              <a:buFont typeface="Arial"/>
              <a:buNone/>
            </a:pPr>
            <a:r>
              <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cout &lt;&lt; "Radius is: " &lt;&lt; obj.radius &lt;&lt; "\n";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cout &lt;&lt; "Area is: " &lt;&lt; obj.compute_area();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return 0;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a:t>
            </a:r>
            <a:endParaRPr/>
          </a:p>
        </p:txBody>
      </p:sp>
      <p:sp>
        <p:nvSpPr>
          <p:cNvPr id="680" name="Google Shape;680;p74"/>
          <p:cNvSpPr txBox="1"/>
          <p:nvPr/>
        </p:nvSpPr>
        <p:spPr>
          <a:xfrm>
            <a:off x="5105400" y="846137"/>
            <a:ext cx="4191000" cy="5908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C++ program to demonstrate </a:t>
            </a:r>
            <a:r>
              <a:rPr b="1" i="0" lang="en-US" sz="1400" u="none">
                <a:solidFill>
                  <a:schemeClr val="accent2"/>
                </a:solidFill>
                <a:latin typeface="Times New Roman"/>
                <a:ea typeface="Times New Roman"/>
                <a:cs typeface="Times New Roman"/>
                <a:sym typeface="Times New Roman"/>
              </a:rPr>
              <a:t>private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access modifier </a:t>
            </a:r>
            <a:endParaRPr/>
          </a:p>
          <a:p>
            <a:pPr indent="0" lvl="0" marL="0" marR="0" rtl="0" algn="l">
              <a:lnSpc>
                <a:spcPct val="100000"/>
              </a:lnSpc>
              <a:spcBef>
                <a:spcPts val="0"/>
              </a:spcBef>
              <a:spcAft>
                <a:spcPts val="0"/>
              </a:spcAft>
              <a:buClr>
                <a:schemeClr val="dk1"/>
              </a:buClr>
              <a:buSzPts val="1400"/>
              <a:buFont typeface="Arial"/>
              <a:buNone/>
            </a:pPr>
            <a:r>
              <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#include &lt;iostream&gt;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using namespace std;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class Circle {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private: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double radius;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public: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void compute_area(double r)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radius = r;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double area = 3.14 * radius * radius;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cout &lt;&lt; "Radius is: " &lt;&lt; radius &lt;&lt; endl;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cout &lt;&lt; "Area is: " &lt;&lt; area;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int main()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Circle obj;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obj.radius = 5.5;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a:t>
            </a:r>
            <a:r>
              <a:rPr b="1" i="0" lang="en-US" sz="1400" u="none">
                <a:solidFill>
                  <a:srgbClr val="FF0000"/>
                </a:solidFill>
                <a:latin typeface="Times New Roman"/>
                <a:ea typeface="Times New Roman"/>
                <a:cs typeface="Times New Roman"/>
                <a:sym typeface="Times New Roman"/>
              </a:rPr>
              <a:t>Error trying to access private data member </a:t>
            </a:r>
            <a:endParaRPr/>
          </a:p>
          <a:p>
            <a:pPr indent="0" lvl="0" marL="0" marR="0" rtl="0" algn="l">
              <a:lnSpc>
                <a:spcPct val="100000"/>
              </a:lnSpc>
              <a:spcBef>
                <a:spcPts val="0"/>
              </a:spcBef>
              <a:spcAft>
                <a:spcPts val="0"/>
              </a:spcAft>
              <a:buClr>
                <a:srgbClr val="FF0000"/>
              </a:buClr>
              <a:buSzPts val="1400"/>
              <a:buFont typeface="Times New Roman"/>
              <a:buNone/>
            </a:pPr>
            <a:r>
              <a:rPr b="1" i="0" lang="en-US" sz="1400" u="none">
                <a:solidFill>
                  <a:srgbClr val="FF0000"/>
                </a:solidFill>
                <a:latin typeface="Times New Roman"/>
                <a:ea typeface="Times New Roman"/>
                <a:cs typeface="Times New Roman"/>
                <a:sym typeface="Times New Roman"/>
              </a:rPr>
              <a:t>	// directly outside the class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obj.compute_area(1.5);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return 0; </a:t>
            </a:r>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 </a:t>
            </a:r>
            <a:endParaRPr/>
          </a:p>
        </p:txBody>
      </p:sp>
      <p:sp>
        <p:nvSpPr>
          <p:cNvPr id="681" name="Google Shape;681;p74"/>
          <p:cNvSpPr txBox="1"/>
          <p:nvPr/>
        </p:nvSpPr>
        <p:spPr>
          <a:xfrm>
            <a:off x="381000" y="0"/>
            <a:ext cx="6502400"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4000"/>
              <a:buFont typeface="Arial"/>
              <a:buNone/>
            </a:pPr>
            <a:r>
              <a:rPr b="1" i="0" lang="en-US" sz="4000" u="none">
                <a:solidFill>
                  <a:schemeClr val="dk1"/>
                </a:solidFill>
                <a:latin typeface="Arial"/>
                <a:ea typeface="Arial"/>
                <a:cs typeface="Arial"/>
                <a:sym typeface="Arial"/>
              </a:rPr>
              <a:t>Area of a circle</a:t>
            </a:r>
            <a:endParaRPr/>
          </a:p>
        </p:txBody>
      </p:sp>
      <p:sp>
        <p:nvSpPr>
          <p:cNvPr id="682" name="Google Shape;682;p74"/>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75"/>
          <p:cNvSpPr txBox="1"/>
          <p:nvPr>
            <p:ph idx="1" type="body"/>
          </p:nvPr>
        </p:nvSpPr>
        <p:spPr>
          <a:xfrm>
            <a:off x="457200" y="1604962"/>
            <a:ext cx="8105775" cy="4403725"/>
          </a:xfrm>
          <a:prstGeom prst="rect">
            <a:avLst/>
          </a:prstGeom>
          <a:noFill/>
          <a:ln>
            <a:noFill/>
          </a:ln>
        </p:spPr>
        <p:txBody>
          <a:bodyPr anchorCtr="0" anchor="t" bIns="0" lIns="0" spcFirstLastPara="1" rIns="0" wrap="square" tIns="157400">
            <a:noAutofit/>
          </a:bodyPr>
          <a:lstStyle/>
          <a:p>
            <a:pPr indent="0" lvl="0" marL="0" marR="0" rtl="0" algn="l">
              <a:lnSpc>
                <a:spcPct val="97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The default access level assigned to members of a class is ___________</a:t>
            </a:r>
            <a:endParaRPr/>
          </a:p>
          <a:p>
            <a:pPr indent="0" lvl="0" marL="0" marR="0" rtl="0" algn="l">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a)Private</a:t>
            </a:r>
            <a:endParaRPr/>
          </a:p>
          <a:p>
            <a:pPr indent="0" lvl="0" marL="0" marR="0" rtl="0" algn="l">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b)Public</a:t>
            </a:r>
            <a:endParaRPr/>
          </a:p>
          <a:p>
            <a:pPr indent="0" lvl="0" marL="0" marR="0" rtl="0" algn="l">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c)Protected</a:t>
            </a:r>
            <a:endParaRPr/>
          </a:p>
          <a:p>
            <a:pPr indent="0" lvl="0" marL="0" marR="0" rtl="0" algn="l">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d)Needs to be assigned</a:t>
            </a:r>
            <a:endParaRPr/>
          </a:p>
        </p:txBody>
      </p:sp>
      <p:sp>
        <p:nvSpPr>
          <p:cNvPr id="688" name="Google Shape;688;p75"/>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689" name="Google Shape;689;p75"/>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chemeClr val="dk1"/>
                </a:solidFill>
                <a:latin typeface="Calibri"/>
                <a:ea typeface="Calibri"/>
                <a:cs typeface="Calibri"/>
                <a:sym typeface="Calibri"/>
              </a:rPr>
              <a:t>MCQ</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76"/>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Solution</a:t>
            </a:r>
            <a:endParaRPr/>
          </a:p>
        </p:txBody>
      </p:sp>
      <p:sp>
        <p:nvSpPr>
          <p:cNvPr id="695" name="Google Shape;695;p76"/>
          <p:cNvSpPr txBox="1"/>
          <p:nvPr>
            <p:ph idx="1" type="body"/>
          </p:nvPr>
        </p:nvSpPr>
        <p:spPr>
          <a:xfrm>
            <a:off x="457200" y="1604962"/>
            <a:ext cx="8105775" cy="4403725"/>
          </a:xfrm>
          <a:prstGeom prst="rect">
            <a:avLst/>
          </a:prstGeom>
          <a:noFill/>
          <a:ln>
            <a:noFill/>
          </a:ln>
        </p:spPr>
        <p:txBody>
          <a:bodyPr anchorCtr="0" anchor="t" bIns="0" lIns="0" spcFirstLastPara="1" rIns="0" wrap="square" tIns="157400">
            <a:noAutofit/>
          </a:bodyPr>
          <a:lstStyle/>
          <a:p>
            <a:pPr indent="0" lvl="0" marL="0" marR="0" rtl="0" algn="l">
              <a:lnSpc>
                <a:spcPct val="97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The default access level assigned to members of a class is ___________</a:t>
            </a:r>
            <a:endParaRPr/>
          </a:p>
          <a:p>
            <a:pPr indent="0" lvl="0" marL="0" marR="0" rtl="0" algn="l">
              <a:lnSpc>
                <a:spcPct val="97000"/>
              </a:lnSpc>
              <a:spcBef>
                <a:spcPts val="120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a)Private</a:t>
            </a:r>
            <a:endParaRPr/>
          </a:p>
          <a:p>
            <a:pPr indent="0" lvl="0" marL="0" marR="0" rtl="0" algn="l">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b)Public</a:t>
            </a:r>
            <a:endParaRPr/>
          </a:p>
          <a:p>
            <a:pPr indent="0" lvl="0" marL="0" marR="0" rtl="0" algn="l">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c)Protected</a:t>
            </a:r>
            <a:endParaRPr/>
          </a:p>
          <a:p>
            <a:pPr indent="0" lvl="0" marL="0" marR="0" rtl="0" algn="l">
              <a:lnSpc>
                <a:spcPct val="97000"/>
              </a:lnSpc>
              <a:spcBef>
                <a:spcPts val="12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d)Needs to be assigned</a:t>
            </a:r>
            <a:endParaRPr/>
          </a:p>
        </p:txBody>
      </p:sp>
      <p:sp>
        <p:nvSpPr>
          <p:cNvPr id="696" name="Google Shape;696;p76"/>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77"/>
          <p:cNvSpPr txBox="1"/>
          <p:nvPr>
            <p:ph idx="1" type="body"/>
          </p:nvPr>
        </p:nvSpPr>
        <p:spPr>
          <a:xfrm>
            <a:off x="457200" y="1604962"/>
            <a:ext cx="8105775" cy="4403725"/>
          </a:xfrm>
          <a:prstGeom prst="rect">
            <a:avLst/>
          </a:prstGeom>
          <a:noFill/>
          <a:ln>
            <a:noFill/>
          </a:ln>
        </p:spPr>
        <p:txBody>
          <a:bodyPr anchorCtr="0" anchor="t" bIns="0" lIns="0" spcFirstLastPara="1" rIns="0" wrap="square" tIns="157400">
            <a:noAutofit/>
          </a:bodyPr>
          <a:lstStyle/>
          <a:p>
            <a:pPr indent="0" lvl="0" marL="0" marR="0" rtl="0" algn="l">
              <a:lnSpc>
                <a:spcPct val="115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We cannot use __________ members outside the class</a:t>
            </a:r>
            <a:endParaRPr/>
          </a:p>
          <a:p>
            <a:pPr indent="0" lvl="0" marL="0" marR="0" rtl="0" algn="l">
              <a:lnSpc>
                <a:spcPct val="115000"/>
              </a:lnSpc>
              <a:spcBef>
                <a:spcPts val="10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 Public</a:t>
            </a:r>
            <a:endParaRPr/>
          </a:p>
          <a:p>
            <a:pPr indent="0" lvl="0" marL="0" marR="0" rtl="0" algn="l">
              <a:lnSpc>
                <a:spcPct val="115000"/>
              </a:lnSpc>
              <a:spcBef>
                <a:spcPts val="10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b. private</a:t>
            </a:r>
            <a:endParaRPr/>
          </a:p>
          <a:p>
            <a:pPr indent="0" lvl="0" marL="0" marR="0" rtl="0" algn="l">
              <a:lnSpc>
                <a:spcPct val="115000"/>
              </a:lnSpc>
              <a:spcBef>
                <a:spcPts val="10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c. Protected</a:t>
            </a:r>
            <a:endParaRPr/>
          </a:p>
          <a:p>
            <a:pPr indent="0" lvl="0" marL="0" marR="0" rtl="0" algn="l">
              <a:lnSpc>
                <a:spcPct val="115000"/>
              </a:lnSpc>
              <a:spcBef>
                <a:spcPts val="10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d. Local</a:t>
            </a:r>
            <a:endParaRPr/>
          </a:p>
          <a:p>
            <a:pPr indent="-157163" lvl="0" marL="309563" marR="0" rtl="0" algn="l">
              <a:lnSpc>
                <a:spcPct val="97000"/>
              </a:lnSpc>
              <a:spcBef>
                <a:spcPts val="10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
        <p:nvSpPr>
          <p:cNvPr id="702" name="Google Shape;702;p77"/>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703" name="Google Shape;703;p77"/>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chemeClr val="dk1"/>
                </a:solidFill>
                <a:latin typeface="Calibri"/>
                <a:ea typeface="Calibri"/>
                <a:cs typeface="Calibri"/>
                <a:sym typeface="Calibri"/>
              </a:rPr>
              <a:t>MCQ</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78"/>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Solution</a:t>
            </a:r>
            <a:endParaRPr/>
          </a:p>
        </p:txBody>
      </p:sp>
      <p:sp>
        <p:nvSpPr>
          <p:cNvPr id="709" name="Google Shape;709;p78"/>
          <p:cNvSpPr txBox="1"/>
          <p:nvPr>
            <p:ph idx="1" type="body"/>
          </p:nvPr>
        </p:nvSpPr>
        <p:spPr>
          <a:xfrm>
            <a:off x="457200" y="1600200"/>
            <a:ext cx="8105775" cy="4403725"/>
          </a:xfrm>
          <a:prstGeom prst="rect">
            <a:avLst/>
          </a:prstGeom>
          <a:noFill/>
          <a:ln>
            <a:noFill/>
          </a:ln>
        </p:spPr>
        <p:txBody>
          <a:bodyPr anchorCtr="0" anchor="t" bIns="0" lIns="0" spcFirstLastPara="1" rIns="0" wrap="square" tIns="157400">
            <a:noAutofit/>
          </a:bodyPr>
          <a:lstStyle/>
          <a:p>
            <a:pPr indent="0" lvl="0" marL="0" marR="0" rtl="0" algn="l">
              <a:lnSpc>
                <a:spcPct val="115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We cannot use __________ members outside the class</a:t>
            </a:r>
            <a:endParaRPr/>
          </a:p>
          <a:p>
            <a:pPr indent="0" lvl="0" marL="0" marR="0" rtl="0" algn="l">
              <a:lnSpc>
                <a:spcPct val="115000"/>
              </a:lnSpc>
              <a:spcBef>
                <a:spcPts val="10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 Public</a:t>
            </a:r>
            <a:endParaRPr/>
          </a:p>
          <a:p>
            <a:pPr indent="0" lvl="0" marL="0" marR="0" rtl="0" algn="l">
              <a:lnSpc>
                <a:spcPct val="115000"/>
              </a:lnSpc>
              <a:spcBef>
                <a:spcPts val="100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b. private</a:t>
            </a:r>
            <a:endParaRPr/>
          </a:p>
          <a:p>
            <a:pPr indent="0" lvl="0" marL="0" marR="0" rtl="0" algn="l">
              <a:lnSpc>
                <a:spcPct val="115000"/>
              </a:lnSpc>
              <a:spcBef>
                <a:spcPts val="10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c. Protected</a:t>
            </a:r>
            <a:endParaRPr/>
          </a:p>
          <a:p>
            <a:pPr indent="0" lvl="0" marL="0" marR="0" rtl="0" algn="l">
              <a:lnSpc>
                <a:spcPct val="115000"/>
              </a:lnSpc>
              <a:spcBef>
                <a:spcPts val="100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d. Local</a:t>
            </a:r>
            <a:endParaRPr/>
          </a:p>
          <a:p>
            <a:pPr indent="-157163" lvl="0" marL="309563" marR="0" rtl="0" algn="l">
              <a:lnSpc>
                <a:spcPct val="97000"/>
              </a:lnSpc>
              <a:spcBef>
                <a:spcPts val="10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
        <p:nvSpPr>
          <p:cNvPr id="710" name="Google Shape;710;p78"/>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graphicFrame>
        <p:nvGraphicFramePr>
          <p:cNvPr id="715" name="Google Shape;715;p79"/>
          <p:cNvGraphicFramePr/>
          <p:nvPr/>
        </p:nvGraphicFramePr>
        <p:xfrm>
          <a:off x="457200" y="1143000"/>
          <a:ext cx="3000000" cy="3000000"/>
        </p:xfrm>
        <a:graphic>
          <a:graphicData uri="http://schemas.openxmlformats.org/drawingml/2006/table">
            <a:tbl>
              <a:tblPr>
                <a:noFill/>
                <a:tableStyleId>{54D8ACB0-D973-4EB6-88BA-C8FC56AFC83F}</a:tableStyleId>
              </a:tblPr>
              <a:tblGrid>
                <a:gridCol w="4114800"/>
                <a:gridCol w="4114800"/>
              </a:tblGrid>
              <a:tr h="403225">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PUBLIC</a:t>
                      </a:r>
                      <a:endParaRPr/>
                    </a:p>
                  </a:txBody>
                  <a:tcPr marT="38425" marB="38425" marR="38425" marL="38425" anchor="ctr">
                    <a:lnB cap="flat" cmpd="sng" w="9525">
                      <a:solidFill>
                        <a:srgbClr val="EDEDED"/>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PRIVATE</a:t>
                      </a:r>
                      <a:endParaRPr/>
                    </a:p>
                  </a:txBody>
                  <a:tcPr marT="38425" marB="38425" marR="38425" marL="38425" anchor="ctr">
                    <a:lnB cap="flat" cmpd="sng" w="9525">
                      <a:solidFill>
                        <a:srgbClr val="EDEDED"/>
                      </a:solidFill>
                      <a:prstDash val="solid"/>
                      <a:round/>
                      <a:headEnd len="sm" w="sm" type="none"/>
                      <a:tailEnd len="sm" w="sm" type="none"/>
                    </a:lnB>
                    <a:solidFill>
                      <a:srgbClr val="FFFFFF"/>
                    </a:solidFill>
                  </a:tcPr>
                </a:tc>
              </a:tr>
              <a:tr h="392100">
                <a:tc>
                  <a:txBody>
                    <a:bodyPr/>
                    <a:lstStyle/>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txBody>
                  <a:tcPr marT="33625" marB="33625" marR="67250" marL="67250" anchor="ct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txBody>
                  <a:tcPr marT="33625" marB="33625" marR="67250" marL="67250" anchor="ct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FFFFF"/>
                    </a:solidFill>
                  </a:tcPr>
                </a:tc>
              </a:tr>
              <a:tr h="1135050">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All the class members declared under public will be available to everyone.</a:t>
                      </a:r>
                      <a:endParaRPr/>
                    </a:p>
                  </a:txBody>
                  <a:tcPr marT="33625" marB="33625" marR="67250" marL="67250" anchor="ct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The class members declared as private can be accessed only by the functions inside the class.</a:t>
                      </a:r>
                      <a:endParaRPr/>
                    </a:p>
                  </a:txBody>
                  <a:tcPr marT="33625" marB="33625" marR="67250" marL="67250" anchor="ct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FFFFF"/>
                    </a:solidFill>
                  </a:tcPr>
                </a:tc>
              </a:tr>
              <a:tr h="1346200">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The data members and member functions declared public can be accessed by other classes too.</a:t>
                      </a:r>
                      <a:endParaRPr/>
                    </a:p>
                  </a:txBody>
                  <a:tcPr marT="33625" marB="33625" marR="67250" marL="67250" anchor="ct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Only the member functions or the friend functions are allowed to </a:t>
                      </a:r>
                      <a:r>
                        <a:rPr b="1" i="0" lang="en-US" sz="1800" u="none">
                          <a:solidFill>
                            <a:schemeClr val="dk1"/>
                          </a:solidFill>
                          <a:latin typeface="Times New Roman"/>
                          <a:ea typeface="Times New Roman"/>
                          <a:cs typeface="Times New Roman"/>
                          <a:sym typeface="Times New Roman"/>
                        </a:rPr>
                        <a:t>access the private data members of a class.</a:t>
                      </a:r>
                      <a:endParaRPr/>
                    </a:p>
                  </a:txBody>
                  <a:tcPr marT="33625" marB="33625" marR="67250" marL="67250" anchor="ctr">
                    <a:lnT cap="flat" cmpd="sng" w="9525">
                      <a:solidFill>
                        <a:srgbClr val="EDEDED"/>
                      </a:solidFill>
                      <a:prstDash val="solid"/>
                      <a:round/>
                      <a:headEnd len="sm" w="sm" type="none"/>
                      <a:tailEnd len="sm" w="sm" type="none"/>
                    </a:lnT>
                    <a:lnB cap="flat" cmpd="sng" w="9525">
                      <a:solidFill>
                        <a:srgbClr val="EDEDED"/>
                      </a:solidFill>
                      <a:prstDash val="solid"/>
                      <a:round/>
                      <a:headEnd len="sm" w="sm" type="none"/>
                      <a:tailEnd len="sm" w="sm" type="none"/>
                    </a:lnB>
                    <a:solidFill>
                      <a:srgbClr val="FFFFFF"/>
                    </a:solidFill>
                  </a:tcPr>
                </a:tc>
              </a:tr>
              <a:tr h="1981200">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The public members of a class can be accessed from anywhere in the program using the direct member access operator (.) with the object of that class.</a:t>
                      </a:r>
                      <a:endParaRPr/>
                    </a:p>
                  </a:txBody>
                  <a:tcPr marT="33625" marB="33625" marR="67250" marL="67250" anchor="ctr">
                    <a:lnT cap="flat" cmpd="sng" w="9525">
                      <a:solidFill>
                        <a:srgbClr val="EDEDED"/>
                      </a:solidFill>
                      <a:prstDash val="solid"/>
                      <a:round/>
                      <a:headEnd len="sm" w="sm" type="none"/>
                      <a:tailEnd len="sm" w="sm" type="none"/>
                    </a:lnT>
                    <a:solidFill>
                      <a:srgbClr val="FFFFFF"/>
                    </a:solidFill>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They are not allowed to be accessed directly by any object or function </a:t>
                      </a:r>
                      <a:r>
                        <a:rPr b="1" i="0" lang="en-US" sz="1800" u="none">
                          <a:solidFill>
                            <a:schemeClr val="dk1"/>
                          </a:solidFill>
                          <a:latin typeface="Times New Roman"/>
                          <a:ea typeface="Times New Roman"/>
                          <a:cs typeface="Times New Roman"/>
                          <a:sym typeface="Times New Roman"/>
                        </a:rPr>
                        <a:t>outside the class.</a:t>
                      </a:r>
                      <a:endParaRPr/>
                    </a:p>
                  </a:txBody>
                  <a:tcPr marT="33625" marB="33625" marR="67250" marL="67250" anchor="ctr">
                    <a:lnT cap="flat" cmpd="sng" w="9525">
                      <a:solidFill>
                        <a:srgbClr val="EDEDED"/>
                      </a:solidFill>
                      <a:prstDash val="solid"/>
                      <a:round/>
                      <a:headEnd len="sm" w="sm" type="none"/>
                      <a:tailEnd len="sm" w="sm" type="none"/>
                    </a:lnT>
                    <a:solidFill>
                      <a:srgbClr val="FFFFFF"/>
                    </a:solidFill>
                  </a:tcPr>
                </a:tc>
              </a:tr>
            </a:tbl>
          </a:graphicData>
        </a:graphic>
      </p:graphicFrame>
      <p:cxnSp>
        <p:nvCxnSpPr>
          <p:cNvPr id="716" name="Google Shape;716;p79"/>
          <p:cNvCxnSpPr/>
          <p:nvPr/>
        </p:nvCxnSpPr>
        <p:spPr>
          <a:xfrm>
            <a:off x="4495800" y="1031875"/>
            <a:ext cx="0" cy="5562600"/>
          </a:xfrm>
          <a:prstGeom prst="straightConnector1">
            <a:avLst/>
          </a:prstGeom>
          <a:noFill/>
          <a:ln cap="flat" cmpd="sng" w="9525">
            <a:solidFill>
              <a:schemeClr val="dk1"/>
            </a:solidFill>
            <a:prstDash val="solid"/>
            <a:miter lim="800000"/>
            <a:headEnd len="med" w="med" type="none"/>
            <a:tailEnd len="med" w="med" type="none"/>
          </a:ln>
        </p:spPr>
      </p:cxnSp>
      <p:cxnSp>
        <p:nvCxnSpPr>
          <p:cNvPr id="717" name="Google Shape;717;p79"/>
          <p:cNvCxnSpPr/>
          <p:nvPr/>
        </p:nvCxnSpPr>
        <p:spPr>
          <a:xfrm>
            <a:off x="1752600" y="2971800"/>
            <a:ext cx="5562600" cy="0"/>
          </a:xfrm>
          <a:prstGeom prst="straightConnector1">
            <a:avLst/>
          </a:prstGeom>
          <a:noFill/>
          <a:ln cap="flat" cmpd="sng" w="9525">
            <a:solidFill>
              <a:schemeClr val="dk1"/>
            </a:solidFill>
            <a:prstDash val="solid"/>
            <a:miter lim="800000"/>
            <a:headEnd len="med" w="med" type="none"/>
            <a:tailEnd len="med" w="med" type="none"/>
          </a:ln>
        </p:spPr>
      </p:cxnSp>
      <p:cxnSp>
        <p:nvCxnSpPr>
          <p:cNvPr id="718" name="Google Shape;718;p79"/>
          <p:cNvCxnSpPr/>
          <p:nvPr/>
        </p:nvCxnSpPr>
        <p:spPr>
          <a:xfrm>
            <a:off x="1752600" y="4495800"/>
            <a:ext cx="5562600" cy="0"/>
          </a:xfrm>
          <a:prstGeom prst="straightConnector1">
            <a:avLst/>
          </a:prstGeom>
          <a:noFill/>
          <a:ln cap="flat" cmpd="sng" w="9525">
            <a:solidFill>
              <a:srgbClr val="2E2ECB"/>
            </a:solidFill>
            <a:prstDash val="solid"/>
            <a:miter lim="800000"/>
            <a:headEnd len="med" w="med" type="none"/>
            <a:tailEnd len="med" w="med" type="none"/>
          </a:ln>
        </p:spPr>
      </p:cxnSp>
      <p:cxnSp>
        <p:nvCxnSpPr>
          <p:cNvPr id="719" name="Google Shape;719;p79"/>
          <p:cNvCxnSpPr/>
          <p:nvPr/>
        </p:nvCxnSpPr>
        <p:spPr>
          <a:xfrm>
            <a:off x="1790700" y="1676400"/>
            <a:ext cx="5562600" cy="0"/>
          </a:xfrm>
          <a:prstGeom prst="straightConnector1">
            <a:avLst/>
          </a:prstGeom>
          <a:noFill/>
          <a:ln cap="flat" cmpd="sng" w="9525">
            <a:solidFill>
              <a:schemeClr val="dk1"/>
            </a:solidFill>
            <a:prstDash val="solid"/>
            <a:miter lim="800000"/>
            <a:headEnd len="med" w="med" type="none"/>
            <a:tailEnd len="med" w="med" type="none"/>
          </a:ln>
        </p:spPr>
      </p:cxnSp>
      <p:sp>
        <p:nvSpPr>
          <p:cNvPr id="720" name="Google Shape;720;p79"/>
          <p:cNvSpPr/>
          <p:nvPr/>
        </p:nvSpPr>
        <p:spPr>
          <a:xfrm>
            <a:off x="7467600" y="2514600"/>
            <a:ext cx="1600200" cy="619125"/>
          </a:xfrm>
          <a:prstGeom prst="ellipse">
            <a:avLst/>
          </a:prstGeom>
          <a:solidFill>
            <a:srgbClr val="B64A80"/>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a:solidFill>
                  <a:schemeClr val="lt1"/>
                </a:solidFill>
                <a:latin typeface="Arial"/>
                <a:ea typeface="Arial"/>
                <a:cs typeface="Arial"/>
                <a:sym typeface="Arial"/>
              </a:rPr>
              <a:t> will discuss it later</a:t>
            </a:r>
            <a:endParaRPr/>
          </a:p>
        </p:txBody>
      </p:sp>
      <p:cxnSp>
        <p:nvCxnSpPr>
          <p:cNvPr id="721" name="Google Shape;721;p79"/>
          <p:cNvCxnSpPr/>
          <p:nvPr/>
        </p:nvCxnSpPr>
        <p:spPr>
          <a:xfrm flipH="1" rot="10800000">
            <a:off x="8229600" y="3133725"/>
            <a:ext cx="76200" cy="295275"/>
          </a:xfrm>
          <a:prstGeom prst="straightConnector1">
            <a:avLst/>
          </a:prstGeom>
          <a:noFill/>
          <a:ln cap="flat" cmpd="sng" w="9525">
            <a:solidFill>
              <a:schemeClr val="dk1"/>
            </a:solidFill>
            <a:prstDash val="solid"/>
            <a:miter lim="800000"/>
            <a:headEnd len="med" w="med" type="none"/>
            <a:tailEnd len="med" w="med" type="triangle"/>
          </a:ln>
        </p:spPr>
      </p:cxnSp>
      <p:sp>
        <p:nvSpPr>
          <p:cNvPr id="722" name="Google Shape;722;p79"/>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723" name="Google Shape;723;p79"/>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Public Vs. Private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ph type="title"/>
          </p:nvPr>
        </p:nvSpPr>
        <p:spPr>
          <a:xfrm>
            <a:off x="533400" y="53340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What is Object Oriented Programming (OOP)?</a:t>
            </a:r>
            <a:endParaRPr/>
          </a:p>
        </p:txBody>
      </p:sp>
      <p:sp>
        <p:nvSpPr>
          <p:cNvPr id="191" name="Google Shape;191;p8"/>
          <p:cNvSpPr txBox="1"/>
          <p:nvPr>
            <p:ph idx="1" type="body"/>
          </p:nvPr>
        </p:nvSpPr>
        <p:spPr>
          <a:xfrm>
            <a:off x="457200" y="1604962"/>
            <a:ext cx="8105775" cy="4403725"/>
          </a:xfrm>
          <a:prstGeom prst="rect">
            <a:avLst/>
          </a:prstGeom>
          <a:noFill/>
          <a:ln>
            <a:noFill/>
          </a:ln>
        </p:spPr>
        <p:txBody>
          <a:bodyPr anchorCtr="0" anchor="t" bIns="0" lIns="0" spcFirstLastPara="1" rIns="0" wrap="square" tIns="157400">
            <a:noAutofit/>
          </a:bodyPr>
          <a:lstStyle/>
          <a:p>
            <a:pPr indent="-309562" lvl="0" marL="309562" marR="0" rtl="0" algn="just">
              <a:lnSpc>
                <a:spcPct val="97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The major motivating factor in the invention of object oriented approach is to remove some of the flaws encountered in the procedural approach. </a:t>
            </a:r>
            <a:endParaRPr/>
          </a:p>
          <a:p>
            <a:pPr indent="-309562" lvl="0" marL="309562" marR="0" rtl="0" algn="just">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OOP treats </a:t>
            </a:r>
            <a:r>
              <a:rPr b="1" i="0" lang="en-US" sz="2400" u="sng">
                <a:solidFill>
                  <a:schemeClr val="dk1"/>
                </a:solidFill>
                <a:latin typeface="Times New Roman"/>
                <a:ea typeface="Times New Roman"/>
                <a:cs typeface="Times New Roman"/>
                <a:sym typeface="Times New Roman"/>
              </a:rPr>
              <a:t>data as a critical element</a:t>
            </a:r>
            <a:r>
              <a:rPr b="0" i="0" lang="en-US" sz="2400" u="none">
                <a:solidFill>
                  <a:srgbClr val="000000"/>
                </a:solidFill>
                <a:latin typeface="Times New Roman"/>
                <a:ea typeface="Times New Roman"/>
                <a:cs typeface="Times New Roman"/>
                <a:sym typeface="Times New Roman"/>
              </a:rPr>
              <a:t> in the program development and does not allow it to flow freely around the system. It </a:t>
            </a:r>
            <a:r>
              <a:rPr b="1" i="0" lang="en-US" sz="2400" u="sng">
                <a:solidFill>
                  <a:srgbClr val="000000"/>
                </a:solidFill>
                <a:latin typeface="Times New Roman"/>
                <a:ea typeface="Times New Roman"/>
                <a:cs typeface="Times New Roman"/>
                <a:sym typeface="Times New Roman"/>
              </a:rPr>
              <a:t>ties data more closely to the functions</a:t>
            </a:r>
            <a:r>
              <a:rPr b="0" i="0" lang="en-US" sz="2400" u="none">
                <a:solidFill>
                  <a:srgbClr val="000000"/>
                </a:solidFill>
                <a:latin typeface="Times New Roman"/>
                <a:ea typeface="Times New Roman"/>
                <a:cs typeface="Times New Roman"/>
                <a:sym typeface="Times New Roman"/>
              </a:rPr>
              <a:t> that operate on it, and protects it from accidental modification from outside functions. </a:t>
            </a:r>
            <a:endParaRPr/>
          </a:p>
          <a:p>
            <a:pPr indent="-309562" lvl="0" marL="309562" marR="0" rtl="0" algn="just">
              <a:lnSpc>
                <a:spcPct val="97000"/>
              </a:lnSpc>
              <a:spcBef>
                <a:spcPts val="120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OOP allows decomposition of a problem into a number of entities called </a:t>
            </a:r>
            <a:r>
              <a:rPr b="1" i="0" lang="en-US" sz="2400" u="sng">
                <a:solidFill>
                  <a:schemeClr val="dk1"/>
                </a:solidFill>
                <a:latin typeface="Times New Roman"/>
                <a:ea typeface="Times New Roman"/>
                <a:cs typeface="Times New Roman"/>
                <a:sym typeface="Times New Roman"/>
              </a:rPr>
              <a:t>objects</a:t>
            </a:r>
            <a:r>
              <a:rPr b="0" i="0" lang="en-US" sz="2400" u="none">
                <a:solidFill>
                  <a:srgbClr val="000000"/>
                </a:solidFill>
                <a:latin typeface="Times New Roman"/>
                <a:ea typeface="Times New Roman"/>
                <a:cs typeface="Times New Roman"/>
                <a:sym typeface="Times New Roman"/>
              </a:rPr>
              <a:t> and then builds data and functions around these objects. </a:t>
            </a:r>
            <a:endParaRPr/>
          </a:p>
          <a:p>
            <a:pPr indent="-157163" lvl="0" marL="309563" marR="0" rtl="0" algn="l">
              <a:lnSpc>
                <a:spcPct val="97000"/>
              </a:lnSpc>
              <a:spcBef>
                <a:spcPts val="120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
        <p:nvSpPr>
          <p:cNvPr id="192" name="Google Shape;192;p8"/>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80"/>
          <p:cNvSpPr txBox="1"/>
          <p:nvPr>
            <p:ph idx="1" type="body"/>
          </p:nvPr>
        </p:nvSpPr>
        <p:spPr>
          <a:xfrm>
            <a:off x="304800" y="1143000"/>
            <a:ext cx="5867400" cy="5486400"/>
          </a:xfrm>
          <a:prstGeom prst="rect">
            <a:avLst/>
          </a:prstGeom>
          <a:noFill/>
          <a:ln>
            <a:noFill/>
          </a:ln>
        </p:spPr>
        <p:txBody>
          <a:bodyPr anchorCtr="0" anchor="t" bIns="0" lIns="0" spcFirstLastPara="1" rIns="0" wrap="square" tIns="157400">
            <a:no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Find output:</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class Circle { </a:t>
            </a:r>
            <a:endParaRPr b="1" i="0" sz="2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int radius;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float compute_area()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radius=1;</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return 3.14 * radius * radius;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int main()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Circle obj;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cout &lt;&lt; "Area is: " &lt;&lt; obj.compute_area();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return 0;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a:t>
            </a:r>
            <a:endParaRPr/>
          </a:p>
          <a:p>
            <a:pPr indent="-157163" lvl="0" marL="309563" marR="0" rtl="0" algn="l">
              <a:lnSpc>
                <a:spcPct val="97000"/>
              </a:lnSpc>
              <a:spcBef>
                <a:spcPts val="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
        <p:nvSpPr>
          <p:cNvPr id="729" name="Google Shape;729;p80"/>
          <p:cNvSpPr txBox="1"/>
          <p:nvPr/>
        </p:nvSpPr>
        <p:spPr>
          <a:xfrm>
            <a:off x="6507162" y="2133600"/>
            <a:ext cx="1981200" cy="1200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 3.140000</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 3.14</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 no output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 error</a:t>
            </a:r>
            <a:endParaRPr/>
          </a:p>
        </p:txBody>
      </p:sp>
      <p:sp>
        <p:nvSpPr>
          <p:cNvPr id="730" name="Google Shape;730;p80"/>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731" name="Google Shape;731;p80"/>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chemeClr val="dk1"/>
                </a:solidFill>
                <a:latin typeface="Calibri"/>
                <a:ea typeface="Calibri"/>
                <a:cs typeface="Calibri"/>
                <a:sym typeface="Calibri"/>
              </a:rPr>
              <a:t>MCQ</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81"/>
          <p:cNvSpPr txBox="1"/>
          <p:nvPr>
            <p:ph idx="1" type="body"/>
          </p:nvPr>
        </p:nvSpPr>
        <p:spPr>
          <a:xfrm>
            <a:off x="304800" y="838200"/>
            <a:ext cx="5867400" cy="5638800"/>
          </a:xfrm>
          <a:prstGeom prst="rect">
            <a:avLst/>
          </a:prstGeom>
          <a:noFill/>
          <a:ln>
            <a:noFill/>
          </a:ln>
        </p:spPr>
        <p:txBody>
          <a:bodyPr anchorCtr="0" anchor="t" bIns="0" lIns="0" spcFirstLastPara="1" rIns="0" wrap="square" tIns="157400">
            <a:no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Find output:</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class Circle { </a:t>
            </a:r>
            <a:endParaRPr b="1" i="0" sz="2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int radius;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float compute_area()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radius=1;</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return 3.14 * radius * radius;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int main()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Circle obj;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cout &lt;&lt; "Area is: " &lt;&lt; obj.compute_area();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return 0;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a:t>
            </a:r>
            <a:endParaRPr/>
          </a:p>
          <a:p>
            <a:pPr indent="-157163" lvl="0" marL="309563" marR="0" rtl="0" algn="l">
              <a:lnSpc>
                <a:spcPct val="97000"/>
              </a:lnSpc>
              <a:spcBef>
                <a:spcPts val="0"/>
              </a:spcBef>
              <a:spcAft>
                <a:spcPts val="0"/>
              </a:spcAft>
              <a:buClr>
                <a:srgbClr val="000000"/>
              </a:buClr>
              <a:buSzPts val="2400"/>
              <a:buFont typeface="Times New Roman"/>
              <a:buNone/>
            </a:pPr>
            <a:r>
              <a:t/>
            </a:r>
            <a:endParaRPr b="0" i="0" sz="2400" u="none">
              <a:solidFill>
                <a:srgbClr val="000000"/>
              </a:solidFill>
              <a:latin typeface="Times New Roman"/>
              <a:ea typeface="Times New Roman"/>
              <a:cs typeface="Times New Roman"/>
              <a:sym typeface="Times New Roman"/>
            </a:endParaRPr>
          </a:p>
        </p:txBody>
      </p:sp>
      <p:sp>
        <p:nvSpPr>
          <p:cNvPr id="737" name="Google Shape;737;p81"/>
          <p:cNvSpPr txBox="1"/>
          <p:nvPr/>
        </p:nvSpPr>
        <p:spPr>
          <a:xfrm>
            <a:off x="6507162" y="2133600"/>
            <a:ext cx="1981200" cy="2586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 3.140000</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 3.14</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 no output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 </a:t>
            </a:r>
            <a:r>
              <a:rPr b="1" i="0" lang="en-US" sz="1800" u="none">
                <a:solidFill>
                  <a:schemeClr val="dk1"/>
                </a:solidFill>
                <a:latin typeface="Arial"/>
                <a:ea typeface="Arial"/>
                <a:cs typeface="Arial"/>
                <a:sym typeface="Arial"/>
              </a:rPr>
              <a:t>error</a:t>
            </a:r>
            <a:endParaRPr/>
          </a:p>
          <a:p>
            <a:pPr indent="0" lvl="0" marL="0" marR="0" rtl="0" algn="l">
              <a:lnSpc>
                <a:spcPct val="100000"/>
              </a:lnSpc>
              <a:spcBef>
                <a:spcPts val="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accent2"/>
              </a:buClr>
              <a:buSzPts val="1800"/>
              <a:buFont typeface="Arial"/>
              <a:buNone/>
            </a:pPr>
            <a:r>
              <a:rPr b="1" i="0" lang="en-US" sz="1800" u="none">
                <a:solidFill>
                  <a:schemeClr val="accent2"/>
                </a:solidFill>
                <a:latin typeface="Arial"/>
                <a:ea typeface="Arial"/>
                <a:cs typeface="Arial"/>
                <a:sym typeface="Arial"/>
              </a:rPr>
              <a:t>Note: Pvt. member can’t access outside the class</a:t>
            </a:r>
            <a:endParaRPr/>
          </a:p>
        </p:txBody>
      </p:sp>
      <p:sp>
        <p:nvSpPr>
          <p:cNvPr id="738" name="Google Shape;738;p81"/>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739" name="Google Shape;739;p81"/>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Solution</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82"/>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3200"/>
              <a:buNone/>
            </a:pPr>
            <a:r>
              <a:rPr b="1" i="0" lang="en-US" sz="3200" u="none">
                <a:solidFill>
                  <a:srgbClr val="000000"/>
                </a:solidFill>
                <a:latin typeface="Calibri"/>
                <a:ea typeface="Calibri"/>
                <a:cs typeface="Calibri"/>
                <a:sym typeface="Calibri"/>
              </a:rPr>
              <a:t>Program 1: Basic_class_object</a:t>
            </a:r>
            <a:endParaRPr/>
          </a:p>
        </p:txBody>
      </p:sp>
      <p:sp>
        <p:nvSpPr>
          <p:cNvPr id="745" name="Google Shape;745;p82"/>
          <p:cNvSpPr txBox="1"/>
          <p:nvPr>
            <p:ph idx="1" type="body"/>
          </p:nvPr>
        </p:nvSpPr>
        <p:spPr>
          <a:xfrm>
            <a:off x="457200" y="1604962"/>
            <a:ext cx="4648200" cy="4403725"/>
          </a:xfrm>
          <a:prstGeom prst="rect">
            <a:avLst/>
          </a:prstGeom>
          <a:noFill/>
          <a:ln>
            <a:noFill/>
          </a:ln>
        </p:spPr>
        <p:txBody>
          <a:bodyPr anchorCtr="0" anchor="t" bIns="0" lIns="0" spcFirstLastPara="1" rIns="0" wrap="square" tIns="157400">
            <a:noAutofit/>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#include&lt;iostream&gt;</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using namespace std;</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class abc</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int x,y;</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public:</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void getdata()</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cout&lt;&lt;"Enter the values of x and y:"&lt;&lt;endl;</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cin&gt;&gt;x&gt;&gt;y;</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a:t>
            </a:r>
            <a:endParaRPr/>
          </a:p>
        </p:txBody>
      </p:sp>
      <p:sp>
        <p:nvSpPr>
          <p:cNvPr id="746" name="Google Shape;746;p82"/>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747" name="Google Shape;747;p82"/>
          <p:cNvSpPr txBox="1"/>
          <p:nvPr/>
        </p:nvSpPr>
        <p:spPr>
          <a:xfrm>
            <a:off x="5029200" y="1371600"/>
            <a:ext cx="3962400" cy="48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void sum()</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int z;</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z=x+y;</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cout&lt;&lt;"The sum is:"&lt;&lt;z;</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int main()</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abc obj1;</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obj1.getdata();</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obj1.sum();</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83"/>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3200"/>
              <a:buNone/>
            </a:pPr>
            <a:r>
              <a:rPr b="1" i="0" lang="en-US" sz="3200" u="none">
                <a:solidFill>
                  <a:srgbClr val="000000"/>
                </a:solidFill>
                <a:latin typeface="Calibri"/>
                <a:ea typeface="Calibri"/>
                <a:cs typeface="Calibri"/>
                <a:sym typeface="Calibri"/>
              </a:rPr>
              <a:t>Program 2: Basic_class_object</a:t>
            </a:r>
            <a:endParaRPr/>
          </a:p>
        </p:txBody>
      </p:sp>
      <p:sp>
        <p:nvSpPr>
          <p:cNvPr id="753" name="Google Shape;753;p83"/>
          <p:cNvSpPr txBox="1"/>
          <p:nvPr>
            <p:ph idx="1" type="body"/>
          </p:nvPr>
        </p:nvSpPr>
        <p:spPr>
          <a:xfrm>
            <a:off x="228600" y="990600"/>
            <a:ext cx="4114800" cy="5867400"/>
          </a:xfrm>
          <a:prstGeom prst="rect">
            <a:avLst/>
          </a:prstGeom>
          <a:noFill/>
          <a:ln>
            <a:noFill/>
          </a:ln>
        </p:spPr>
        <p:txBody>
          <a:bodyPr anchorCtr="0" anchor="t" bIns="0" lIns="0" spcFirstLastPara="1" rIns="0" wrap="square" tIns="157400">
            <a:noAutofit/>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#include&lt;iostream&gt;</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using namespace std;</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class item</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int number;</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float cost;</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public:</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void getdata(int a,float b)</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number=a;</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cost=b;</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//Defining member function inside class definition</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void putdata(void)</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cout&lt;&lt;"Number:"&lt;&lt;number&lt;&lt;"\n";</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cout&lt;&lt;"Cost:"&lt;&lt;cost&lt;&lt;"\n";</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rgbClr val="000000"/>
              </a:buClr>
              <a:buSzPts val="1800"/>
              <a:buFont typeface="Times New Roman"/>
              <a:buNone/>
            </a:pPr>
            <a:r>
              <a:t/>
            </a:r>
            <a:endParaRPr b="0" i="0" sz="18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a:t>
            </a:r>
            <a:endParaRPr/>
          </a:p>
        </p:txBody>
      </p:sp>
      <p:sp>
        <p:nvSpPr>
          <p:cNvPr id="754" name="Google Shape;754;p83"/>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755" name="Google Shape;755;p83"/>
          <p:cNvSpPr txBox="1"/>
          <p:nvPr/>
        </p:nvSpPr>
        <p:spPr>
          <a:xfrm>
            <a:off x="4495800" y="1143000"/>
            <a:ext cx="4572000" cy="3970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int main()</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item x;</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cout&lt;&lt;"\nObject x="&lt;&lt;"\n";</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x.getdata(100,299.95);</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x.putdata();</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item y;</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cout&lt;&lt;"\nobject y="&lt;&lt;"\n";</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y.getdata(200,175.50);</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y.putdata();</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return 0;</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84"/>
          <p:cNvSpPr txBox="1"/>
          <p:nvPr>
            <p:ph type="title"/>
          </p:nvPr>
        </p:nvSpPr>
        <p:spPr>
          <a:xfrm>
            <a:off x="457200" y="38100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3600"/>
              <a:buNone/>
            </a:pPr>
            <a:r>
              <a:rPr b="1" i="0" lang="en-US" sz="3600" u="none">
                <a:solidFill>
                  <a:srgbClr val="000000"/>
                </a:solidFill>
                <a:latin typeface="Calibri"/>
                <a:ea typeface="Calibri"/>
                <a:cs typeface="Calibri"/>
                <a:sym typeface="Calibri"/>
              </a:rPr>
              <a:t>Program 3: Arithmetic operations using class</a:t>
            </a:r>
            <a:endParaRPr/>
          </a:p>
        </p:txBody>
      </p:sp>
      <p:sp>
        <p:nvSpPr>
          <p:cNvPr id="761" name="Google Shape;761;p84"/>
          <p:cNvSpPr txBox="1"/>
          <p:nvPr>
            <p:ph idx="1" type="body"/>
          </p:nvPr>
        </p:nvSpPr>
        <p:spPr>
          <a:xfrm>
            <a:off x="158750" y="1344612"/>
            <a:ext cx="4724400" cy="5105400"/>
          </a:xfrm>
          <a:prstGeom prst="rect">
            <a:avLst/>
          </a:prstGeom>
          <a:noFill/>
          <a:ln>
            <a:noFill/>
          </a:ln>
        </p:spPr>
        <p:txBody>
          <a:bodyPr anchorCtr="0" anchor="t" bIns="0" lIns="0" spcFirstLastPara="1" rIns="0" wrap="square" tIns="157400">
            <a:noAutofit/>
          </a:bodyPr>
          <a:lstStyle/>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#include&lt;iostream&gt;</a:t>
            </a:r>
            <a:endParaRPr/>
          </a:p>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using namespace std;</a:t>
            </a:r>
            <a:endParaRPr/>
          </a:p>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class arithmetic</a:t>
            </a:r>
            <a:endParaRPr/>
          </a:p>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int x,y;</a:t>
            </a:r>
            <a:endParaRPr/>
          </a:p>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public:</a:t>
            </a:r>
            <a:endParaRPr/>
          </a:p>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void getdata()</a:t>
            </a:r>
            <a:endParaRPr/>
          </a:p>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cout&lt;&lt;"Enter the value of x and y:"&lt;&lt;endl;</a:t>
            </a:r>
            <a:endParaRPr/>
          </a:p>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cin&gt;&gt;x&gt;&gt;y;</a:t>
            </a:r>
            <a:endParaRPr/>
          </a:p>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void sum()</a:t>
            </a:r>
            <a:endParaRPr/>
          </a:p>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int z;</a:t>
            </a:r>
            <a:endParaRPr/>
          </a:p>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z=x+y;</a:t>
            </a:r>
            <a:endParaRPr/>
          </a:p>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cout&lt;&lt;"Sum is:"&lt;&lt;z;</a:t>
            </a:r>
            <a:endParaRPr/>
          </a:p>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a:t>
            </a:r>
            <a:endParaRPr/>
          </a:p>
          <a:p>
            <a:pPr indent="-182563" lvl="0" marL="309563" marR="0" rtl="0" algn="l">
              <a:lnSpc>
                <a:spcPct val="97000"/>
              </a:lnSpc>
              <a:spcBef>
                <a:spcPts val="0"/>
              </a:spcBef>
              <a:spcAft>
                <a:spcPts val="0"/>
              </a:spcAft>
              <a:buClr>
                <a:srgbClr val="000000"/>
              </a:buClr>
              <a:buSzPts val="2000"/>
              <a:buFont typeface="Times New Roman"/>
              <a:buNone/>
            </a:pPr>
            <a:r>
              <a:t/>
            </a:r>
            <a:endParaRPr b="0" i="0" sz="2000" u="none">
              <a:solidFill>
                <a:srgbClr val="000000"/>
              </a:solidFill>
              <a:latin typeface="Times New Roman"/>
              <a:ea typeface="Times New Roman"/>
              <a:cs typeface="Times New Roman"/>
              <a:sym typeface="Times New Roman"/>
            </a:endParaRPr>
          </a:p>
        </p:txBody>
      </p:sp>
      <p:sp>
        <p:nvSpPr>
          <p:cNvPr id="762" name="Google Shape;762;p84"/>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763" name="Google Shape;763;p84"/>
          <p:cNvSpPr txBox="1"/>
          <p:nvPr/>
        </p:nvSpPr>
        <p:spPr>
          <a:xfrm>
            <a:off x="4876800" y="1219200"/>
            <a:ext cx="4114800" cy="535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void divide()</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int z;</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z=x/y;</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cout&lt;&lt;"Division is:"&lt;&lt;z;</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void multiply()</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int z;</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z=x*y;</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cout&lt;&lt;"Multiplication is:"&lt;&lt;z;</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void subtract()</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int z;</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z=x-y;</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cout&lt;&lt;"Subtraction result is:"&lt;&lt;z;</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85"/>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3200"/>
              <a:buNone/>
            </a:pPr>
            <a:r>
              <a:rPr b="1" i="0" lang="en-US" sz="3200" u="none">
                <a:solidFill>
                  <a:srgbClr val="000000"/>
                </a:solidFill>
                <a:latin typeface="Calibri"/>
                <a:ea typeface="Calibri"/>
                <a:cs typeface="Calibri"/>
                <a:sym typeface="Calibri"/>
              </a:rPr>
              <a:t>Program 3: Arithmetic operations using class</a:t>
            </a:r>
            <a:endParaRPr/>
          </a:p>
        </p:txBody>
      </p:sp>
      <p:sp>
        <p:nvSpPr>
          <p:cNvPr id="769" name="Google Shape;769;p85"/>
          <p:cNvSpPr txBox="1"/>
          <p:nvPr>
            <p:ph idx="1" type="body"/>
          </p:nvPr>
        </p:nvSpPr>
        <p:spPr>
          <a:xfrm>
            <a:off x="457200" y="1604962"/>
            <a:ext cx="8105775" cy="4403725"/>
          </a:xfrm>
          <a:prstGeom prst="rect">
            <a:avLst/>
          </a:prstGeom>
          <a:noFill/>
          <a:ln>
            <a:noFill/>
          </a:ln>
        </p:spPr>
        <p:txBody>
          <a:bodyPr anchorCtr="0" anchor="t" bIns="0" lIns="0" spcFirstLastPara="1" rIns="0" wrap="square" tIns="157400">
            <a:noAutofit/>
          </a:bodyPr>
          <a:lstStyle/>
          <a:p>
            <a:pPr indent="0" lvl="0" marL="0" marR="0" rtl="0" algn="l">
              <a:lnSpc>
                <a:spcPct val="97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int main()</a:t>
            </a:r>
            <a:endParaRPr/>
          </a:p>
          <a:p>
            <a:pPr indent="0" lvl="0" marL="0" marR="0" rtl="0" algn="l">
              <a:lnSpc>
                <a:spcPct val="97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a:t>
            </a:r>
            <a:endParaRPr/>
          </a:p>
          <a:p>
            <a:pPr indent="0" lvl="0" marL="0" marR="0" rtl="0" algn="l">
              <a:lnSpc>
                <a:spcPct val="97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arithmetic obj1;</a:t>
            </a:r>
            <a:endParaRPr/>
          </a:p>
          <a:p>
            <a:pPr indent="0" lvl="0" marL="0" marR="0" rtl="0" algn="l">
              <a:lnSpc>
                <a:spcPct val="97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obj1.getdata();</a:t>
            </a:r>
            <a:endParaRPr/>
          </a:p>
          <a:p>
            <a:pPr indent="0" lvl="0" marL="0" marR="0" rtl="0" algn="l">
              <a:lnSpc>
                <a:spcPct val="97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obj1.sum();</a:t>
            </a:r>
            <a:endParaRPr/>
          </a:p>
          <a:p>
            <a:pPr indent="0" lvl="0" marL="0" marR="0" rtl="0" algn="l">
              <a:lnSpc>
                <a:spcPct val="97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obj1.subtract();</a:t>
            </a:r>
            <a:endParaRPr/>
          </a:p>
          <a:p>
            <a:pPr indent="0" lvl="0" marL="0" marR="0" rtl="0" algn="l">
              <a:lnSpc>
                <a:spcPct val="97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obj1.multiply();</a:t>
            </a:r>
            <a:endParaRPr/>
          </a:p>
          <a:p>
            <a:pPr indent="0" lvl="0" marL="0" marR="0" rtl="0" algn="l">
              <a:lnSpc>
                <a:spcPct val="97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obj1.divide();</a:t>
            </a:r>
            <a:endParaRPr/>
          </a:p>
          <a:p>
            <a:pPr indent="0" lvl="0" marL="0" marR="0" rtl="0" algn="l">
              <a:lnSpc>
                <a:spcPct val="97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a:t>
            </a:r>
            <a:endParaRPr/>
          </a:p>
          <a:p>
            <a:pPr indent="-195263" lvl="0" marL="309563" marR="0" rtl="0" algn="l">
              <a:lnSpc>
                <a:spcPct val="97000"/>
              </a:lnSpc>
              <a:spcBef>
                <a:spcPts val="0"/>
              </a:spcBef>
              <a:spcAft>
                <a:spcPts val="0"/>
              </a:spcAft>
              <a:buClr>
                <a:srgbClr val="000000"/>
              </a:buClr>
              <a:buSzPts val="1800"/>
              <a:buFont typeface="Times New Roman"/>
              <a:buNone/>
            </a:pPr>
            <a:r>
              <a:t/>
            </a:r>
            <a:endParaRPr b="0" i="0" sz="1800" u="none">
              <a:solidFill>
                <a:srgbClr val="000000"/>
              </a:solidFill>
              <a:latin typeface="Times New Roman"/>
              <a:ea typeface="Times New Roman"/>
              <a:cs typeface="Times New Roman"/>
              <a:sym typeface="Times New Roman"/>
            </a:endParaRPr>
          </a:p>
        </p:txBody>
      </p:sp>
      <p:sp>
        <p:nvSpPr>
          <p:cNvPr id="770" name="Google Shape;770;p85"/>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86"/>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3200"/>
              <a:buNone/>
            </a:pPr>
            <a:r>
              <a:rPr b="1" i="0" lang="en-US" sz="3200" u="none">
                <a:solidFill>
                  <a:srgbClr val="000000"/>
                </a:solidFill>
                <a:latin typeface="Calibri"/>
                <a:ea typeface="Calibri"/>
                <a:cs typeface="Calibri"/>
                <a:sym typeface="Calibri"/>
              </a:rPr>
              <a:t>Program 4: </a:t>
            </a:r>
            <a:br>
              <a:rPr b="1" i="0" lang="en-US" sz="3200" u="none">
                <a:solidFill>
                  <a:srgbClr val="000000"/>
                </a:solidFill>
                <a:latin typeface="Calibri"/>
                <a:ea typeface="Calibri"/>
                <a:cs typeface="Calibri"/>
                <a:sym typeface="Calibri"/>
              </a:rPr>
            </a:br>
            <a:r>
              <a:rPr b="1" i="0" lang="en-US" sz="3200" u="none">
                <a:solidFill>
                  <a:srgbClr val="000000"/>
                </a:solidFill>
                <a:latin typeface="Calibri"/>
                <a:ea typeface="Calibri"/>
                <a:cs typeface="Calibri"/>
                <a:sym typeface="Calibri"/>
              </a:rPr>
              <a:t>Array of objects</a:t>
            </a:r>
            <a:endParaRPr/>
          </a:p>
        </p:txBody>
      </p:sp>
      <p:sp>
        <p:nvSpPr>
          <p:cNvPr id="776" name="Google Shape;776;p86"/>
          <p:cNvSpPr txBox="1"/>
          <p:nvPr>
            <p:ph idx="1" type="body"/>
          </p:nvPr>
        </p:nvSpPr>
        <p:spPr>
          <a:xfrm>
            <a:off x="457200" y="1219200"/>
            <a:ext cx="4648200" cy="5334000"/>
          </a:xfrm>
          <a:prstGeom prst="rect">
            <a:avLst/>
          </a:prstGeom>
          <a:noFill/>
          <a:ln>
            <a:noFill/>
          </a:ln>
        </p:spPr>
        <p:txBody>
          <a:bodyPr anchorCtr="0" anchor="t" bIns="0" lIns="0" spcFirstLastPara="1" rIns="0" wrap="square" tIns="157400">
            <a:noAutofit/>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#include&lt;iostream&gt;</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#include&lt;conio.h&gt;</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using namespace std;</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class employee</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char name[50];</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int age;</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public:</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void getdata(void);</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void putdata(void);</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void employee::getdata(void)</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cout&lt;&lt;"\n Enter the name of employee:";</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cin&gt;&gt;name;</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cout&lt;&lt;"\n Enter the age of employee:";</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cin&gt;&gt;age;</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a:t>
            </a:r>
            <a:endParaRPr/>
          </a:p>
        </p:txBody>
      </p:sp>
      <p:sp>
        <p:nvSpPr>
          <p:cNvPr id="777" name="Google Shape;777;p86"/>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
        <p:nvSpPr>
          <p:cNvPr id="778" name="Google Shape;778;p86"/>
          <p:cNvSpPr txBox="1"/>
          <p:nvPr/>
        </p:nvSpPr>
        <p:spPr>
          <a:xfrm>
            <a:off x="4586287" y="1795462"/>
            <a:ext cx="4572000" cy="17541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void employee::putdata(void)</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cout&lt;&lt;"\n Entered name is:"&lt;&lt;name;</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cout&lt;&lt;"\n Entered age is:"&lt;&lt;age;</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87"/>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3200"/>
              <a:buNone/>
            </a:pPr>
            <a:r>
              <a:rPr b="1" i="0" lang="en-US" sz="3200" u="none">
                <a:solidFill>
                  <a:srgbClr val="000000"/>
                </a:solidFill>
                <a:latin typeface="Calibri"/>
                <a:ea typeface="Calibri"/>
                <a:cs typeface="Calibri"/>
                <a:sym typeface="Calibri"/>
              </a:rPr>
              <a:t>Program 4: </a:t>
            </a:r>
            <a:br>
              <a:rPr b="1" i="0" lang="en-US" sz="3200" u="none">
                <a:solidFill>
                  <a:srgbClr val="000000"/>
                </a:solidFill>
                <a:latin typeface="Calibri"/>
                <a:ea typeface="Calibri"/>
                <a:cs typeface="Calibri"/>
                <a:sym typeface="Calibri"/>
              </a:rPr>
            </a:br>
            <a:r>
              <a:rPr b="1" i="0" lang="en-US" sz="3200" u="none">
                <a:solidFill>
                  <a:srgbClr val="000000"/>
                </a:solidFill>
                <a:latin typeface="Calibri"/>
                <a:ea typeface="Calibri"/>
                <a:cs typeface="Calibri"/>
                <a:sym typeface="Calibri"/>
              </a:rPr>
              <a:t>Array of objects</a:t>
            </a:r>
            <a:endParaRPr/>
          </a:p>
        </p:txBody>
      </p:sp>
      <p:sp>
        <p:nvSpPr>
          <p:cNvPr id="784" name="Google Shape;784;p87"/>
          <p:cNvSpPr txBox="1"/>
          <p:nvPr>
            <p:ph idx="1" type="body"/>
          </p:nvPr>
        </p:nvSpPr>
        <p:spPr>
          <a:xfrm>
            <a:off x="457200" y="1371600"/>
            <a:ext cx="8105775" cy="5029200"/>
          </a:xfrm>
          <a:prstGeom prst="rect">
            <a:avLst/>
          </a:prstGeom>
          <a:noFill/>
          <a:ln>
            <a:noFill/>
          </a:ln>
        </p:spPr>
        <p:txBody>
          <a:bodyPr anchorCtr="0" anchor="t" bIns="0" lIns="0" spcFirstLastPara="1" rIns="0" wrap="square" tIns="157400">
            <a:noAutofit/>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const int size=3;</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int main()</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employee emp[size];</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int i;</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for(i=0;i&lt;3;i++)</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cout&lt;&lt;"\n Enter details of employee number"&lt;&lt;i+1;</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emp[i].getdata();</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for(i=0;i&lt;3;i++)</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cout&lt;&lt;"\nDetails of the employee number"&lt;&lt;i+1;</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emp[i].putdata();</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getch();</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	return 0;</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rgbClr val="000000"/>
              </a:buClr>
              <a:buSzPts val="1800"/>
              <a:buFont typeface="Times New Roman"/>
              <a:buNone/>
            </a:pPr>
            <a:r>
              <a:t/>
            </a:r>
            <a:endParaRPr b="0" i="0" sz="1800" u="none">
              <a:solidFill>
                <a:srgbClr val="000000"/>
              </a:solidFill>
              <a:latin typeface="Times New Roman"/>
              <a:ea typeface="Times New Roman"/>
              <a:cs typeface="Times New Roman"/>
              <a:sym typeface="Times New Roman"/>
            </a:endParaRPr>
          </a:p>
          <a:p>
            <a:pPr indent="-195263" lvl="0" marL="309563" marR="0" rtl="0" algn="l">
              <a:lnSpc>
                <a:spcPct val="97000"/>
              </a:lnSpc>
              <a:spcBef>
                <a:spcPts val="0"/>
              </a:spcBef>
              <a:spcAft>
                <a:spcPts val="0"/>
              </a:spcAft>
              <a:buClr>
                <a:srgbClr val="000000"/>
              </a:buClr>
              <a:buSzPts val="1800"/>
              <a:buFont typeface="Times New Roman"/>
              <a:buNone/>
            </a:pPr>
            <a:r>
              <a:t/>
            </a:r>
            <a:endParaRPr b="0" i="0" sz="1800" u="none">
              <a:solidFill>
                <a:srgbClr val="000000"/>
              </a:solidFill>
              <a:latin typeface="Times New Roman"/>
              <a:ea typeface="Times New Roman"/>
              <a:cs typeface="Times New Roman"/>
              <a:sym typeface="Times New Roman"/>
            </a:endParaRPr>
          </a:p>
        </p:txBody>
      </p:sp>
      <p:sp>
        <p:nvSpPr>
          <p:cNvPr id="785" name="Google Shape;785;p87"/>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88"/>
          <p:cNvSpPr txBox="1"/>
          <p:nvPr>
            <p:ph type="title"/>
          </p:nvPr>
        </p:nvSpPr>
        <p:spPr>
          <a:xfrm>
            <a:off x="457200" y="27305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3200"/>
              <a:buNone/>
            </a:pPr>
            <a:r>
              <a:rPr b="1" i="0" lang="en-US" sz="3200" u="none">
                <a:solidFill>
                  <a:srgbClr val="000000"/>
                </a:solidFill>
                <a:latin typeface="Arial"/>
                <a:ea typeface="Arial"/>
                <a:cs typeface="Arial"/>
                <a:sym typeface="Arial"/>
              </a:rPr>
              <a:t>C++ practicing examples</a:t>
            </a:r>
            <a:endParaRPr/>
          </a:p>
        </p:txBody>
      </p:sp>
      <p:sp>
        <p:nvSpPr>
          <p:cNvPr id="791" name="Google Shape;791;p88"/>
          <p:cNvSpPr txBox="1"/>
          <p:nvPr>
            <p:ph idx="1" type="body"/>
          </p:nvPr>
        </p:nvSpPr>
        <p:spPr>
          <a:xfrm>
            <a:off x="152400" y="1604962"/>
            <a:ext cx="8915400" cy="4403725"/>
          </a:xfrm>
          <a:prstGeom prst="rect">
            <a:avLst/>
          </a:prstGeom>
          <a:noFill/>
          <a:ln>
            <a:noFill/>
          </a:ln>
        </p:spPr>
        <p:txBody>
          <a:bodyPr anchorCtr="0" anchor="t" bIns="0" lIns="0" spcFirstLastPara="1" rIns="0" wrap="square" tIns="157400">
            <a:noAutofit/>
          </a:bodyPr>
          <a:lstStyle/>
          <a:p>
            <a:pPr indent="-309562" lvl="0" marL="309562" marR="0" rtl="0" algn="l">
              <a:lnSpc>
                <a:spcPct val="97000"/>
              </a:lnSpc>
              <a:spcBef>
                <a:spcPts val="0"/>
              </a:spcBef>
              <a:spcAft>
                <a:spcPts val="0"/>
              </a:spcAft>
              <a:buClr>
                <a:srgbClr val="000000"/>
              </a:buClr>
              <a:buSzPts val="2400"/>
              <a:buFont typeface="Noto Sans Symbols"/>
              <a:buChar char="⮚"/>
            </a:pPr>
            <a:r>
              <a:rPr b="0" i="0" lang="en-US" sz="2400" u="none">
                <a:solidFill>
                  <a:srgbClr val="000000"/>
                </a:solidFill>
                <a:latin typeface="Times New Roman"/>
                <a:ea typeface="Times New Roman"/>
                <a:cs typeface="Times New Roman"/>
                <a:sym typeface="Times New Roman"/>
              </a:rPr>
              <a:t>Class to represent the details of a student</a:t>
            </a:r>
            <a:endParaRPr/>
          </a:p>
          <a:p>
            <a:pPr indent="-309562" lvl="0" marL="309562" marR="0" rtl="0" algn="l">
              <a:lnSpc>
                <a:spcPct val="97000"/>
              </a:lnSpc>
              <a:spcBef>
                <a:spcPts val="1200"/>
              </a:spcBef>
              <a:spcAft>
                <a:spcPts val="0"/>
              </a:spcAft>
              <a:buClr>
                <a:srgbClr val="000000"/>
              </a:buClr>
              <a:buSzPts val="2400"/>
              <a:buFont typeface="Noto Sans Symbols"/>
              <a:buChar char="⮚"/>
            </a:pPr>
            <a:r>
              <a:rPr b="0" i="0" lang="en-US" sz="2400" u="none">
                <a:solidFill>
                  <a:srgbClr val="000000"/>
                </a:solidFill>
                <a:latin typeface="Times New Roman"/>
                <a:ea typeface="Times New Roman"/>
                <a:cs typeface="Times New Roman"/>
                <a:sym typeface="Times New Roman"/>
              </a:rPr>
              <a:t>Class to represent the details of two students</a:t>
            </a:r>
            <a:endParaRPr/>
          </a:p>
          <a:p>
            <a:pPr indent="-309562" lvl="0" marL="309562" marR="0" rtl="0" algn="l">
              <a:lnSpc>
                <a:spcPct val="97000"/>
              </a:lnSpc>
              <a:spcBef>
                <a:spcPts val="1200"/>
              </a:spcBef>
              <a:spcAft>
                <a:spcPts val="0"/>
              </a:spcAft>
              <a:buClr>
                <a:srgbClr val="000000"/>
              </a:buClr>
              <a:buSzPts val="2400"/>
              <a:buFont typeface="Noto Sans Symbols"/>
              <a:buChar char="⮚"/>
            </a:pPr>
            <a:r>
              <a:rPr b="0" i="0" lang="en-US" sz="2400" u="none">
                <a:solidFill>
                  <a:srgbClr val="000000"/>
                </a:solidFill>
                <a:latin typeface="Times New Roman"/>
                <a:ea typeface="Times New Roman"/>
                <a:cs typeface="Times New Roman"/>
                <a:sym typeface="Times New Roman"/>
              </a:rPr>
              <a:t>Class to represent the ‘n’ student details.</a:t>
            </a:r>
            <a:endParaRPr/>
          </a:p>
        </p:txBody>
      </p:sp>
      <p:sp>
        <p:nvSpPr>
          <p:cNvPr id="792" name="Google Shape;792;p88"/>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txBox="1"/>
          <p:nvPr>
            <p:ph type="title"/>
          </p:nvPr>
        </p:nvSpPr>
        <p:spPr>
          <a:xfrm>
            <a:off x="442912" y="533400"/>
            <a:ext cx="8105775" cy="1022350"/>
          </a:xfrm>
          <a:prstGeom prst="rect">
            <a:avLst/>
          </a:prstGeom>
          <a:noFill/>
          <a:ln>
            <a:noFill/>
          </a:ln>
        </p:spPr>
        <p:txBody>
          <a:bodyPr anchorCtr="0" anchor="ctr" bIns="42450" lIns="81625" spcFirstLastPara="1" rIns="81625" wrap="square" tIns="42450">
            <a:noAutofit/>
          </a:bodyPr>
          <a:lstStyle/>
          <a:p>
            <a:pPr indent="0" lvl="0" marL="0" rtl="0" algn="ctr">
              <a:lnSpc>
                <a:spcPct val="97000"/>
              </a:lnSpc>
              <a:spcBef>
                <a:spcPts val="0"/>
              </a:spcBef>
              <a:spcAft>
                <a:spcPts val="0"/>
              </a:spcAft>
              <a:buSzPts val="4000"/>
              <a:buNone/>
            </a:pPr>
            <a:r>
              <a:rPr b="1" i="0" lang="en-US" sz="4000" u="none">
                <a:solidFill>
                  <a:srgbClr val="000000"/>
                </a:solidFill>
                <a:latin typeface="Calibri"/>
                <a:ea typeface="Calibri"/>
                <a:cs typeface="Calibri"/>
                <a:sym typeface="Calibri"/>
              </a:rPr>
              <a:t>Organization of data and function in OOP</a:t>
            </a:r>
            <a:endParaRPr/>
          </a:p>
        </p:txBody>
      </p:sp>
      <p:pic>
        <p:nvPicPr>
          <p:cNvPr descr="OOPs Concepts in Java | Realtime Example - Scientech Easy" id="198" name="Google Shape;198;p9"/>
          <p:cNvPicPr preferRelativeResize="0"/>
          <p:nvPr/>
        </p:nvPicPr>
        <p:blipFill rotWithShape="1">
          <a:blip r:embed="rId3">
            <a:alphaModFix/>
          </a:blip>
          <a:srcRect b="0" l="0" r="0" t="0"/>
          <a:stretch/>
        </p:blipFill>
        <p:spPr>
          <a:xfrm>
            <a:off x="609600" y="1676400"/>
            <a:ext cx="7772400" cy="4419600"/>
          </a:xfrm>
          <a:prstGeom prst="rect">
            <a:avLst/>
          </a:prstGeom>
          <a:noFill/>
          <a:ln>
            <a:noFill/>
          </a:ln>
        </p:spPr>
      </p:pic>
      <p:sp>
        <p:nvSpPr>
          <p:cNvPr id="199" name="Google Shape;199;p9"/>
          <p:cNvSpPr txBox="1"/>
          <p:nvPr/>
        </p:nvSpPr>
        <p:spPr>
          <a:xfrm>
            <a:off x="6556375" y="6246812"/>
            <a:ext cx="2006600" cy="350837"/>
          </a:xfrm>
          <a:prstGeom prst="rect">
            <a:avLst/>
          </a:prstGeom>
          <a:noFill/>
          <a:ln>
            <a:noFill/>
          </a:ln>
        </p:spPr>
        <p:txBody>
          <a:bodyPr anchorCtr="0" anchor="t" bIns="0" lIns="0" spcFirstLastPara="1" rIns="0" wrap="square" tIns="0">
            <a:noAutofit/>
          </a:bodyPr>
          <a:lstStyle/>
          <a:p>
            <a:pPr indent="0" lvl="0" marL="0" marR="0" rtl="0" algn="r">
              <a:lnSpc>
                <a:spcPct val="78000"/>
              </a:lnSpc>
              <a:spcBef>
                <a:spcPts val="0"/>
              </a:spcBef>
              <a:spcAft>
                <a:spcPts val="0"/>
              </a:spcAft>
              <a:buClr>
                <a:srgbClr val="000000"/>
              </a:buClr>
              <a:buSzPts val="1300"/>
              <a:buFont typeface="Times New Roman"/>
              <a:buNone/>
            </a:pPr>
            <a:fld id="{00000000-1234-1234-1234-123412341234}" type="slidenum">
              <a:rPr b="0" i="0" lang="en-US" sz="1300" u="none">
                <a:solidFill>
                  <a:srgbClr val="000000"/>
                </a:solidFill>
                <a:latin typeface="Times New Roman"/>
                <a:ea typeface="Times New Roman"/>
                <a:cs typeface="Times New Roman"/>
                <a:sym typeface="Times New Roman"/>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6_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_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4_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Theme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2_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5_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2012-08-08T04:10:33Z</dcterms:created>
  <dc:creator>Shilpa</dc:creator>
</cp:coreProperties>
</file>