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9" d="100"/>
          <a:sy n="49" d="100"/>
        </p:scale>
        <p:origin x="82" y="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2F79-EBCB-F9CD-E16E-38D3FC0CC1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846A37-B48A-5001-BB47-920092B17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BAED7B-9D87-39DE-C22C-028E6D5DC29E}"/>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5" name="Footer Placeholder 4">
            <a:extLst>
              <a:ext uri="{FF2B5EF4-FFF2-40B4-BE49-F238E27FC236}">
                <a16:creationId xmlns:a16="http://schemas.microsoft.com/office/drawing/2014/main" id="{07E41409-EBD5-BEF6-824E-C48E12CA2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34AC7-C026-6B52-82EC-15AA3F628432}"/>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147629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092-5DCC-4652-1C00-FE49B1BD37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7B59D5-9508-4188-FCF0-B30989A72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43831-6258-6334-A5DD-48DA0B8B32C3}"/>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5" name="Footer Placeholder 4">
            <a:extLst>
              <a:ext uri="{FF2B5EF4-FFF2-40B4-BE49-F238E27FC236}">
                <a16:creationId xmlns:a16="http://schemas.microsoft.com/office/drawing/2014/main" id="{2E81A4CD-6888-77FF-62B9-7804235D3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4B711-D83F-AC79-EA7D-94718C8B6B70}"/>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118142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D4A96-4BC8-C49A-F4EC-84806BB11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6AE93-9BF7-A1A3-4A6C-07B5D06979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F0B24-171B-25B9-F8DB-9EF975295081}"/>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5" name="Footer Placeholder 4">
            <a:extLst>
              <a:ext uri="{FF2B5EF4-FFF2-40B4-BE49-F238E27FC236}">
                <a16:creationId xmlns:a16="http://schemas.microsoft.com/office/drawing/2014/main" id="{003E7F0C-6CE0-5F20-1984-5D52D88FA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F4752-93F7-80F4-7974-671DF2387EE1}"/>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100362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725E-BDF2-ECF4-DFAF-962BA128BB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9A078D-2BA3-726D-D0E1-0A83A5CA96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4AFFC-654D-D5E9-5869-E1194BAE7851}"/>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5" name="Footer Placeholder 4">
            <a:extLst>
              <a:ext uri="{FF2B5EF4-FFF2-40B4-BE49-F238E27FC236}">
                <a16:creationId xmlns:a16="http://schemas.microsoft.com/office/drawing/2014/main" id="{771A791D-EB05-5E05-DE37-63CC1F575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C6744-F6BE-52B7-55A7-BCE33190A858}"/>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428010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0AFA-1D73-894E-120F-6C1643B10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A4370F-D8E9-F92A-9E2B-315169B25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999C2-3A7C-5822-47DA-EBD25F25C798}"/>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5" name="Footer Placeholder 4">
            <a:extLst>
              <a:ext uri="{FF2B5EF4-FFF2-40B4-BE49-F238E27FC236}">
                <a16:creationId xmlns:a16="http://schemas.microsoft.com/office/drawing/2014/main" id="{D234D2FD-2B0E-6914-437C-E145535BF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6FB88-737F-F3AA-5A5C-A797BC546CEA}"/>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395020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F6BC-493F-EA64-AFB9-97BABD9E97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C9A5E-CB90-7CE6-2D17-8CAFBA3CAD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8E04C6-D10D-3F63-9C30-8A01FF851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AEDDF6-9AD8-D8EF-4123-DA092107FDE4}"/>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6" name="Footer Placeholder 5">
            <a:extLst>
              <a:ext uri="{FF2B5EF4-FFF2-40B4-BE49-F238E27FC236}">
                <a16:creationId xmlns:a16="http://schemas.microsoft.com/office/drawing/2014/main" id="{817A17C7-CAB7-C2B3-183F-6251CED1C7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4DEC40-AF3A-7516-5030-9AC1D3060BCE}"/>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136540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88A1-C5A7-0231-04A3-C1AE339BB6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772BB4-E3C0-71F8-84D6-3B4CBF838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0B78A-1EB4-D8BF-F9DC-61A548159D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2E2EA0-02BF-6C90-6632-E698242A6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5D722-CFA4-9383-0E2A-83FAEC540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62EC17-0F24-4246-0C20-0D02D9CC028D}"/>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8" name="Footer Placeholder 7">
            <a:extLst>
              <a:ext uri="{FF2B5EF4-FFF2-40B4-BE49-F238E27FC236}">
                <a16:creationId xmlns:a16="http://schemas.microsoft.com/office/drawing/2014/main" id="{38CF8430-1858-8183-5A7B-816748C0B1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96666B-C9EC-6E8C-11CE-869245AA7A88}"/>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269935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F0E9-F9BA-8B3F-7A2F-9E1803818B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044C10-635F-3165-77A6-ACAEB9A0F391}"/>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4" name="Footer Placeholder 3">
            <a:extLst>
              <a:ext uri="{FF2B5EF4-FFF2-40B4-BE49-F238E27FC236}">
                <a16:creationId xmlns:a16="http://schemas.microsoft.com/office/drawing/2014/main" id="{16BAB881-3A2E-7F15-A89B-FE49231C9E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FB1E20-5E45-8F33-5600-FFEC10DF62F9}"/>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9566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B6EFA-8151-F2EF-9317-B7A452ADC9FA}"/>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3" name="Footer Placeholder 2">
            <a:extLst>
              <a:ext uri="{FF2B5EF4-FFF2-40B4-BE49-F238E27FC236}">
                <a16:creationId xmlns:a16="http://schemas.microsoft.com/office/drawing/2014/main" id="{40E31DC5-EACD-61D3-4CFC-07DE6D3DE7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447605-93B5-3B76-0C52-2D140AFB7FA2}"/>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250049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54D7-EDB3-1AFA-6B98-0F2C2B594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080F6-5918-7EF9-0EE5-A4F3AAC1F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36C6A3-3479-AFBA-4150-1CE1C1F99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8A439-AEDB-2218-B77C-045FF8B48827}"/>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6" name="Footer Placeholder 5">
            <a:extLst>
              <a:ext uri="{FF2B5EF4-FFF2-40B4-BE49-F238E27FC236}">
                <a16:creationId xmlns:a16="http://schemas.microsoft.com/office/drawing/2014/main" id="{B01D0980-948B-A2D2-FD5B-2D7C3C975C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5CCEC-05D9-2594-A66A-08583B7519AE}"/>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188485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590C-941D-4E39-3407-5C6B7D7F6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DFBA97-5C0C-3A86-CE26-A82B03CEE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CF1CD6-F32D-D84A-A353-422482F0E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85863-F9ED-B9F7-5B46-0931AC0DBBF9}"/>
              </a:ext>
            </a:extLst>
          </p:cNvPr>
          <p:cNvSpPr>
            <a:spLocks noGrp="1"/>
          </p:cNvSpPr>
          <p:nvPr>
            <p:ph type="dt" sz="half" idx="10"/>
          </p:nvPr>
        </p:nvSpPr>
        <p:spPr/>
        <p:txBody>
          <a:bodyPr/>
          <a:lstStyle/>
          <a:p>
            <a:fld id="{A219D7D6-3239-446A-8822-599A93F51995}" type="datetimeFigureOut">
              <a:rPr lang="en-IN" smtClean="0"/>
              <a:t>26-10-2022</a:t>
            </a:fld>
            <a:endParaRPr lang="en-IN"/>
          </a:p>
        </p:txBody>
      </p:sp>
      <p:sp>
        <p:nvSpPr>
          <p:cNvPr id="6" name="Footer Placeholder 5">
            <a:extLst>
              <a:ext uri="{FF2B5EF4-FFF2-40B4-BE49-F238E27FC236}">
                <a16:creationId xmlns:a16="http://schemas.microsoft.com/office/drawing/2014/main" id="{E52BE0AA-7C62-7AE5-17FD-8E413D89B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E9AB57-D144-3FF3-F2B6-4DC87B160056}"/>
              </a:ext>
            </a:extLst>
          </p:cNvPr>
          <p:cNvSpPr>
            <a:spLocks noGrp="1"/>
          </p:cNvSpPr>
          <p:nvPr>
            <p:ph type="sldNum" sz="quarter" idx="12"/>
          </p:nvPr>
        </p:nvSpPr>
        <p:spPr/>
        <p:txBody>
          <a:bodyPr/>
          <a:lstStyle/>
          <a:p>
            <a:fld id="{C07EB8C7-F6A9-4AE3-92C4-1D73E804FE95}" type="slidenum">
              <a:rPr lang="en-IN" smtClean="0"/>
              <a:t>‹#›</a:t>
            </a:fld>
            <a:endParaRPr lang="en-IN"/>
          </a:p>
        </p:txBody>
      </p:sp>
    </p:spTree>
    <p:extLst>
      <p:ext uri="{BB962C8B-B14F-4D97-AF65-F5344CB8AC3E}">
        <p14:creationId xmlns:p14="http://schemas.microsoft.com/office/powerpoint/2010/main" val="419876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60170-8623-9346-1D9E-E4FC4E7EE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644130-261D-13FD-B508-A76F41DD0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8E9BC-662C-712E-D1BD-9AED240CA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9D7D6-3239-446A-8822-599A93F51995}" type="datetimeFigureOut">
              <a:rPr lang="en-IN" smtClean="0"/>
              <a:t>26-10-2022</a:t>
            </a:fld>
            <a:endParaRPr lang="en-IN"/>
          </a:p>
        </p:txBody>
      </p:sp>
      <p:sp>
        <p:nvSpPr>
          <p:cNvPr id="5" name="Footer Placeholder 4">
            <a:extLst>
              <a:ext uri="{FF2B5EF4-FFF2-40B4-BE49-F238E27FC236}">
                <a16:creationId xmlns:a16="http://schemas.microsoft.com/office/drawing/2014/main" id="{26E6F94F-C664-CBF5-985B-44467420D5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DED54A-D238-A5FE-D829-3B47C6DAC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EB8C7-F6A9-4AE3-92C4-1D73E804FE95}" type="slidenum">
              <a:rPr lang="en-IN" smtClean="0"/>
              <a:t>‹#›</a:t>
            </a:fld>
            <a:endParaRPr lang="en-IN"/>
          </a:p>
        </p:txBody>
      </p:sp>
    </p:spTree>
    <p:extLst>
      <p:ext uri="{BB962C8B-B14F-4D97-AF65-F5344CB8AC3E}">
        <p14:creationId xmlns:p14="http://schemas.microsoft.com/office/powerpoint/2010/main" val="2531474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8686-A743-9958-D3D9-66A430B8C62E}"/>
              </a:ext>
            </a:extLst>
          </p:cNvPr>
          <p:cNvSpPr>
            <a:spLocks noGrp="1"/>
          </p:cNvSpPr>
          <p:nvPr>
            <p:ph type="ctrTitle"/>
          </p:nvPr>
        </p:nvSpPr>
        <p:spPr/>
        <p:txBody>
          <a:bodyPr/>
          <a:lstStyle/>
          <a:p>
            <a:r>
              <a:rPr lang="en-IN" dirty="0"/>
              <a:t>DNS </a:t>
            </a:r>
          </a:p>
        </p:txBody>
      </p:sp>
      <p:sp>
        <p:nvSpPr>
          <p:cNvPr id="3" name="Subtitle 2">
            <a:extLst>
              <a:ext uri="{FF2B5EF4-FFF2-40B4-BE49-F238E27FC236}">
                <a16:creationId xmlns:a16="http://schemas.microsoft.com/office/drawing/2014/main" id="{FBC2D15E-07AD-AE0B-D572-EFC0D481D15F}"/>
              </a:ext>
            </a:extLst>
          </p:cNvPr>
          <p:cNvSpPr>
            <a:spLocks noGrp="1"/>
          </p:cNvSpPr>
          <p:nvPr>
            <p:ph type="subTitle" idx="1"/>
          </p:nvPr>
        </p:nvSpPr>
        <p:spPr/>
        <p:txBody>
          <a:bodyPr/>
          <a:lstStyle/>
          <a:p>
            <a:r>
              <a:rPr lang="en-IN" dirty="0"/>
              <a:t>.</a:t>
            </a:r>
          </a:p>
        </p:txBody>
      </p:sp>
    </p:spTree>
    <p:extLst>
      <p:ext uri="{BB962C8B-B14F-4D97-AF65-F5344CB8AC3E}">
        <p14:creationId xmlns:p14="http://schemas.microsoft.com/office/powerpoint/2010/main" val="231668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2F12B-B3AA-2845-BD2F-52D5708181D6}"/>
              </a:ext>
            </a:extLst>
          </p:cNvPr>
          <p:cNvSpPr txBox="1"/>
          <p:nvPr/>
        </p:nvSpPr>
        <p:spPr>
          <a:xfrm>
            <a:off x="1307302" y="1269575"/>
            <a:ext cx="9986682" cy="3785652"/>
          </a:xfrm>
          <a:prstGeom prst="rect">
            <a:avLst/>
          </a:prstGeom>
          <a:noFill/>
        </p:spPr>
        <p:txBody>
          <a:bodyPr wrap="square">
            <a:spAutoFit/>
          </a:bodyPr>
          <a:lstStyle/>
          <a:p>
            <a:pPr algn="just"/>
            <a:r>
              <a:rPr lang="en-US" sz="2400" i="0" dirty="0">
                <a:solidFill>
                  <a:srgbClr val="202124"/>
                </a:solidFill>
                <a:effectLst/>
                <a:latin typeface="Times New Roman" panose="02020603050405020304" pitchFamily="18" charset="0"/>
                <a:cs typeface="Times New Roman" panose="02020603050405020304" pitchFamily="18" charset="0"/>
              </a:rPr>
              <a:t>The Domain Name System (DNS) is the phonebook of the Internet. Humans access information online through domain names, like nytimes.com or espn.com. Web browsers interact through Internet Protocol (IP) addresses. DNS translates domain names to IP addresses so browsers can load Internet resources.</a:t>
            </a:r>
          </a:p>
          <a:p>
            <a:pPr algn="just"/>
            <a:endParaRPr lang="en-US" sz="2400" i="0" dirty="0">
              <a:solidFill>
                <a:srgbClr val="202124"/>
              </a:solidFill>
              <a:effectLst/>
              <a:latin typeface="Times New Roman" panose="02020603050405020304" pitchFamily="18" charset="0"/>
              <a:cs typeface="Times New Roman" panose="02020603050405020304" pitchFamily="18" charset="0"/>
            </a:endParaRPr>
          </a:p>
          <a:p>
            <a:pPr algn="just"/>
            <a:r>
              <a:rPr lang="en-US" sz="2400" i="0" dirty="0">
                <a:solidFill>
                  <a:srgbClr val="202124"/>
                </a:solidFill>
                <a:effectLst/>
                <a:latin typeface="Times New Roman" panose="02020603050405020304" pitchFamily="18" charset="0"/>
                <a:cs typeface="Times New Roman" panose="02020603050405020304" pitchFamily="18" charset="0"/>
              </a:rPr>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34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A51E4-E039-5496-9E6E-E2245A10FCE1}"/>
              </a:ext>
            </a:extLst>
          </p:cNvPr>
          <p:cNvSpPr txBox="1"/>
          <p:nvPr/>
        </p:nvSpPr>
        <p:spPr>
          <a:xfrm>
            <a:off x="1566041" y="1166648"/>
            <a:ext cx="9270125" cy="2862322"/>
          </a:xfrm>
          <a:prstGeom prst="rect">
            <a:avLst/>
          </a:prstGeom>
          <a:noFill/>
        </p:spPr>
        <p:txBody>
          <a:bodyPr wrap="square" rtlCol="0">
            <a:spAutoFit/>
          </a:bodyPr>
          <a:lstStyle/>
          <a:p>
            <a:r>
              <a:rPr lang="en-IN" dirty="0"/>
              <a:t>Step 1:- Drag one Router, one Server, one Switch and four PC’s</a:t>
            </a:r>
          </a:p>
          <a:p>
            <a:r>
              <a:rPr lang="en-IN" dirty="0"/>
              <a:t>Step 2:- Make a connection between them</a:t>
            </a:r>
          </a:p>
          <a:p>
            <a:r>
              <a:rPr lang="en-IN" dirty="0"/>
              <a:t>Step 3:- Assign a IP to Router(Gateway Address)</a:t>
            </a:r>
          </a:p>
          <a:p>
            <a:r>
              <a:rPr lang="en-IN" dirty="0"/>
              <a:t>Step 4:- Assign Static IP and gateway to a Server from same network</a:t>
            </a:r>
          </a:p>
          <a:p>
            <a:r>
              <a:rPr lang="en-IN" dirty="0"/>
              <a:t>Step 5:- After that click on Services, Select DNS  Give Name (lpu.in) and IP address, Click ON</a:t>
            </a:r>
          </a:p>
          <a:p>
            <a:r>
              <a:rPr lang="en-IN" dirty="0"/>
              <a:t>Step 6:- Click on http (Services), Click Index edit option and change first content</a:t>
            </a:r>
          </a:p>
          <a:p>
            <a:r>
              <a:rPr lang="en-IN" dirty="0"/>
              <a:t> Assign Name like(lpu.in) </a:t>
            </a:r>
          </a:p>
          <a:p>
            <a:r>
              <a:rPr lang="en-IN" dirty="0"/>
              <a:t>Step 8:- One more address we have to add DNS server on DHCP Configuration and Save it</a:t>
            </a:r>
          </a:p>
          <a:p>
            <a:r>
              <a:rPr lang="en-IN" dirty="0"/>
              <a:t>Step 9:- Click on a PC desktop IP , select option DHCP (apply to all the PCs) </a:t>
            </a:r>
          </a:p>
          <a:p>
            <a:r>
              <a:rPr lang="en-IN" dirty="0"/>
              <a:t>Step 10:- Click on the PC, click on the browser, type lpu.in or IP address </a:t>
            </a:r>
          </a:p>
        </p:txBody>
      </p:sp>
    </p:spTree>
    <p:extLst>
      <p:ext uri="{BB962C8B-B14F-4D97-AF65-F5344CB8AC3E}">
        <p14:creationId xmlns:p14="http://schemas.microsoft.com/office/powerpoint/2010/main" val="353206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273</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DNS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dc:title>
  <dc:creator>Parambir</dc:creator>
  <cp:lastModifiedBy>Parambir</cp:lastModifiedBy>
  <cp:revision>5</cp:revision>
  <dcterms:created xsi:type="dcterms:W3CDTF">2022-10-11T03:52:06Z</dcterms:created>
  <dcterms:modified xsi:type="dcterms:W3CDTF">2022-10-26T04:39:41Z</dcterms:modified>
</cp:coreProperties>
</file>