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2F79-EBCB-F9CD-E16E-38D3FC0CC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46A37-B48A-5001-BB47-920092B17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AED7B-9D87-39DE-C22C-028E6D5D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D7D6-3239-446A-8822-599A93F5199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41409-EBD5-BEF6-824E-C48E12CA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34AC7-C026-6B52-82EC-15AA3F62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B8C7-F6A9-4AE3-92C4-1D73E804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29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1092-5DCC-4652-1C00-FE49B1BD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B59D5-9508-4188-FCF0-B30989A72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43831-6258-6334-A5DD-48DA0B8B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D7D6-3239-446A-8822-599A93F5199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1A4CD-6888-77FF-62B9-7804235D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4B711-D83F-AC79-EA7D-94718C8B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B8C7-F6A9-4AE3-92C4-1D73E804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42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D4A96-4BC8-C49A-F4EC-84806BB11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6AE93-9BF7-A1A3-4A6C-07B5D0697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0B24-171B-25B9-F8DB-9EF97529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D7D6-3239-446A-8822-599A93F5199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E7F0C-6CE0-5F20-1984-5D52D88F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F4752-93F7-80F4-7974-671DF238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B8C7-F6A9-4AE3-92C4-1D73E804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62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725E-BDF2-ECF4-DFAF-962BA128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A078D-2BA3-726D-D0E1-0A83A5CA9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4AFFC-654D-D5E9-5869-E1194BAE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D7D6-3239-446A-8822-599A93F5199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A791D-EB05-5E05-DE37-63CC1F57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C6744-F6BE-52B7-55A7-BCE33190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B8C7-F6A9-4AE3-92C4-1D73E804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10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0AFA-1D73-894E-120F-6C1643B1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4370F-D8E9-F92A-9E2B-315169B25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999C2-3A7C-5822-47DA-EBD25F25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D7D6-3239-446A-8822-599A93F5199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4D2FD-2B0E-6914-437C-E145535B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6FB88-737F-F3AA-5A5C-A797BC54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B8C7-F6A9-4AE3-92C4-1D73E804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20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F6BC-493F-EA64-AFB9-97BABD9E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C9A5E-CB90-7CE6-2D17-8CAFBA3CA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E04C6-D10D-3F63-9C30-8A01FF851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EDDF6-9AD8-D8EF-4123-DA092107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D7D6-3239-446A-8822-599A93F5199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A17C7-CAB7-C2B3-183F-6251CED1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DEC40-AF3A-7516-5030-9AC1D306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B8C7-F6A9-4AE3-92C4-1D73E804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40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88A1-C5A7-0231-04A3-C1AE339B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72BB4-E3C0-71F8-84D6-3B4CBF838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B78A-1EB4-D8BF-F9DC-61A548159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E2EA0-02BF-6C90-6632-E698242A6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5D722-CFA4-9383-0E2A-83FAEC540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2EC17-0F24-4246-0C20-0D02D9CC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D7D6-3239-446A-8822-599A93F5199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F8430-1858-8183-5A7B-816748C0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6666B-C9EC-6E8C-11CE-869245AA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B8C7-F6A9-4AE3-92C4-1D73E804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35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F0E9-F9BA-8B3F-7A2F-9E180381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44C10-635F-3165-77A6-ACAEB9A0F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D7D6-3239-446A-8822-599A93F5199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AB881-3A2E-7F15-A89B-FE49231C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B1E20-5E45-8F33-5600-FFEC10DF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B8C7-F6A9-4AE3-92C4-1D73E804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6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B6EFA-8151-F2EF-9317-B7A452AD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D7D6-3239-446A-8822-599A93F5199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31DC5-EACD-61D3-4CFC-07DE6D3D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47605-93B5-3B76-0C52-2D140AFB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B8C7-F6A9-4AE3-92C4-1D73E804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49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54D7-EDB3-1AFA-6B98-0F2C2B59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80F6-5918-7EF9-0EE5-A4F3AAC1F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6C6A3-3479-AFBA-4150-1CE1C1F99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8A439-AEDB-2218-B77C-045FF8B4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D7D6-3239-446A-8822-599A93F5199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D0980-948B-A2D2-FD5B-2D7C3C9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5CCEC-05D9-2594-A66A-08583B75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B8C7-F6A9-4AE3-92C4-1D73E804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85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590C-941D-4E39-3407-5C6B7D7F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FBA97-5C0C-3A86-CE26-A82B03CEE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F1CD6-F32D-D84A-A353-422482F0E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85863-F9ED-B9F7-5B46-0931AC0D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D7D6-3239-446A-8822-599A93F5199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BE0AA-7C62-7AE5-17FD-8E413D89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9AB57-D144-3FF3-F2B6-4DC87B16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B8C7-F6A9-4AE3-92C4-1D73E804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76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60170-8623-9346-1D9E-E4FC4E7E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44130-261D-13FD-B508-A76F41DD0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8E9BC-662C-712E-D1BD-9AED240CA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9D7D6-3239-446A-8822-599A93F5199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6F94F-C664-CBF5-985B-44467420D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ED54A-D238-A5FE-D829-3B47C6DAC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EB8C7-F6A9-4AE3-92C4-1D73E804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47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8686-A743-9958-D3D9-66A430B8C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FTP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2D15E-07AD-AE0B-D572-EFC0D481D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31668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52F12B-B3AA-2845-BD2F-52D5708181D6}"/>
              </a:ext>
            </a:extLst>
          </p:cNvPr>
          <p:cNvSpPr txBox="1"/>
          <p:nvPr/>
        </p:nvSpPr>
        <p:spPr>
          <a:xfrm>
            <a:off x="1307302" y="1269575"/>
            <a:ext cx="99866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FTP server is computer software consisting of one or more programs that can execute commands given by remote client(s) such as receiving, sending, deleting files, creating or removing directories, etc.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34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AA51E4-E039-5496-9E6E-E2245A10FCE1}"/>
              </a:ext>
            </a:extLst>
          </p:cNvPr>
          <p:cNvSpPr txBox="1"/>
          <p:nvPr/>
        </p:nvSpPr>
        <p:spPr>
          <a:xfrm>
            <a:off x="1566041" y="1166648"/>
            <a:ext cx="92701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1:- Drag one Router, one Server, one Switch and four PC’s</a:t>
            </a:r>
          </a:p>
          <a:p>
            <a:r>
              <a:rPr lang="en-IN" dirty="0"/>
              <a:t>Step 2:- Make a connection between them</a:t>
            </a:r>
          </a:p>
          <a:p>
            <a:r>
              <a:rPr lang="en-IN" dirty="0"/>
              <a:t>Step 3:- Assign a IP to Router(Gateway Address)</a:t>
            </a:r>
          </a:p>
          <a:p>
            <a:r>
              <a:rPr lang="en-IN" dirty="0"/>
              <a:t>Step 4:- Assign Static IP and gateway to a Server from same network</a:t>
            </a:r>
          </a:p>
          <a:p>
            <a:r>
              <a:rPr lang="en-IN" dirty="0"/>
              <a:t>Step 5:- After that click on PC and assign IP address and gateway address  </a:t>
            </a:r>
          </a:p>
          <a:p>
            <a:r>
              <a:rPr lang="en-IN" dirty="0"/>
              <a:t>Step 6:- Now move on the server and select FTP</a:t>
            </a:r>
          </a:p>
          <a:p>
            <a:r>
              <a:rPr lang="en-IN" dirty="0"/>
              <a:t> Step 7:- :- Create username and password and assign permission like All and click on add</a:t>
            </a:r>
          </a:p>
          <a:p>
            <a:r>
              <a:rPr lang="en-IN" dirty="0"/>
              <a:t>Step  8:- Click on the PC  </a:t>
            </a:r>
            <a:r>
              <a:rPr lang="en-IN" dirty="0" err="1"/>
              <a:t>goto</a:t>
            </a:r>
            <a:r>
              <a:rPr lang="en-IN" dirty="0"/>
              <a:t> command prompt and type ftp and IP address server</a:t>
            </a:r>
          </a:p>
          <a:p>
            <a:r>
              <a:rPr lang="en-IN" dirty="0"/>
              <a:t>Step 9:- It will ask username and password after type </a:t>
            </a:r>
            <a:r>
              <a:rPr lang="en-IN" dirty="0" err="1"/>
              <a:t>dir</a:t>
            </a:r>
            <a:r>
              <a:rPr lang="en-IN" dirty="0"/>
              <a:t> command </a:t>
            </a:r>
          </a:p>
          <a:p>
            <a:r>
              <a:rPr lang="en-IN" dirty="0"/>
              <a:t>Step10 :- check FTP server Files</a:t>
            </a:r>
          </a:p>
          <a:p>
            <a:r>
              <a:rPr lang="en-IN" dirty="0"/>
              <a:t>Step 11 :”- </a:t>
            </a:r>
            <a:r>
              <a:rPr lang="en-IN" dirty="0" err="1"/>
              <a:t>goto</a:t>
            </a:r>
            <a:r>
              <a:rPr lang="en-IN" dirty="0"/>
              <a:t> PC and Rename any file </a:t>
            </a:r>
          </a:p>
          <a:p>
            <a:r>
              <a:rPr lang="en-IN" dirty="0"/>
              <a:t>Step12:- Type command rename and file name. and delete and file (delete name of file)</a:t>
            </a:r>
          </a:p>
          <a:p>
            <a:r>
              <a:rPr lang="en-IN" dirty="0"/>
              <a:t>Step 13:- Now If we ant to upload and download any file type quit form ftp(PC)</a:t>
            </a:r>
          </a:p>
          <a:p>
            <a:r>
              <a:rPr lang="en-IN" dirty="0"/>
              <a:t>Step 14 :- type </a:t>
            </a:r>
            <a:r>
              <a:rPr lang="en-IN" dirty="0" err="1"/>
              <a:t>dir</a:t>
            </a:r>
            <a:r>
              <a:rPr lang="en-IN" dirty="0"/>
              <a:t> command on PC, IF we want upload or download any file, first enter into the </a:t>
            </a:r>
            <a:r>
              <a:rPr lang="en-IN" dirty="0" err="1"/>
              <a:t>fTp</a:t>
            </a:r>
            <a:r>
              <a:rPr lang="en-IN" dirty="0"/>
              <a:t> Server same ftp and IP address</a:t>
            </a:r>
          </a:p>
          <a:p>
            <a:r>
              <a:rPr lang="en-IN" dirty="0"/>
              <a:t>Step 15 :- put command if for uploading the file (put with name of file)</a:t>
            </a:r>
          </a:p>
          <a:p>
            <a:r>
              <a:rPr lang="en-IN" dirty="0"/>
              <a:t>Step 16 :- if I want to download (Select or copy the path )the file </a:t>
            </a:r>
            <a:r>
              <a:rPr lang="en-IN" b="1" dirty="0"/>
              <a:t>get name of the file </a:t>
            </a:r>
          </a:p>
        </p:txBody>
      </p:sp>
    </p:spTree>
    <p:extLst>
      <p:ext uri="{BB962C8B-B14F-4D97-AF65-F5344CB8AC3E}">
        <p14:creationId xmlns:p14="http://schemas.microsoft.com/office/powerpoint/2010/main" val="35320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286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FTP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</dc:title>
  <dc:creator>Parambir</dc:creator>
  <cp:lastModifiedBy>Parambir</cp:lastModifiedBy>
  <cp:revision>6</cp:revision>
  <dcterms:created xsi:type="dcterms:W3CDTF">2022-10-11T03:52:06Z</dcterms:created>
  <dcterms:modified xsi:type="dcterms:W3CDTF">2022-11-17T09:00:05Z</dcterms:modified>
</cp:coreProperties>
</file>