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iJ1ZvPGsyD4x+VrJyTNUyVjm/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7fabd9aae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7fabd9aae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c7fabd9aae_0_5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7fabd9aa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7fabd9aa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c7fabd9aae_0_5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7fabd9aae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7fabd9aae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c7fabd9aae_0_6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7fabd9aa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7fabd9aa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c7fabd9aae_0_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7fabd9aa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7fabd9aa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7fabd9aae_0_1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7fabd9aa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7fabd9aa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c7fabd9aae_0_2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7fabd9aa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7fabd9aa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c7fabd9aae_0_2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7fabd9aa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7fabd9aa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c7fabd9aae_0_3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7fabd9aa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7fabd9aa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c7fabd9aae_0_43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 rot="5400000">
            <a:off x="4073525" y="-882650"/>
            <a:ext cx="4051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069975" y="484187"/>
            <a:ext cx="100584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964487" y="6272212"/>
            <a:ext cx="3273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1087437" y="6272212"/>
            <a:ext cx="632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1"/>
          <p:cNvGrpSpPr/>
          <p:nvPr/>
        </p:nvGrpSpPr>
        <p:grpSpPr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15" name="Google Shape;15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11395746" y="6230103"/>
              <a:ext cx="480060" cy="48006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1310937" y="6272212"/>
            <a:ext cx="639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b="1" i="0" sz="14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intellipaat.com/blog/top-artificial-intelligence-tools/#no8" TargetMode="External"/><Relationship Id="rId10" Type="http://schemas.openxmlformats.org/officeDocument/2006/relationships/hyperlink" Target="https://intellipaat.com/blog/top-artificial-intelligence-tools/#no7" TargetMode="External"/><Relationship Id="rId13" Type="http://schemas.openxmlformats.org/officeDocument/2006/relationships/hyperlink" Target="https://intellipaat.com/blog/top-artificial-intelligence-tools/#no10" TargetMode="External"/><Relationship Id="rId12" Type="http://schemas.openxmlformats.org/officeDocument/2006/relationships/hyperlink" Target="https://intellipaat.com/blog/top-artificial-intelligence-tools/#no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intellipaat.com/blog/top-artificial-intelligence-tools/#no1" TargetMode="External"/><Relationship Id="rId9" Type="http://schemas.openxmlformats.org/officeDocument/2006/relationships/hyperlink" Target="https://intellipaat.com/blog/top-artificial-intelligence-tools/#no6" TargetMode="External"/><Relationship Id="rId5" Type="http://schemas.openxmlformats.org/officeDocument/2006/relationships/hyperlink" Target="https://intellipaat.com/blog/top-artificial-intelligence-tools/#no2" TargetMode="External"/><Relationship Id="rId6" Type="http://schemas.openxmlformats.org/officeDocument/2006/relationships/hyperlink" Target="https://intellipaat.com/blog/top-artificial-intelligence-tools/#no3" TargetMode="External"/><Relationship Id="rId7" Type="http://schemas.openxmlformats.org/officeDocument/2006/relationships/hyperlink" Target="https://intellipaat.com/blog/top-artificial-intelligence-tools/#no4" TargetMode="External"/><Relationship Id="rId8" Type="http://schemas.openxmlformats.org/officeDocument/2006/relationships/hyperlink" Target="https://intellipaat.com/blog/top-artificial-intelligence-tools/#no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8" name="Google Shape;68;p1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1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2" name="Google Shape;72;p1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365375" y="2708275"/>
            <a:ext cx="7920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4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Artificial Intelligence &amp; Machine Learning</a:t>
            </a: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1c7fabd9aae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50" y="1121825"/>
            <a:ext cx="9234150" cy="47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c7fabd9aa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1005925"/>
            <a:ext cx="9388700" cy="47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c7fabd9aa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75" y="793425"/>
            <a:ext cx="9272774" cy="5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592262" y="19050"/>
            <a:ext cx="93170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Tools and techniques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1432475" y="1736875"/>
            <a:ext cx="9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350900" y="1481125"/>
            <a:ext cx="94902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Scikit Learn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CNTK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Caffe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MXNet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Keras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OpenNN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H2O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592262" y="19050"/>
            <a:ext cx="93170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Current trends and opportunities</a:t>
            </a:r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892175" y="1204925"/>
            <a:ext cx="94545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Development in predictive analytics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Large Language Models (LLM)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Information security (InfoSec)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Launch of better autonomous systems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 through NFTs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Digital avatars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Military weapons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AutoNum type="arabicPeriod"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healthcare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592262" y="19050"/>
            <a:ext cx="93170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Job roles and skill set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960425" y="1481125"/>
            <a:ext cx="103140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SKill Set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Programming languages (Python, R, Java are the most necessary)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algebra and statistics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Signal processing techniques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 architectures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Job Roles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Engineer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scientist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Robotics scientist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47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b="1" sz="1600"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1" name="Google Shape;81;p2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2" name="Google Shape;82;p2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5" name="Google Shape;85;p2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592262" y="19050"/>
            <a:ext cx="931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r>
              <a:rPr b="1" lang="en-US" sz="4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AI</a:t>
            </a:r>
            <a:endParaRPr/>
          </a:p>
        </p:txBody>
      </p:sp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400" y="1743075"/>
            <a:ext cx="8886426" cy="4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abd9aae_0_5"/>
          <p:cNvSpPr txBox="1"/>
          <p:nvPr>
            <p:ph type="title"/>
          </p:nvPr>
        </p:nvSpPr>
        <p:spPr>
          <a:xfrm>
            <a:off x="1069975" y="484187"/>
            <a:ext cx="10058400" cy="16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and Deep Learning</a:t>
            </a:r>
            <a:endParaRPr/>
          </a:p>
        </p:txBody>
      </p:sp>
      <p:sp>
        <p:nvSpPr>
          <p:cNvPr id="94" name="Google Shape;94;g1c7fabd9aae_0_5"/>
          <p:cNvSpPr txBox="1"/>
          <p:nvPr>
            <p:ph idx="1" type="body"/>
          </p:nvPr>
        </p:nvSpPr>
        <p:spPr>
          <a:xfrm>
            <a:off x="1069975" y="2120900"/>
            <a:ext cx="10058400" cy="40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1c7fabd9aa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00" y="2093975"/>
            <a:ext cx="10058400" cy="4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c7fabd9aa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7fabd9aae_0_20"/>
          <p:cNvSpPr txBox="1"/>
          <p:nvPr>
            <p:ph type="title"/>
          </p:nvPr>
        </p:nvSpPr>
        <p:spPr>
          <a:xfrm>
            <a:off x="1069975" y="484187"/>
            <a:ext cx="10058400" cy="16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Expert Systems</a:t>
            </a:r>
            <a:endParaRPr/>
          </a:p>
        </p:txBody>
      </p:sp>
      <p:pic>
        <p:nvPicPr>
          <p:cNvPr id="108" name="Google Shape;108;g1c7fabd9aa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00" y="2285025"/>
            <a:ext cx="8925075" cy="3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7fabd9aae_0_28"/>
          <p:cNvSpPr txBox="1"/>
          <p:nvPr>
            <p:ph type="title"/>
          </p:nvPr>
        </p:nvSpPr>
        <p:spPr>
          <a:xfrm>
            <a:off x="1069975" y="484187"/>
            <a:ext cx="10058400" cy="16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Fuzzy Logic</a:t>
            </a:r>
            <a:endParaRPr/>
          </a:p>
        </p:txBody>
      </p:sp>
      <p:pic>
        <p:nvPicPr>
          <p:cNvPr id="115" name="Google Shape;115;g1c7fabd9aa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450" y="1971850"/>
            <a:ext cx="7398925" cy="3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fabd9aae_0_34"/>
          <p:cNvSpPr txBox="1"/>
          <p:nvPr>
            <p:ph type="title"/>
          </p:nvPr>
        </p:nvSpPr>
        <p:spPr>
          <a:xfrm>
            <a:off x="1069975" y="484187"/>
            <a:ext cx="10058400" cy="16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Fuzzy Inference System</a:t>
            </a:r>
            <a:endParaRPr/>
          </a:p>
        </p:txBody>
      </p:sp>
      <p:pic>
        <p:nvPicPr>
          <p:cNvPr id="122" name="Google Shape;122;g1c7fabd9aae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88" y="2093987"/>
            <a:ext cx="10520832" cy="445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7fabd9aae_0_43"/>
          <p:cNvSpPr txBox="1"/>
          <p:nvPr>
            <p:ph type="title"/>
          </p:nvPr>
        </p:nvSpPr>
        <p:spPr>
          <a:xfrm>
            <a:off x="1069975" y="484187"/>
            <a:ext cx="10058400" cy="160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Augmented</a:t>
            </a:r>
            <a:r>
              <a:rPr lang="en-US"/>
              <a:t> Reality</a:t>
            </a:r>
            <a:endParaRPr/>
          </a:p>
        </p:txBody>
      </p:sp>
      <p:sp>
        <p:nvSpPr>
          <p:cNvPr id="129" name="Google Shape;129;g1c7fabd9aae_0_43"/>
          <p:cNvSpPr txBox="1"/>
          <p:nvPr>
            <p:ph idx="1" type="body"/>
          </p:nvPr>
        </p:nvSpPr>
        <p:spPr>
          <a:xfrm>
            <a:off x="1069975" y="2120900"/>
            <a:ext cx="10058400" cy="40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Augmented reality</a:t>
            </a:r>
            <a:r>
              <a:rPr lang="en-US" sz="18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8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18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the integration of digital information with the user's environment in real time.</a:t>
            </a:r>
            <a:endParaRPr sz="2800"/>
          </a:p>
        </p:txBody>
      </p:sp>
      <p:pic>
        <p:nvPicPr>
          <p:cNvPr id="130" name="Google Shape;130;g1c7fabd9aae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3015025"/>
            <a:ext cx="9470100" cy="31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/>
        </p:nvSpPr>
        <p:spPr>
          <a:xfrm>
            <a:off x="690562" y="882650"/>
            <a:ext cx="61912" cy="5975350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20737" y="1204912"/>
            <a:ext cx="71437" cy="565308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 rot="5400000">
            <a:off x="6607175" y="-4640262"/>
            <a:ext cx="55562" cy="11149012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 rot="5400000">
            <a:off x="6777831" y="-4307681"/>
            <a:ext cx="46037" cy="10782300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7" y="284162"/>
            <a:ext cx="1196975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 flipH="1" rot="2700000">
            <a:off x="11864975" y="6115050"/>
            <a:ext cx="46037" cy="896937"/>
          </a:xfrm>
          <a:prstGeom prst="rect">
            <a:avLst/>
          </a:prstGeom>
          <a:solidFill>
            <a:srgbClr val="BB6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 rot="2700000">
            <a:off x="11657012" y="6616700"/>
            <a:ext cx="628650" cy="46037"/>
          </a:xfrm>
          <a:prstGeom prst="rect">
            <a:avLst/>
          </a:prstGeom>
          <a:solidFill>
            <a:srgbClr val="54A4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50" y="1258900"/>
            <a:ext cx="8943550" cy="5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2021-01-08T07:09:52Z</dcterms:created>
  <dc:creator>Windows User</dc:creator>
</cp:coreProperties>
</file>