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F8BE14F1-2001-484B-A4AE-B6CFC4978149}"/>
    <pc:docChg chg="undo custSel addSld modSld">
      <pc:chgData name="Salil Batra" userId="4d97008808f91814" providerId="LiveId" clId="{F8BE14F1-2001-484B-A4AE-B6CFC4978149}" dt="2022-11-13T15:51:01.257" v="110" actId="20577"/>
      <pc:docMkLst>
        <pc:docMk/>
      </pc:docMkLst>
      <pc:sldChg chg="modSp mod">
        <pc:chgData name="Salil Batra" userId="4d97008808f91814" providerId="LiveId" clId="{F8BE14F1-2001-484B-A4AE-B6CFC4978149}" dt="2022-11-13T15:51:01.257" v="110" actId="20577"/>
        <pc:sldMkLst>
          <pc:docMk/>
          <pc:sldMk cId="4099949611" sldId="256"/>
        </pc:sldMkLst>
        <pc:spChg chg="mod">
          <ac:chgData name="Salil Batra" userId="4d97008808f91814" providerId="LiveId" clId="{F8BE14F1-2001-484B-A4AE-B6CFC4978149}" dt="2022-11-13T15:51:01.257" v="110" actId="20577"/>
          <ac:spMkLst>
            <pc:docMk/>
            <pc:sldMk cId="4099949611" sldId="256"/>
            <ac:spMk id="2" creationId="{75DE0E33-E19D-53B2-BFC0-33749ADDA7B4}"/>
          </ac:spMkLst>
        </pc:spChg>
      </pc:sldChg>
      <pc:sldChg chg="addSp delSp modSp mod">
        <pc:chgData name="Salil Batra" userId="4d97008808f91814" providerId="LiveId" clId="{F8BE14F1-2001-484B-A4AE-B6CFC4978149}" dt="2022-11-13T15:27:10.353" v="2" actId="22"/>
        <pc:sldMkLst>
          <pc:docMk/>
          <pc:sldMk cId="4024732679" sldId="265"/>
        </pc:sldMkLst>
        <pc:spChg chg="del">
          <ac:chgData name="Salil Batra" userId="4d97008808f91814" providerId="LiveId" clId="{F8BE14F1-2001-484B-A4AE-B6CFC4978149}" dt="2022-11-13T15:27:10.353" v="2" actId="22"/>
          <ac:spMkLst>
            <pc:docMk/>
            <pc:sldMk cId="4024732679" sldId="265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27:10.353" v="2" actId="22"/>
          <ac:picMkLst>
            <pc:docMk/>
            <pc:sldMk cId="4024732679" sldId="265"/>
            <ac:picMk id="5" creationId="{6C92E0EA-7AF2-132B-36CA-2D5A365FB384}"/>
          </ac:picMkLst>
        </pc:picChg>
      </pc:sldChg>
      <pc:sldChg chg="addSp delSp modSp add mod">
        <pc:chgData name="Salil Batra" userId="4d97008808f91814" providerId="LiveId" clId="{F8BE14F1-2001-484B-A4AE-B6CFC4978149}" dt="2022-11-13T15:28:27.084" v="3" actId="22"/>
        <pc:sldMkLst>
          <pc:docMk/>
          <pc:sldMk cId="1383591638" sldId="266"/>
        </pc:sldMkLst>
        <pc:spChg chg="del">
          <ac:chgData name="Salil Batra" userId="4d97008808f91814" providerId="LiveId" clId="{F8BE14F1-2001-484B-A4AE-B6CFC4978149}" dt="2022-11-13T15:28:27.084" v="3" actId="22"/>
          <ac:spMkLst>
            <pc:docMk/>
            <pc:sldMk cId="1383591638" sldId="266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28:27.084" v="3" actId="22"/>
          <ac:picMkLst>
            <pc:docMk/>
            <pc:sldMk cId="1383591638" sldId="266"/>
            <ac:picMk id="4" creationId="{99C6D1D2-244C-22EA-0274-E5D14880781C}"/>
          </ac:picMkLst>
        </pc:picChg>
      </pc:sldChg>
      <pc:sldChg chg="addSp delSp modSp add mod">
        <pc:chgData name="Salil Batra" userId="4d97008808f91814" providerId="LiveId" clId="{F8BE14F1-2001-484B-A4AE-B6CFC4978149}" dt="2022-11-13T15:28:49.042" v="6" actId="22"/>
        <pc:sldMkLst>
          <pc:docMk/>
          <pc:sldMk cId="1726770577" sldId="267"/>
        </pc:sldMkLst>
        <pc:spChg chg="del">
          <ac:chgData name="Salil Batra" userId="4d97008808f91814" providerId="LiveId" clId="{F8BE14F1-2001-484B-A4AE-B6CFC4978149}" dt="2022-11-13T15:28:49.042" v="6" actId="22"/>
          <ac:spMkLst>
            <pc:docMk/>
            <pc:sldMk cId="1726770577" sldId="267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28:49.042" v="6" actId="22"/>
          <ac:picMkLst>
            <pc:docMk/>
            <pc:sldMk cId="1726770577" sldId="267"/>
            <ac:picMk id="4" creationId="{BC6C2FE4-C0DF-7470-2432-71FAFD007403}"/>
          </ac:picMkLst>
        </pc:picChg>
      </pc:sldChg>
      <pc:sldChg chg="modSp add mod">
        <pc:chgData name="Salil Batra" userId="4d97008808f91814" providerId="LiveId" clId="{F8BE14F1-2001-484B-A4AE-B6CFC4978149}" dt="2022-11-13T15:29:27.852" v="9"/>
        <pc:sldMkLst>
          <pc:docMk/>
          <pc:sldMk cId="3673566609" sldId="268"/>
        </pc:sldMkLst>
        <pc:spChg chg="mod">
          <ac:chgData name="Salil Batra" userId="4d97008808f91814" providerId="LiveId" clId="{F8BE14F1-2001-484B-A4AE-B6CFC4978149}" dt="2022-11-13T15:29:27.852" v="9"/>
          <ac:spMkLst>
            <pc:docMk/>
            <pc:sldMk cId="3673566609" sldId="268"/>
            <ac:spMk id="3" creationId="{57C01E1A-7753-BEA0-61ED-7D91F6F7F8B2}"/>
          </ac:spMkLst>
        </pc:spChg>
      </pc:sldChg>
      <pc:sldChg chg="addSp delSp modSp add mod">
        <pc:chgData name="Salil Batra" userId="4d97008808f91814" providerId="LiveId" clId="{F8BE14F1-2001-484B-A4AE-B6CFC4978149}" dt="2022-11-13T15:30:35.737" v="13" actId="22"/>
        <pc:sldMkLst>
          <pc:docMk/>
          <pc:sldMk cId="562700822" sldId="269"/>
        </pc:sldMkLst>
        <pc:spChg chg="del">
          <ac:chgData name="Salil Batra" userId="4d97008808f91814" providerId="LiveId" clId="{F8BE14F1-2001-484B-A4AE-B6CFC4978149}" dt="2022-11-13T15:30:35.737" v="13" actId="22"/>
          <ac:spMkLst>
            <pc:docMk/>
            <pc:sldMk cId="562700822" sldId="269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30:35.737" v="13" actId="22"/>
          <ac:picMkLst>
            <pc:docMk/>
            <pc:sldMk cId="562700822" sldId="269"/>
            <ac:picMk id="4" creationId="{742A5D0B-2984-09DA-AAD0-7D144E5AA01D}"/>
          </ac:picMkLst>
        </pc:picChg>
      </pc:sldChg>
      <pc:sldChg chg="addSp delSp modSp add mod">
        <pc:chgData name="Salil Batra" userId="4d97008808f91814" providerId="LiveId" clId="{F8BE14F1-2001-484B-A4AE-B6CFC4978149}" dt="2022-11-13T15:31:38.124" v="20" actId="14100"/>
        <pc:sldMkLst>
          <pc:docMk/>
          <pc:sldMk cId="1249582820" sldId="270"/>
        </pc:sldMkLst>
        <pc:spChg chg="del">
          <ac:chgData name="Salil Batra" userId="4d97008808f91814" providerId="LiveId" clId="{F8BE14F1-2001-484B-A4AE-B6CFC4978149}" dt="2022-11-13T15:30:55.888" v="14" actId="22"/>
          <ac:spMkLst>
            <pc:docMk/>
            <pc:sldMk cId="1249582820" sldId="270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31:38.124" v="20" actId="14100"/>
          <ac:picMkLst>
            <pc:docMk/>
            <pc:sldMk cId="1249582820" sldId="270"/>
            <ac:picMk id="4" creationId="{2B824A67-DEB1-F6C3-B5C4-1D941674331C}"/>
          </ac:picMkLst>
        </pc:picChg>
        <pc:picChg chg="add mod">
          <ac:chgData name="Salil Batra" userId="4d97008808f91814" providerId="LiveId" clId="{F8BE14F1-2001-484B-A4AE-B6CFC4978149}" dt="2022-11-13T15:31:33.574" v="19" actId="1076"/>
          <ac:picMkLst>
            <pc:docMk/>
            <pc:sldMk cId="1249582820" sldId="270"/>
            <ac:picMk id="6" creationId="{C0ABC743-1149-E4C1-4CDE-0A09F3658D74}"/>
          </ac:picMkLst>
        </pc:picChg>
      </pc:sldChg>
      <pc:sldChg chg="addSp delSp modSp add mod modClrScheme chgLayout">
        <pc:chgData name="Salil Batra" userId="4d97008808f91814" providerId="LiveId" clId="{F8BE14F1-2001-484B-A4AE-B6CFC4978149}" dt="2022-11-13T15:37:41.433" v="66" actId="14100"/>
        <pc:sldMkLst>
          <pc:docMk/>
          <pc:sldMk cId="3115294456" sldId="271"/>
        </pc:sldMkLst>
        <pc:spChg chg="add del mod ord">
          <ac:chgData name="Salil Batra" userId="4d97008808f91814" providerId="LiveId" clId="{F8BE14F1-2001-484B-A4AE-B6CFC4978149}" dt="2022-11-13T15:35:19.523" v="23" actId="478"/>
          <ac:spMkLst>
            <pc:docMk/>
            <pc:sldMk cId="3115294456" sldId="271"/>
            <ac:spMk id="2" creationId="{9DFD125D-77A7-C11D-7107-0884E0AFB03B}"/>
          </ac:spMkLst>
        </pc:spChg>
        <pc:spChg chg="del mod ord">
          <ac:chgData name="Salil Batra" userId="4d97008808f91814" providerId="LiveId" clId="{F8BE14F1-2001-484B-A4AE-B6CFC4978149}" dt="2022-11-13T15:35:16.083" v="21" actId="700"/>
          <ac:spMkLst>
            <pc:docMk/>
            <pc:sldMk cId="3115294456" sldId="271"/>
            <ac:spMk id="3" creationId="{57C01E1A-7753-BEA0-61ED-7D91F6F7F8B2}"/>
          </ac:spMkLst>
        </pc:spChg>
        <pc:spChg chg="add mod ord">
          <ac:chgData name="Salil Batra" userId="4d97008808f91814" providerId="LiveId" clId="{F8BE14F1-2001-484B-A4AE-B6CFC4978149}" dt="2022-11-13T15:37:24.391" v="65" actId="20577"/>
          <ac:spMkLst>
            <pc:docMk/>
            <pc:sldMk cId="3115294456" sldId="271"/>
            <ac:spMk id="4" creationId="{1768CE26-ED5E-BF1C-4221-827B9D7A68A1}"/>
          </ac:spMkLst>
        </pc:spChg>
        <pc:spChg chg="add mod ord">
          <ac:chgData name="Salil Batra" userId="4d97008808f91814" providerId="LiveId" clId="{F8BE14F1-2001-484B-A4AE-B6CFC4978149}" dt="2022-11-13T15:37:41.433" v="66" actId="14100"/>
          <ac:spMkLst>
            <pc:docMk/>
            <pc:sldMk cId="3115294456" sldId="271"/>
            <ac:spMk id="5" creationId="{0D34C93E-1F39-CA35-C7F2-0B6BB56B9B44}"/>
          </ac:spMkLst>
        </pc:spChg>
      </pc:sldChg>
      <pc:sldChg chg="addSp delSp modSp add mod">
        <pc:chgData name="Salil Batra" userId="4d97008808f91814" providerId="LiveId" clId="{F8BE14F1-2001-484B-A4AE-B6CFC4978149}" dt="2022-11-13T15:47:09.370" v="76" actId="1076"/>
        <pc:sldMkLst>
          <pc:docMk/>
          <pc:sldMk cId="3807670886" sldId="272"/>
        </pc:sldMkLst>
        <pc:spChg chg="del">
          <ac:chgData name="Salil Batra" userId="4d97008808f91814" providerId="LiveId" clId="{F8BE14F1-2001-484B-A4AE-B6CFC4978149}" dt="2022-11-13T15:46:27.110" v="69" actId="22"/>
          <ac:spMkLst>
            <pc:docMk/>
            <pc:sldMk cId="3807670886" sldId="272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47:02.734" v="74" actId="14100"/>
          <ac:picMkLst>
            <pc:docMk/>
            <pc:sldMk cId="3807670886" sldId="272"/>
            <ac:picMk id="4" creationId="{EF091490-2E9B-A9E2-1C3D-3B5AADD90265}"/>
          </ac:picMkLst>
        </pc:picChg>
        <pc:picChg chg="add mod">
          <ac:chgData name="Salil Batra" userId="4d97008808f91814" providerId="LiveId" clId="{F8BE14F1-2001-484B-A4AE-B6CFC4978149}" dt="2022-11-13T15:47:09.370" v="76" actId="1076"/>
          <ac:picMkLst>
            <pc:docMk/>
            <pc:sldMk cId="3807670886" sldId="272"/>
            <ac:picMk id="6" creationId="{EBD5835B-DA85-94A1-D769-8D892B869718}"/>
          </ac:picMkLst>
        </pc:picChg>
      </pc:sldChg>
      <pc:sldChg chg="addSp delSp modSp add mod">
        <pc:chgData name="Salil Batra" userId="4d97008808f91814" providerId="LiveId" clId="{F8BE14F1-2001-484B-A4AE-B6CFC4978149}" dt="2022-11-13T15:47:46.259" v="77" actId="22"/>
        <pc:sldMkLst>
          <pc:docMk/>
          <pc:sldMk cId="3162614063" sldId="273"/>
        </pc:sldMkLst>
        <pc:spChg chg="del">
          <ac:chgData name="Salil Batra" userId="4d97008808f91814" providerId="LiveId" clId="{F8BE14F1-2001-484B-A4AE-B6CFC4978149}" dt="2022-11-13T15:47:46.259" v="77" actId="22"/>
          <ac:spMkLst>
            <pc:docMk/>
            <pc:sldMk cId="3162614063" sldId="273"/>
            <ac:spMk id="3" creationId="{57C01E1A-7753-BEA0-61ED-7D91F6F7F8B2}"/>
          </ac:spMkLst>
        </pc:spChg>
        <pc:picChg chg="add mod ord">
          <ac:chgData name="Salil Batra" userId="4d97008808f91814" providerId="LiveId" clId="{F8BE14F1-2001-484B-A4AE-B6CFC4978149}" dt="2022-11-13T15:47:46.259" v="77" actId="22"/>
          <ac:picMkLst>
            <pc:docMk/>
            <pc:sldMk cId="3162614063" sldId="273"/>
            <ac:picMk id="4" creationId="{0BB78C2E-816B-0675-F92C-F4CDFC441A5D}"/>
          </ac:picMkLst>
        </pc:picChg>
      </pc:sldChg>
      <pc:sldChg chg="addSp delSp modSp add mod modClrScheme chgLayout">
        <pc:chgData name="Salil Batra" userId="4d97008808f91814" providerId="LiveId" clId="{F8BE14F1-2001-484B-A4AE-B6CFC4978149}" dt="2022-11-13T15:49:25.312" v="94" actId="255"/>
        <pc:sldMkLst>
          <pc:docMk/>
          <pc:sldMk cId="4130801812" sldId="274"/>
        </pc:sldMkLst>
        <pc:spChg chg="add del mod ord">
          <ac:chgData name="Salil Batra" userId="4d97008808f91814" providerId="LiveId" clId="{F8BE14F1-2001-484B-A4AE-B6CFC4978149}" dt="2022-11-13T15:49:00.661" v="88" actId="478"/>
          <ac:spMkLst>
            <pc:docMk/>
            <pc:sldMk cId="4130801812" sldId="274"/>
            <ac:spMk id="2" creationId="{992A1112-E6FC-460C-2C1E-BD390A267B0C}"/>
          </ac:spMkLst>
        </pc:spChg>
        <pc:spChg chg="mod ord">
          <ac:chgData name="Salil Batra" userId="4d97008808f91814" providerId="LiveId" clId="{F8BE14F1-2001-484B-A4AE-B6CFC4978149}" dt="2022-11-13T15:49:19.612" v="93" actId="255"/>
          <ac:spMkLst>
            <pc:docMk/>
            <pc:sldMk cId="4130801812" sldId="274"/>
            <ac:spMk id="3" creationId="{57C01E1A-7753-BEA0-61ED-7D91F6F7F8B2}"/>
          </ac:spMkLst>
        </pc:spChg>
        <pc:spChg chg="add mod ord">
          <ac:chgData name="Salil Batra" userId="4d97008808f91814" providerId="LiveId" clId="{F8BE14F1-2001-484B-A4AE-B6CFC4978149}" dt="2022-11-13T15:49:25.312" v="94" actId="255"/>
          <ac:spMkLst>
            <pc:docMk/>
            <pc:sldMk cId="4130801812" sldId="274"/>
            <ac:spMk id="4" creationId="{54A91B79-F010-79AE-3F95-C938BA928B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791A-F1E5-8EAC-A733-726E9283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FDE5E-B1EA-B41C-278E-BCC086CD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CF75-D634-7B93-0FF3-8622CCBA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DA451-C782-6299-66D6-ECD9A0C8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90B4-9B13-6DE4-4FDD-F91AC654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4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E605-DBD3-ECB6-3CC8-AEAEA0C9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AAB45-0EE9-0AD7-B441-33D9EFCB5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1D86-E2B4-F7F4-0775-F8CEB76B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4C52-A00B-C308-CE98-8C32FA90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87B8-3E9E-BBD6-241C-716A69E7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D9EA3-FC1F-D531-58BE-2E9E75A53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2B060-FA20-C438-5CE9-196D938BB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5A7E-DBDC-7EC0-3CD2-DB8DA153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D360-02A2-CF10-9B83-0F993EAF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B0F-9F22-B91D-E94A-0746F184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0BE6-8113-1DEA-1A6E-A74EA703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D1DC-1161-4E1A-5AE9-4AD5B78E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88E6-F95E-2221-6C76-36F5D0D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A213-127E-3DF4-A100-D30D93A8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E038-9800-D134-CF93-9D23A69B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2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3C17-B719-AAE6-FC25-C632ED71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24A1C-7EE6-569E-160D-6BD9A8DC9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C067A-4D91-6356-2C60-71AD1F4B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A59B-8AAE-91C9-4CCB-37A703F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CB9E-6BA3-C4D7-FAA0-C4B80F86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0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B448-D166-0829-D0FB-A77CCE81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D7BF-62E8-29F1-5271-821891673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4644C-CCB1-4088-8BDA-E53983E0C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92224-90DF-D8CF-CA19-FFE2AE86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8D4F8-2566-8A2C-774C-B0CE23AD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5AC9A-B3AA-69FA-7BA4-C0865299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92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90E8-5EB0-57B9-C557-91DEB87C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0111-7AE4-B2CF-572D-68E87B31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E1869-AA31-DF54-3F31-85C2A8646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31D05-3A79-2EE1-ACEB-C3AD8DD99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6DD2D-CA91-A29B-CA5D-1FF457CBD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446A3-1B64-274D-6164-B12CA108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9CE8D-6497-9CD9-96C8-BC8E00A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BC5AA-01B0-7D88-8B20-4E564FE6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2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425A-18D5-D5FF-0499-53FC6CAE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CF231-3521-BD22-CCB3-4A2C2988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7A2E9-1104-61F7-C8BE-8F7FBAEC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F0B01-0904-8AAB-D83D-DDBF42BC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7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F48AD-CBEE-0DA0-863B-791BE8FF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9395F-7597-0E54-0B64-2B3CF3B8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31B49-EF9C-9097-D280-90577D61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0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F313-7B3E-5622-05D5-D8EAB77E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9DC9-E4B1-C063-EB44-F79C5690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7A967-0441-4248-3539-E706585F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8C42C-6932-A82D-A728-462C8E72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23BA-DA41-7262-60AC-81ED8D62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6A1D2-E274-C185-CF5C-EBAC564B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0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24E4-BCCB-CCA1-20AC-B34D966C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7C120-3027-7916-CDA3-61006D397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E343-23C9-9B8D-4D42-4B86B11B7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A1B7-D105-C75E-322C-CF4FC07E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6C1D-2F77-45A5-A67B-63A97EAFDED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B2A78-829C-65E0-1986-965A1309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31E93-2BC8-279F-3963-F77DAD0D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92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CF39F-EC7E-A7A9-9BAE-64839148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5181E-9178-1F5B-83E3-9DB7E141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CFA17-D61E-ECBE-090B-D77D6CEAF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6C1D-2F77-45A5-A67B-63A97EAFDED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DC5D-AED8-643B-6CAD-F204F89CA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3D30-A123-6152-B76B-FC1E2450A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9D1C-A610-40CD-A076-026DACA27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5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0E33-E19D-53B2-BFC0-33749ADDA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91" y="1122363"/>
            <a:ext cx="10892901" cy="2387600"/>
          </a:xfrm>
        </p:spPr>
        <p:txBody>
          <a:bodyPr>
            <a:normAutofit/>
          </a:bodyPr>
          <a:lstStyle/>
          <a:p>
            <a:r>
              <a:rPr lang="en-IN" sz="3600" b="1" dirty="0"/>
              <a:t>Comprehensions(List,Dictionary)</a:t>
            </a:r>
            <a:br>
              <a:rPr lang="en-IN" sz="3600" b="1" dirty="0"/>
            </a:br>
            <a:r>
              <a:rPr lang="en-IN" sz="3600" b="1" dirty="0"/>
              <a:t>Sparse matrices, aliasing and copying</a:t>
            </a:r>
            <a:br>
              <a:rPr lang="en-IN" sz="3600" b="1" dirty="0"/>
            </a:br>
            <a:r>
              <a:rPr lang="en-IN" sz="3600" b="1" dirty="0"/>
              <a:t>L14,L16 and L17</a:t>
            </a:r>
          </a:p>
        </p:txBody>
      </p:sp>
    </p:spTree>
    <p:extLst>
      <p:ext uri="{BB962C8B-B14F-4D97-AF65-F5344CB8AC3E}">
        <p14:creationId xmlns:p14="http://schemas.microsoft.com/office/powerpoint/2010/main" val="409994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2E0EA-7AF2-132B-36CA-2D5A365FB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60" y="302578"/>
            <a:ext cx="10160000" cy="6362382"/>
          </a:xfrm>
        </p:spPr>
      </p:pic>
    </p:spTree>
    <p:extLst>
      <p:ext uri="{BB962C8B-B14F-4D97-AF65-F5344CB8AC3E}">
        <p14:creationId xmlns:p14="http://schemas.microsoft.com/office/powerpoint/2010/main" val="402473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C6D1D2-244C-22EA-0274-E5D148807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524" y="363538"/>
            <a:ext cx="8738951" cy="5813425"/>
          </a:xfrm>
        </p:spPr>
      </p:pic>
    </p:spTree>
    <p:extLst>
      <p:ext uri="{BB962C8B-B14F-4D97-AF65-F5344CB8AC3E}">
        <p14:creationId xmlns:p14="http://schemas.microsoft.com/office/powerpoint/2010/main" val="138359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C2FE4-C0DF-7470-2432-71FAFD007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1450975"/>
            <a:ext cx="8877300" cy="3638550"/>
          </a:xfrm>
        </p:spPr>
      </p:pic>
    </p:spTree>
    <p:extLst>
      <p:ext uri="{BB962C8B-B14F-4D97-AF65-F5344CB8AC3E}">
        <p14:creationId xmlns:p14="http://schemas.microsoft.com/office/powerpoint/2010/main" val="172677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1E1A-7753-BEA0-61ED-7D91F6F7F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58129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#Program to illustrate </a:t>
            </a:r>
            <a:r>
              <a:rPr lang="en-IN" dirty="0" err="1"/>
              <a:t>Dict</a:t>
            </a:r>
            <a:r>
              <a:rPr lang="en-IN" dirty="0"/>
              <a:t> comprehension</a:t>
            </a:r>
          </a:p>
          <a:p>
            <a:pPr marL="0" indent="0">
              <a:buNone/>
            </a:pPr>
            <a:r>
              <a:rPr lang="en-IN" dirty="0" err="1"/>
              <a:t>ordchar</a:t>
            </a:r>
            <a:r>
              <a:rPr lang="en-IN" dirty="0"/>
              <a:t> = {</a:t>
            </a:r>
            <a:r>
              <a:rPr lang="en-IN" dirty="0" err="1"/>
              <a:t>x:chr</a:t>
            </a:r>
            <a:r>
              <a:rPr lang="en-IN" dirty="0"/>
              <a:t>(x) for x in range(65, 91)} </a:t>
            </a:r>
          </a:p>
          <a:p>
            <a:pPr marL="0" indent="0">
              <a:buNone/>
            </a:pPr>
            <a:r>
              <a:rPr lang="en-IN" dirty="0" err="1"/>
              <a:t>charord</a:t>
            </a:r>
            <a:r>
              <a:rPr lang="en-IN" dirty="0"/>
              <a:t> = {</a:t>
            </a:r>
            <a:r>
              <a:rPr lang="en-IN" dirty="0" err="1"/>
              <a:t>x:y</a:t>
            </a:r>
            <a:r>
              <a:rPr lang="en-IN" dirty="0"/>
              <a:t> for y, x in </a:t>
            </a:r>
            <a:r>
              <a:rPr lang="en-IN" dirty="0" err="1"/>
              <a:t>ordchar.items</a:t>
            </a:r>
            <a:r>
              <a:rPr lang="en-IN" dirty="0"/>
              <a:t>()}</a:t>
            </a:r>
          </a:p>
          <a:p>
            <a:pPr marL="0" indent="0">
              <a:buNone/>
            </a:pPr>
            <a:r>
              <a:rPr lang="en-IN" dirty="0"/>
              <a:t>print(sorted(</a:t>
            </a:r>
            <a:r>
              <a:rPr lang="en-IN" dirty="0" err="1"/>
              <a:t>ordchar.items</a:t>
            </a:r>
            <a:r>
              <a:rPr lang="en-IN" dirty="0"/>
              <a:t>()))</a:t>
            </a:r>
          </a:p>
          <a:p>
            <a:pPr marL="0" indent="0">
              <a:buNone/>
            </a:pPr>
            <a:r>
              <a:rPr lang="en-IN" dirty="0"/>
              <a:t>print(sorted(</a:t>
            </a:r>
            <a:r>
              <a:rPr lang="en-IN" dirty="0" err="1"/>
              <a:t>charord.items</a:t>
            </a:r>
            <a:r>
              <a:rPr lang="en-IN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367356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2A5D0B-2984-09DA-AAD0-7D144E5AA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865188"/>
            <a:ext cx="8801100" cy="4810125"/>
          </a:xfrm>
        </p:spPr>
      </p:pic>
    </p:spTree>
    <p:extLst>
      <p:ext uri="{BB962C8B-B14F-4D97-AF65-F5344CB8AC3E}">
        <p14:creationId xmlns:p14="http://schemas.microsoft.com/office/powerpoint/2010/main" val="56270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824A67-DEB1-F6C3-B5C4-1D9416743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684" y="326563"/>
            <a:ext cx="8115300" cy="348195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BC743-1149-E4C1-4CDE-0A09F365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63" y="1712651"/>
            <a:ext cx="6457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8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CE26-ED5E-BF1C-4221-827B9D7A6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309" y="248575"/>
            <a:ext cx="5415378" cy="59283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 Sparse Matrix Representation using lists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sparseMatrix</a:t>
            </a:r>
            <a:r>
              <a:rPr lang="en-IN" dirty="0"/>
              <a:t>(</a:t>
            </a:r>
            <a:r>
              <a:rPr lang="en-IN" dirty="0" err="1"/>
              <a:t>sparseMatrix</a:t>
            </a:r>
            <a:r>
              <a:rPr lang="en-IN" dirty="0"/>
              <a:t>, m, n):</a:t>
            </a:r>
          </a:p>
          <a:p>
            <a:pPr marL="0" indent="0">
              <a:buNone/>
            </a:pPr>
            <a:r>
              <a:rPr lang="en-IN" dirty="0"/>
              <a:t>	# initialize size as 0</a:t>
            </a:r>
          </a:p>
          <a:p>
            <a:pPr marL="0" indent="0">
              <a:buNone/>
            </a:pPr>
            <a:r>
              <a:rPr lang="en-IN" dirty="0"/>
              <a:t>	size = 0</a:t>
            </a:r>
          </a:p>
          <a:p>
            <a:pPr marL="0" indent="0">
              <a:buNone/>
            </a:pPr>
            <a:r>
              <a:rPr lang="en-IN" dirty="0"/>
              <a:t>	for </a:t>
            </a:r>
            <a:r>
              <a:rPr lang="en-IN" dirty="0" err="1"/>
              <a:t>i</a:t>
            </a:r>
            <a:r>
              <a:rPr lang="en-IN" dirty="0"/>
              <a:t> in range(m):</a:t>
            </a:r>
          </a:p>
          <a:p>
            <a:pPr marL="0" indent="0">
              <a:buNone/>
            </a:pPr>
            <a:r>
              <a:rPr lang="en-IN" dirty="0"/>
              <a:t>		for j in range(n):</a:t>
            </a:r>
          </a:p>
          <a:p>
            <a:pPr marL="0" indent="0">
              <a:buNone/>
            </a:pPr>
            <a:r>
              <a:rPr lang="en-IN" dirty="0"/>
              <a:t>			if (</a:t>
            </a:r>
            <a:r>
              <a:rPr lang="en-IN" dirty="0" err="1"/>
              <a:t>sparseMatrix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!= 0):</a:t>
            </a:r>
          </a:p>
          <a:p>
            <a:pPr marL="0" indent="0">
              <a:buNone/>
            </a:pPr>
            <a:r>
              <a:rPr lang="en-IN" dirty="0"/>
              <a:t>				size += 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number of columns in </a:t>
            </a:r>
            <a:r>
              <a:rPr lang="en-IN" dirty="0" err="1"/>
              <a:t>compressMatrix</a:t>
            </a:r>
            <a:r>
              <a:rPr lang="en-IN" dirty="0"/>
              <a:t>(size) # should be equal to number of # non-zero elements in </a:t>
            </a:r>
            <a:r>
              <a:rPr lang="en-IN" dirty="0" err="1"/>
              <a:t>sparseMatrix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rows, cols = (3, size)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compressMatrix</a:t>
            </a:r>
            <a:r>
              <a:rPr lang="en-IN" dirty="0"/>
              <a:t> = [[0 for </a:t>
            </a:r>
            <a:r>
              <a:rPr lang="en-IN" dirty="0" err="1"/>
              <a:t>i</a:t>
            </a:r>
            <a:r>
              <a:rPr lang="en-IN" dirty="0"/>
              <a:t> in range(cols)] for j in range(rows)]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34C93E-1F39-CA35-C7F2-0B6BB56B9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2114" y="150920"/>
            <a:ext cx="6634578" cy="62410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k = 0</a:t>
            </a:r>
          </a:p>
          <a:p>
            <a:pPr marL="0" indent="0">
              <a:buNone/>
            </a:pPr>
            <a:r>
              <a:rPr lang="en-IN" dirty="0"/>
              <a:t>	for </a:t>
            </a:r>
            <a:r>
              <a:rPr lang="en-IN" dirty="0" err="1"/>
              <a:t>i</a:t>
            </a:r>
            <a:r>
              <a:rPr lang="en-IN" dirty="0"/>
              <a:t> in range(m):</a:t>
            </a:r>
          </a:p>
          <a:p>
            <a:pPr marL="0" indent="0">
              <a:buNone/>
            </a:pPr>
            <a:r>
              <a:rPr lang="en-IN" dirty="0"/>
              <a:t>		for j in range(n):</a:t>
            </a:r>
          </a:p>
          <a:p>
            <a:pPr marL="0" indent="0">
              <a:buNone/>
            </a:pPr>
            <a:r>
              <a:rPr lang="en-IN" dirty="0"/>
              <a:t>			if (</a:t>
            </a:r>
            <a:r>
              <a:rPr lang="en-IN" dirty="0" err="1"/>
              <a:t>sparseMatrix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!= 0):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compressMatrix</a:t>
            </a:r>
            <a:r>
              <a:rPr lang="en-IN" dirty="0"/>
              <a:t>[0][k] = </a:t>
            </a:r>
            <a:r>
              <a:rPr lang="en-IN" dirty="0" err="1"/>
              <a:t>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compressMatrix</a:t>
            </a:r>
            <a:r>
              <a:rPr lang="en-IN" dirty="0"/>
              <a:t>[1][k] = j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compressMatrix</a:t>
            </a:r>
            <a:r>
              <a:rPr lang="en-IN" dirty="0"/>
              <a:t>[2][k] = </a:t>
            </a:r>
            <a:r>
              <a:rPr lang="en-IN" dirty="0" err="1"/>
              <a:t>sparseMatrix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</a:t>
            </a:r>
          </a:p>
          <a:p>
            <a:pPr marL="0" indent="0">
              <a:buNone/>
            </a:pPr>
            <a:r>
              <a:rPr lang="en-IN" dirty="0"/>
              <a:t>				k += 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print("Sparse representation:")</a:t>
            </a:r>
          </a:p>
          <a:p>
            <a:pPr marL="0" indent="0">
              <a:buNone/>
            </a:pPr>
            <a:r>
              <a:rPr lang="en-IN" dirty="0"/>
              <a:t>	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compressMatrix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	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 = int(input("Enter row size: "))</a:t>
            </a:r>
          </a:p>
          <a:p>
            <a:pPr marL="0" indent="0">
              <a:buNone/>
            </a:pPr>
            <a:r>
              <a:rPr lang="en-IN" dirty="0"/>
              <a:t>n = int(input("Enter col size: "))</a:t>
            </a:r>
          </a:p>
          <a:p>
            <a:pPr marL="0" indent="0">
              <a:buNone/>
            </a:pPr>
            <a:r>
              <a:rPr lang="en-IN" dirty="0"/>
              <a:t>print("Enter elements:")</a:t>
            </a:r>
          </a:p>
          <a:p>
            <a:pPr marL="0" indent="0">
              <a:buNone/>
            </a:pPr>
            <a:r>
              <a:rPr lang="en-IN" dirty="0"/>
              <a:t>mat = [[int(input()) for x in range (n)] for y in range(m)]</a:t>
            </a:r>
          </a:p>
          <a:p>
            <a:pPr marL="0" indent="0">
              <a:buNone/>
            </a:pPr>
            <a:r>
              <a:rPr lang="en-IN" dirty="0"/>
              <a:t>print("Sparse matrix is:")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range(m):</a:t>
            </a:r>
          </a:p>
          <a:p>
            <a:pPr marL="0" indent="0">
              <a:buNone/>
            </a:pPr>
            <a:r>
              <a:rPr lang="en-IN" dirty="0"/>
              <a:t>	for j in range(n):</a:t>
            </a:r>
          </a:p>
          <a:p>
            <a:pPr marL="0" indent="0">
              <a:buNone/>
            </a:pPr>
            <a:r>
              <a:rPr lang="en-IN" dirty="0"/>
              <a:t>		print(mat[</a:t>
            </a:r>
            <a:r>
              <a:rPr lang="en-IN" dirty="0" err="1"/>
              <a:t>i</a:t>
            </a:r>
            <a:r>
              <a:rPr lang="en-IN" dirty="0"/>
              <a:t>][j],end = " ")</a:t>
            </a:r>
          </a:p>
          <a:p>
            <a:pPr marL="0" indent="0">
              <a:buNone/>
            </a:pPr>
            <a:r>
              <a:rPr lang="en-IN" dirty="0"/>
              <a:t>	print()</a:t>
            </a:r>
          </a:p>
          <a:p>
            <a:pPr marL="0" indent="0">
              <a:buNone/>
            </a:pPr>
            <a:r>
              <a:rPr lang="en-IN" dirty="0" err="1"/>
              <a:t>sparseMatrix</a:t>
            </a:r>
            <a:r>
              <a:rPr lang="en-IN" dirty="0"/>
              <a:t>(mat, m, 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29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091490-2E9B-A9E2-1C3D-3B5AADD90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86" y="0"/>
            <a:ext cx="6387865" cy="67736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D5835B-DA85-94A1-D769-8D892B86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53" y="496271"/>
            <a:ext cx="37528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7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B78C2E-816B-0675-F92C-F4CDFC441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636588"/>
            <a:ext cx="8858250" cy="5267325"/>
          </a:xfrm>
        </p:spPr>
      </p:pic>
    </p:spTree>
    <p:extLst>
      <p:ext uri="{BB962C8B-B14F-4D97-AF65-F5344CB8AC3E}">
        <p14:creationId xmlns:p14="http://schemas.microsoft.com/office/powerpoint/2010/main" val="316261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1E1A-7753-BEA0-61ED-7D91F6F7F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3984"/>
            <a:ext cx="5181600" cy="5812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#cloning using slicing</a:t>
            </a:r>
          </a:p>
          <a:p>
            <a:pPr marL="0" indent="0">
              <a:buNone/>
            </a:pPr>
            <a:r>
              <a:rPr lang="en-IN" sz="1600" dirty="0"/>
              <a:t>a = [1, 2, 3, 4, 5]</a:t>
            </a:r>
          </a:p>
          <a:p>
            <a:pPr marL="0" indent="0">
              <a:buNone/>
            </a:pPr>
            <a:r>
              <a:rPr lang="en-IN" sz="1600" dirty="0"/>
              <a:t>print("a =", a)</a:t>
            </a:r>
          </a:p>
          <a:p>
            <a:pPr marL="0" indent="0">
              <a:buNone/>
            </a:pPr>
            <a:r>
              <a:rPr lang="en-IN" sz="1600" dirty="0"/>
              <a:t>print("b = a[:]")</a:t>
            </a:r>
          </a:p>
          <a:p>
            <a:pPr marL="0" indent="0">
              <a:buNone/>
            </a:pPr>
            <a:r>
              <a:rPr lang="en-IN" sz="1600" dirty="0"/>
              <a:t>b = a[:]</a:t>
            </a:r>
          </a:p>
          <a:p>
            <a:pPr marL="0" indent="0">
              <a:buNone/>
            </a:pPr>
            <a:r>
              <a:rPr lang="en-IN" sz="1600" dirty="0"/>
              <a:t>print("b =", b)</a:t>
            </a:r>
          </a:p>
          <a:p>
            <a:pPr marL="0" indent="0">
              <a:buNone/>
            </a:pPr>
            <a:r>
              <a:rPr lang="en-IN" sz="1600" dirty="0"/>
              <a:t>print("a is b ? :", a is b)</a:t>
            </a:r>
          </a:p>
          <a:p>
            <a:pPr marL="0" indent="0">
              <a:buNone/>
            </a:pPr>
            <a:r>
              <a:rPr lang="en-IN" sz="1600" dirty="0"/>
              <a:t>#cloning using list function</a:t>
            </a:r>
          </a:p>
          <a:p>
            <a:pPr marL="0" indent="0">
              <a:buNone/>
            </a:pPr>
            <a:r>
              <a:rPr lang="en-IN" sz="1600" dirty="0"/>
              <a:t>a = [1, 2, 3, 4, 5]</a:t>
            </a:r>
          </a:p>
          <a:p>
            <a:pPr marL="0" indent="0">
              <a:buNone/>
            </a:pPr>
            <a:r>
              <a:rPr lang="en-IN" sz="1600" dirty="0"/>
              <a:t>print("b = list(a)")</a:t>
            </a:r>
          </a:p>
          <a:p>
            <a:pPr marL="0" indent="0">
              <a:buNone/>
            </a:pPr>
            <a:r>
              <a:rPr lang="en-IN" sz="1600" dirty="0"/>
              <a:t>b = list(a)</a:t>
            </a:r>
          </a:p>
          <a:p>
            <a:pPr marL="0" indent="0">
              <a:buNone/>
            </a:pPr>
            <a:r>
              <a:rPr lang="en-IN" sz="1600" dirty="0"/>
              <a:t>print("b =", b)</a:t>
            </a:r>
          </a:p>
          <a:p>
            <a:pPr marL="0" indent="0">
              <a:buNone/>
            </a:pPr>
            <a:r>
              <a:rPr lang="en-IN" sz="1600" dirty="0"/>
              <a:t>print("a is b ? :", a is b)</a:t>
            </a:r>
          </a:p>
          <a:p>
            <a:pPr marL="0" indent="0">
              <a:buNone/>
            </a:pPr>
            <a:r>
              <a:rPr lang="en-IN" sz="1600" dirty="0"/>
              <a:t>print("a[0] = 100 ")</a:t>
            </a:r>
          </a:p>
          <a:p>
            <a:pPr marL="0" indent="0">
              <a:buNone/>
            </a:pPr>
            <a:r>
              <a:rPr lang="en-IN" sz="1600" dirty="0"/>
              <a:t>a[0] = 100</a:t>
            </a:r>
          </a:p>
          <a:p>
            <a:pPr marL="0" indent="0">
              <a:buNone/>
            </a:pPr>
            <a:r>
              <a:rPr lang="en-IN" sz="1600" dirty="0"/>
              <a:t>print("a =", a)</a:t>
            </a:r>
          </a:p>
          <a:p>
            <a:pPr marL="0" indent="0">
              <a:buNone/>
            </a:pPr>
            <a:r>
              <a:rPr lang="en-IN" sz="1600" dirty="0"/>
              <a:t>print("b =", 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91B79-F010-79AE-3F95-C938BA928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6330"/>
            <a:ext cx="5181600" cy="5910633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#cloning using copy method</a:t>
            </a:r>
          </a:p>
          <a:p>
            <a:pPr marL="0" indent="0">
              <a:buNone/>
            </a:pPr>
            <a:r>
              <a:rPr lang="en-IN" sz="1600" dirty="0"/>
              <a:t>a = [1, 2, 3, 4, 5]</a:t>
            </a:r>
          </a:p>
          <a:p>
            <a:pPr marL="0" indent="0">
              <a:buNone/>
            </a:pPr>
            <a:r>
              <a:rPr lang="en-IN" sz="1600" dirty="0"/>
              <a:t>print("a =", a)</a:t>
            </a:r>
          </a:p>
          <a:p>
            <a:pPr marL="0" indent="0">
              <a:buNone/>
            </a:pPr>
            <a:r>
              <a:rPr lang="en-IN" sz="1600" dirty="0"/>
              <a:t>print("b = </a:t>
            </a:r>
            <a:r>
              <a:rPr lang="en-IN" sz="1600" dirty="0" err="1"/>
              <a:t>a.copy</a:t>
            </a:r>
            <a:r>
              <a:rPr lang="en-IN" sz="1600" dirty="0"/>
              <a:t>()")</a:t>
            </a:r>
          </a:p>
          <a:p>
            <a:pPr marL="0" indent="0">
              <a:buNone/>
            </a:pPr>
            <a:r>
              <a:rPr lang="en-IN" sz="1600" dirty="0"/>
              <a:t>b = </a:t>
            </a:r>
            <a:r>
              <a:rPr lang="en-IN" sz="1600" dirty="0" err="1"/>
              <a:t>a.copy</a:t>
            </a:r>
            <a:r>
              <a:rPr lang="en-IN" sz="1600" dirty="0"/>
              <a:t>()</a:t>
            </a:r>
          </a:p>
          <a:p>
            <a:pPr marL="0" indent="0">
              <a:buNone/>
            </a:pPr>
            <a:r>
              <a:rPr lang="en-IN" sz="1600" dirty="0"/>
              <a:t>print("b =", b)</a:t>
            </a:r>
          </a:p>
          <a:p>
            <a:pPr marL="0" indent="0">
              <a:buNone/>
            </a:pPr>
            <a:r>
              <a:rPr lang="en-IN" sz="1600" dirty="0"/>
              <a:t>print("a is b ? :", a is b)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80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59CFA-1652-BA3C-F9B7-85DA44933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9840" y="-125095"/>
            <a:ext cx="9926320" cy="6179074"/>
          </a:xfrm>
        </p:spPr>
      </p:pic>
    </p:spTree>
    <p:extLst>
      <p:ext uri="{BB962C8B-B14F-4D97-AF65-F5344CB8AC3E}">
        <p14:creationId xmlns:p14="http://schemas.microsoft.com/office/powerpoint/2010/main" val="241640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3724E5-7EAC-3C97-B750-0F6326831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1058069"/>
            <a:ext cx="8629650" cy="4362450"/>
          </a:xfrm>
        </p:spPr>
      </p:pic>
    </p:spTree>
    <p:extLst>
      <p:ext uri="{BB962C8B-B14F-4D97-AF65-F5344CB8AC3E}">
        <p14:creationId xmlns:p14="http://schemas.microsoft.com/office/powerpoint/2010/main" val="193769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2E9CEC-7ED6-16F2-AE09-E0CDD5AF3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252" y="598973"/>
            <a:ext cx="8343900" cy="20669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73B367-6E20-DC96-7210-2D13B2BE0121}"/>
              </a:ext>
            </a:extLst>
          </p:cNvPr>
          <p:cNvSpPr txBox="1"/>
          <p:nvPr/>
        </p:nvSpPr>
        <p:spPr>
          <a:xfrm>
            <a:off x="1764252" y="342900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#Program illustrating simple list comprehension</a:t>
            </a:r>
          </a:p>
          <a:p>
            <a:r>
              <a:rPr lang="en-IN" dirty="0"/>
              <a:t>data = input("str: ")</a:t>
            </a:r>
          </a:p>
          <a:p>
            <a:r>
              <a:rPr lang="en-IN" dirty="0"/>
              <a:t>l1 = [</a:t>
            </a:r>
            <a:r>
              <a:rPr lang="en-IN" dirty="0" err="1"/>
              <a:t>i</a:t>
            </a:r>
            <a:r>
              <a:rPr lang="en-IN" dirty="0"/>
              <a:t> for </a:t>
            </a:r>
            <a:r>
              <a:rPr lang="en-IN" dirty="0" err="1"/>
              <a:t>i</a:t>
            </a:r>
            <a:r>
              <a:rPr lang="en-IN" dirty="0"/>
              <a:t> in data]</a:t>
            </a:r>
          </a:p>
          <a:p>
            <a:r>
              <a:rPr lang="en-IN" dirty="0"/>
              <a:t>print(l1)</a:t>
            </a:r>
          </a:p>
        </p:txBody>
      </p:sp>
    </p:spTree>
    <p:extLst>
      <p:ext uri="{BB962C8B-B14F-4D97-AF65-F5344CB8AC3E}">
        <p14:creationId xmlns:p14="http://schemas.microsoft.com/office/powerpoint/2010/main" val="334121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072133-54E3-D48F-BEDA-3BA5DE199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017" y="301624"/>
            <a:ext cx="8549411" cy="6303361"/>
          </a:xfrm>
        </p:spPr>
      </p:pic>
    </p:spTree>
    <p:extLst>
      <p:ext uri="{BB962C8B-B14F-4D97-AF65-F5344CB8AC3E}">
        <p14:creationId xmlns:p14="http://schemas.microsoft.com/office/powerpoint/2010/main" val="23812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4F6D3-FE67-5367-9922-5C08B2C07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95" y="633328"/>
            <a:ext cx="8763000" cy="1447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9D60B-C3B4-9955-0F19-1629CCB023EB}"/>
              </a:ext>
            </a:extLst>
          </p:cNvPr>
          <p:cNvSpPr txBox="1"/>
          <p:nvPr/>
        </p:nvSpPr>
        <p:spPr>
          <a:xfrm>
            <a:off x="1129684" y="2967335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#Program to illustrate Nested List Comprehension</a:t>
            </a:r>
          </a:p>
          <a:p>
            <a:r>
              <a:rPr lang="en-IN" dirty="0"/>
              <a:t>L1 = [a for a in range(50) if a % 2 == 0 if a % 3 == 0]</a:t>
            </a:r>
          </a:p>
          <a:p>
            <a:r>
              <a:rPr lang="en-IN" dirty="0"/>
              <a:t>print(L1)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57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934E2-EBF7-64D1-C626-BC778320A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1271588"/>
            <a:ext cx="8943975" cy="4086225"/>
          </a:xfrm>
        </p:spPr>
      </p:pic>
    </p:spTree>
    <p:extLst>
      <p:ext uri="{BB962C8B-B14F-4D97-AF65-F5344CB8AC3E}">
        <p14:creationId xmlns:p14="http://schemas.microsoft.com/office/powerpoint/2010/main" val="347778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CCF2C-F6FE-BC05-8661-6E1985AB7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072" y="248575"/>
            <a:ext cx="5181600" cy="59372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#Program to transpose a matrix in different ways</a:t>
            </a:r>
          </a:p>
          <a:p>
            <a:pPr marL="0" indent="0">
              <a:buNone/>
            </a:pPr>
            <a:r>
              <a:rPr lang="en-IN" dirty="0"/>
              <a:t>matrix = [[1, 2, 3, 4], [5, 6, 7, 8], [9, 10, 11, 12]]</a:t>
            </a:r>
          </a:p>
          <a:p>
            <a:pPr marL="0" indent="0">
              <a:buNone/>
            </a:pPr>
            <a:r>
              <a:rPr lang="en-IN" dirty="0"/>
              <a:t>transposed = []</a:t>
            </a:r>
          </a:p>
          <a:p>
            <a:pPr marL="0" indent="0">
              <a:buNone/>
            </a:pPr>
            <a:r>
              <a:rPr lang="en-IN" dirty="0"/>
              <a:t>print("matrix:")</a:t>
            </a:r>
          </a:p>
          <a:p>
            <a:pPr marL="0" indent="0">
              <a:buNone/>
            </a:pPr>
            <a:r>
              <a:rPr lang="en-IN" dirty="0"/>
              <a:t>print(matrix)</a:t>
            </a:r>
          </a:p>
          <a:p>
            <a:pPr marL="0" indent="0">
              <a:buNone/>
            </a:pPr>
            <a:r>
              <a:rPr lang="en-IN" dirty="0"/>
              <a:t>print("transposition using nested while:")</a:t>
            </a:r>
          </a:p>
          <a:p>
            <a:pPr marL="0" indent="0">
              <a:buNone/>
            </a:pPr>
            <a:r>
              <a:rPr lang="en-IN" dirty="0"/>
              <a:t>""" Matrix Transposition using Nested while"""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= 0</a:t>
            </a:r>
          </a:p>
          <a:p>
            <a:pPr marL="0" indent="0">
              <a:buNone/>
            </a:pPr>
            <a:r>
              <a:rPr lang="en-IN" dirty="0"/>
              <a:t>while(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len</a:t>
            </a:r>
            <a:r>
              <a:rPr lang="en-IN" dirty="0"/>
              <a:t>(matrix[0])):</a:t>
            </a:r>
          </a:p>
          <a:p>
            <a:pPr marL="0" indent="0">
              <a:buNone/>
            </a:pPr>
            <a:r>
              <a:rPr lang="en-IN" dirty="0"/>
              <a:t>	j = 0</a:t>
            </a:r>
          </a:p>
          <a:p>
            <a:pPr marL="0" indent="0">
              <a:buNone/>
            </a:pPr>
            <a:r>
              <a:rPr lang="en-IN" dirty="0"/>
              <a:t>	lx = []</a:t>
            </a:r>
          </a:p>
          <a:p>
            <a:pPr marL="0" indent="0">
              <a:buNone/>
            </a:pPr>
            <a:r>
              <a:rPr lang="en-IN" dirty="0"/>
              <a:t>	while(j &lt; </a:t>
            </a:r>
            <a:r>
              <a:rPr lang="en-IN" dirty="0" err="1"/>
              <a:t>len</a:t>
            </a:r>
            <a:r>
              <a:rPr lang="en-IN" dirty="0"/>
              <a:t>(matrix)):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lx.append</a:t>
            </a:r>
            <a:r>
              <a:rPr lang="en-IN" dirty="0"/>
              <a:t>(matrix[j][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		j = j + 1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transposed.append</a:t>
            </a:r>
            <a:r>
              <a:rPr lang="en-IN" dirty="0"/>
              <a:t>(lx)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+ 1</a:t>
            </a:r>
          </a:p>
          <a:p>
            <a:pPr marL="0" indent="0">
              <a:buNone/>
            </a:pPr>
            <a:r>
              <a:rPr lang="en-IN" dirty="0"/>
              <a:t>print(transposed)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72840-AC65-42ED-561E-E58C5EBE4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5883" y="239697"/>
            <a:ext cx="6977850" cy="63697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print("transposition using nested for:")</a:t>
            </a:r>
          </a:p>
          <a:p>
            <a:pPr marL="0" indent="0">
              <a:buNone/>
            </a:pPr>
            <a:r>
              <a:rPr lang="en-IN" dirty="0"/>
              <a:t>""" Matrix Transposition using Nested </a:t>
            </a:r>
            <a:r>
              <a:rPr lang="en-IN" dirty="0" err="1"/>
              <a:t>Fors</a:t>
            </a:r>
            <a:r>
              <a:rPr lang="en-IN" dirty="0"/>
              <a:t>"""</a:t>
            </a:r>
          </a:p>
          <a:p>
            <a:pPr marL="0" indent="0">
              <a:buNone/>
            </a:pPr>
            <a:r>
              <a:rPr lang="en-IN" dirty="0"/>
              <a:t>transposed = []         # Transposed Matrix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(matrix[0])):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transposed_row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/>
              <a:t>	for row in matrix:  # Build each row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transposed_row.append</a:t>
            </a:r>
            <a:r>
              <a:rPr lang="en-IN" dirty="0"/>
              <a:t>(row[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transposed.append</a:t>
            </a:r>
            <a:r>
              <a:rPr lang="en-IN" dirty="0"/>
              <a:t>(</a:t>
            </a:r>
            <a:r>
              <a:rPr lang="en-IN" dirty="0" err="1"/>
              <a:t>transposed_row</a:t>
            </a:r>
            <a:r>
              <a:rPr lang="en-IN" dirty="0"/>
              <a:t>) # Append the row</a:t>
            </a:r>
          </a:p>
          <a:p>
            <a:pPr marL="0" indent="0">
              <a:buNone/>
            </a:pPr>
            <a:r>
              <a:rPr lang="en-IN" dirty="0"/>
              <a:t>print(transposed)</a:t>
            </a:r>
          </a:p>
          <a:p>
            <a:pPr marL="0" indent="0">
              <a:buNone/>
            </a:pPr>
            <a:r>
              <a:rPr lang="en-IN" dirty="0"/>
              <a:t>print("transposition single list comprehension:")</a:t>
            </a:r>
          </a:p>
          <a:p>
            <a:pPr marL="0" indent="0">
              <a:buNone/>
            </a:pPr>
            <a:r>
              <a:rPr lang="en-IN" dirty="0"/>
              <a:t>""" Matrix Transposition using single list comprehension"""</a:t>
            </a:r>
          </a:p>
          <a:p>
            <a:pPr marL="0" indent="0">
              <a:buNone/>
            </a:pPr>
            <a:r>
              <a:rPr lang="en-IN" dirty="0"/>
              <a:t>transposed = []</a:t>
            </a:r>
          </a:p>
          <a:p>
            <a:pPr marL="0" indent="0">
              <a:buNone/>
            </a:pPr>
            <a:r>
              <a:rPr lang="en-IN" dirty="0"/>
              <a:t>#list comprehension used to build the row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(matrix[0])):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transposed.append</a:t>
            </a:r>
            <a:r>
              <a:rPr lang="en-IN" dirty="0"/>
              <a:t>([row[</a:t>
            </a:r>
            <a:r>
              <a:rPr lang="en-IN" dirty="0" err="1"/>
              <a:t>i</a:t>
            </a:r>
            <a:r>
              <a:rPr lang="en-IN" dirty="0"/>
              <a:t>]for row in matrix]) </a:t>
            </a:r>
          </a:p>
          <a:p>
            <a:pPr marL="0" indent="0">
              <a:buNone/>
            </a:pPr>
            <a:r>
              <a:rPr lang="en-IN" dirty="0"/>
              <a:t>print(transposed)</a:t>
            </a:r>
          </a:p>
          <a:p>
            <a:pPr marL="0" indent="0">
              <a:buNone/>
            </a:pPr>
            <a:r>
              <a:rPr lang="en-IN" dirty="0"/>
              <a:t>print("transposition double list comprehension:")</a:t>
            </a:r>
          </a:p>
          <a:p>
            <a:pPr marL="0" indent="0">
              <a:buNone/>
            </a:pPr>
            <a:r>
              <a:rPr lang="en-IN" dirty="0"/>
              <a:t>""" Matrix Transposition using double list comprehension"""</a:t>
            </a:r>
          </a:p>
          <a:p>
            <a:pPr marL="0" indent="0">
              <a:buNone/>
            </a:pPr>
            <a:r>
              <a:rPr lang="en-IN" dirty="0"/>
              <a:t>#list comprehension used to build the row and column</a:t>
            </a:r>
          </a:p>
          <a:p>
            <a:pPr marL="0" indent="0">
              <a:buNone/>
            </a:pPr>
            <a:r>
              <a:rPr lang="en-IN" dirty="0" err="1"/>
              <a:t>trasposed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/>
              <a:t>transposed = [[row[</a:t>
            </a:r>
            <a:r>
              <a:rPr lang="en-IN" dirty="0" err="1"/>
              <a:t>i</a:t>
            </a:r>
            <a:r>
              <a:rPr lang="en-IN" dirty="0"/>
              <a:t>]for row in matrix]for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(matrix[0]))]</a:t>
            </a:r>
          </a:p>
          <a:p>
            <a:pPr marL="0" indent="0">
              <a:buNone/>
            </a:pPr>
            <a:r>
              <a:rPr lang="en-IN" dirty="0"/>
              <a:t>print(transposed)</a:t>
            </a:r>
          </a:p>
        </p:txBody>
      </p:sp>
    </p:spTree>
    <p:extLst>
      <p:ext uri="{BB962C8B-B14F-4D97-AF65-F5344CB8AC3E}">
        <p14:creationId xmlns:p14="http://schemas.microsoft.com/office/powerpoint/2010/main" val="377123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01B8A6-7048-575F-7E8A-144A6C362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576" y="237710"/>
            <a:ext cx="9020175" cy="2638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85A48-EF07-9124-75E0-534A9B3895FA}"/>
              </a:ext>
            </a:extLst>
          </p:cNvPr>
          <p:cNvSpPr txBox="1"/>
          <p:nvPr/>
        </p:nvSpPr>
        <p:spPr>
          <a:xfrm>
            <a:off x="1058661" y="31968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list1 = [int(x) for x in input("data: ").split()]</a:t>
            </a:r>
          </a:p>
          <a:p>
            <a:r>
              <a:rPr lang="en-IN" dirty="0"/>
              <a:t>print("contents:", list1)</a:t>
            </a:r>
          </a:p>
        </p:txBody>
      </p:sp>
    </p:spTree>
    <p:extLst>
      <p:ext uri="{BB962C8B-B14F-4D97-AF65-F5344CB8AC3E}">
        <p14:creationId xmlns:p14="http://schemas.microsoft.com/office/powerpoint/2010/main" val="215590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961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Comprehensions(List,Dictionary) Sparse matrices, aliasing and copying L14,L16 and L17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Comprehensions(List,Dictionary) Sparse matrices, aliasing and copying</dc:title>
  <dc:creator>Salil Batra</dc:creator>
  <cp:lastModifiedBy>satyakumarchaudhary603@outlook.com</cp:lastModifiedBy>
  <cp:revision>5</cp:revision>
  <dcterms:created xsi:type="dcterms:W3CDTF">2022-11-13T15:17:26Z</dcterms:created>
  <dcterms:modified xsi:type="dcterms:W3CDTF">2023-04-01T02:17:03Z</dcterms:modified>
</cp:coreProperties>
</file>