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code" TargetMode="External"/><Relationship Id="rId2" Type="http://schemas.openxmlformats.org/officeDocument/2006/relationships/hyperlink" Target="https://en.wikipedia.org/wiki/ASCI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5)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/>
              <a:t>Data Types - Numbers, Strings</a:t>
            </a:r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15B25-5447-4D28-BDA8-B2DBA1AB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3" y="232604"/>
            <a:ext cx="8769626" cy="64204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Ways of creating strings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D020AB-A25F-4BB1-AA83-27654055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3" y="10039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Using single quotes (' ‘)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str = 'Welcome To Python World'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print(str)# will print the string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2. 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Using double quotes (" 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sentence =  "Welcome to Python's world"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print (sentence) # will print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3.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Using triple double quotes(""" """)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We use triple double quotes(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-apple-system"/>
              </a:rPr>
              <a:t>""" """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) to create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multi-line strings in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98ED6D-A05B-41AB-A8A6-42EAC5E3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758691" cy="32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62FCF6-EA54-376B-AC0D-D505F34FDD26}"/>
              </a:ext>
            </a:extLst>
          </p:cNvPr>
          <p:cNvSpPr txBox="1"/>
          <p:nvPr/>
        </p:nvSpPr>
        <p:spPr>
          <a:xfrm>
            <a:off x="742950" y="412789"/>
            <a:ext cx="107061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Different Data types:</a:t>
            </a:r>
            <a:endParaRPr lang="en-IN" b="1" dirty="0"/>
          </a:p>
          <a:p>
            <a:endParaRPr lang="en-IN" dirty="0"/>
          </a:p>
          <a:p>
            <a:r>
              <a:rPr lang="en-US" sz="2400" dirty="0"/>
              <a:t>Computer programming is all about processing data. In computer programming, the data is always represented in the binary form (0's and 1's), i.e. groups of Bits called as Bytes.</a:t>
            </a:r>
          </a:p>
          <a:p>
            <a:endParaRPr lang="en-US" sz="2400" dirty="0"/>
          </a:p>
          <a:p>
            <a:r>
              <a:rPr lang="en-US" sz="2400" dirty="0"/>
              <a:t>In the real world, we come across different types of data like age of a person(integer), number of rooms in a house (integer), price(floating-point number), height (floating-point number), Names of people, places and things (strings), inventory list (list) etc.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Python data types are used to classify data to one particular type of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E8C933-D043-9C53-F127-36541D42CE44}"/>
              </a:ext>
            </a:extLst>
          </p:cNvPr>
          <p:cNvSpPr txBox="1"/>
          <p:nvPr/>
        </p:nvSpPr>
        <p:spPr>
          <a:xfrm>
            <a:off x="424070" y="887896"/>
            <a:ext cx="1152939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The data type of the data determines : possible values it can be assigned.</a:t>
            </a:r>
          </a:p>
          <a:p>
            <a:pPr algn="l"/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Possible operations that can be performed. (Arithmetic operations can be applied on numeric data and not 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The format in which it is stored in the memory.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 The amount of memory allocated to store the data.</a:t>
            </a:r>
          </a:p>
          <a:p>
            <a:pPr algn="l"/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Some of the built-in data types supported in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Python 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are: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Number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String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List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Tuple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Set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Dictionary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200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E62CE3-A145-F38E-FD0F-861F69A3E980}"/>
              </a:ext>
            </a:extLst>
          </p:cNvPr>
          <p:cNvSpPr txBox="1"/>
          <p:nvPr/>
        </p:nvSpPr>
        <p:spPr>
          <a:xfrm>
            <a:off x="161925" y="419011"/>
            <a:ext cx="120300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, every value has a data type.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variable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can hold value of any data type.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The same variable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can refer to data of different data types at different times.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So variables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Python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are not (data) typed.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112CA6-F724-40BC-9470-3D107D20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685132"/>
            <a:ext cx="10678353" cy="38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2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652AE4-B128-4D2F-8C3A-2849AD2E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5" y="874644"/>
            <a:ext cx="11775529" cy="4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0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9CF55-3E25-44DF-BDC3-26E768EF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correct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9F5E4F-490C-44BF-BA4C-2DA95D15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we need not specify the data type of the variable.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return type of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type()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function is string.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we have '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varchar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' data type.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type()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function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used to know which datatype of value the variable holds.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D19EF0-A4E9-4171-B785-184190D4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91548"/>
            <a:ext cx="10982739" cy="58854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Numbers</a:t>
            </a:r>
            <a:endParaRPr lang="en-US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We have three different categories of numbers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They are 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complex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1.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–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stands for integer. This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data type stores signed integers. We can use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type()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function to find which class it belongs to.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2.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–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stands for floating-point numbers. This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data type stores floating-point real values. An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int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can only store the number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20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but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float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can store numbers with decimal fractions like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20.25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if you want.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3.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complex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–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complex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stands for complex numbers. This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data type stores a complex number. A complex number is a combination of a real number and an imaginary number. It takes the form of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 +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bj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Here, </a:t>
            </a:r>
            <a:r>
              <a:rPr lang="en-US" dirty="0"/>
              <a:t>a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the real part and </a:t>
            </a:r>
            <a:r>
              <a:rPr lang="en-US" dirty="0"/>
              <a:t>b*j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the imaginary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1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930F67-1275-44EF-A4DF-03965DF5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530087"/>
            <a:ext cx="10929730" cy="56468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100" b="1" dirty="0"/>
              <a:t>Strings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Python, string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a sequence of characters enclosed inside a pair of single quotes(‘) or double quotes(“). Even triple quotes (''') are used in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to represent multi-line strings.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computer doesn’t see letters at all. Every letter you use is represented by a number in memory.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For example, the letter A is actually the number 65. This is called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encoding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There are two types of encoding for characters –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2"/>
              </a:rPr>
              <a:t>ASCII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and 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3"/>
              </a:rPr>
              <a:t>Unicode.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u="none" strike="noStrike" dirty="0">
                <a:solidFill>
                  <a:srgbClr val="007BFF"/>
                </a:solidFill>
                <a:effectLst/>
                <a:latin typeface="-apple-system"/>
                <a:hlinkClick r:id="rId2"/>
              </a:rPr>
              <a:t>ASCII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uses 8 bits for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encoding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whereas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uses 32 bits.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Python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uses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for character representation.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2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18E203-F977-4959-8674-8837925B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636104"/>
            <a:ext cx="10810461" cy="554085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 individual character within a string is accessed using an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 index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Index starts from </a:t>
            </a:r>
            <a:r>
              <a:rPr lang="en-US" dirty="0"/>
              <a:t>0 to n-1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where </a:t>
            </a:r>
            <a:r>
              <a:rPr lang="en-US" dirty="0"/>
              <a:t>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is the number of characters in the string.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Python allows negative indexing in strings. The index of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-1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refers to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last item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in the string,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-2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refers to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second last item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and so 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7DB0D8-C856-4383-8EB8-CD842936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33" y="3822423"/>
            <a:ext cx="11260534" cy="20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UNIT-1(Lesson 5)</vt:lpstr>
      <vt:lpstr>PowerPoint Presentation</vt:lpstr>
      <vt:lpstr>PowerPoint Presentation</vt:lpstr>
      <vt:lpstr>PowerPoint Presentation</vt:lpstr>
      <vt:lpstr>PowerPoint Presentation</vt:lpstr>
      <vt:lpstr>Select the correct statements</vt:lpstr>
      <vt:lpstr>PowerPoint Presentation</vt:lpstr>
      <vt:lpstr>PowerPoint Presentation</vt:lpstr>
      <vt:lpstr>PowerPoint Presentation</vt:lpstr>
      <vt:lpstr>Ways of creating strings in Python 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hp</cp:lastModifiedBy>
  <cp:revision>14</cp:revision>
  <dcterms:created xsi:type="dcterms:W3CDTF">2022-08-31T08:49:22Z</dcterms:created>
  <dcterms:modified xsi:type="dcterms:W3CDTF">2022-09-07T04:47:27Z</dcterms:modified>
</cp:coreProperties>
</file>