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55A-A683-40A7-86A0-8102A8BCC39D}" type="datetimeFigureOut">
              <a:rPr lang="en-IN" smtClean="0"/>
              <a:t>22-11-2022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7751-7DAA-4B21-A110-B7B958D66F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580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55A-A683-40A7-86A0-8102A8BCC39D}" type="datetimeFigureOut">
              <a:rPr lang="en-IN" smtClean="0"/>
              <a:t>22-11-2022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7751-7DAA-4B21-A110-B7B958D66F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342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55A-A683-40A7-86A0-8102A8BCC39D}" type="datetimeFigureOut">
              <a:rPr lang="en-IN" smtClean="0"/>
              <a:t>22-11-2022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7751-7DAA-4B21-A110-B7B958D66F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573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55A-A683-40A7-86A0-8102A8BCC39D}" type="datetimeFigureOut">
              <a:rPr lang="en-IN" smtClean="0"/>
              <a:t>22-11-2022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7751-7DAA-4B21-A110-B7B958D66F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838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55A-A683-40A7-86A0-8102A8BCC39D}" type="datetimeFigureOut">
              <a:rPr lang="en-IN" smtClean="0"/>
              <a:t>22-11-2022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7751-7DAA-4B21-A110-B7B958D66F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32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55A-A683-40A7-86A0-8102A8BCC39D}" type="datetimeFigureOut">
              <a:rPr lang="en-IN" smtClean="0"/>
              <a:t>22-11-2022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7751-7DAA-4B21-A110-B7B958D66F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08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55A-A683-40A7-86A0-8102A8BCC39D}" type="datetimeFigureOut">
              <a:rPr lang="en-IN" smtClean="0"/>
              <a:t>22-11-2022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7751-7DAA-4B21-A110-B7B958D66F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005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55A-A683-40A7-86A0-8102A8BCC39D}" type="datetimeFigureOut">
              <a:rPr lang="en-IN" smtClean="0"/>
              <a:t>22-11-2022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7751-7DAA-4B21-A110-B7B958D66F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562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55A-A683-40A7-86A0-8102A8BCC39D}" type="datetimeFigureOut">
              <a:rPr lang="en-IN" smtClean="0"/>
              <a:t>22-11-2022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7751-7DAA-4B21-A110-B7B958D66F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392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55A-A683-40A7-86A0-8102A8BCC39D}" type="datetimeFigureOut">
              <a:rPr lang="en-IN" smtClean="0"/>
              <a:t>22-11-2022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7751-7DAA-4B21-A110-B7B958D66F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28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55A-A683-40A7-86A0-8102A8BCC39D}" type="datetimeFigureOut">
              <a:rPr lang="en-IN" smtClean="0"/>
              <a:t>22-11-2022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7751-7DAA-4B21-A110-B7B958D66F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879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0455A-A683-40A7-86A0-8102A8BCC39D}" type="datetimeFigureOut">
              <a:rPr lang="en-IN" smtClean="0"/>
              <a:t>22-11-2022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97751-7DAA-4B21-A110-B7B958D66F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269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1(Lesson7)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Dictionary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7072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of the following options are correct?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of the following is feature of Dictionary?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 are unique within a dictionary.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 must be of an immutable data type.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is mutable.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dictionary()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function is used to create an empty dictionary.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base">
              <a:buFont typeface="+mj-lt"/>
              <a:buAutoNum type="alphaL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options are correct</a:t>
            </a:r>
          </a:p>
          <a:p>
            <a:pPr marL="457200" indent="-457200" fontAlgn="base">
              <a:buFont typeface="+mj-lt"/>
              <a:buAutoNum type="alphaLcParenR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 and 3 only</a:t>
            </a:r>
          </a:p>
          <a:p>
            <a:pPr marL="457200" indent="-457200" fontAlgn="base">
              <a:buFont typeface="+mj-lt"/>
              <a:buAutoNum type="alphaL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and 4 only</a:t>
            </a:r>
          </a:p>
          <a:p>
            <a:pPr marL="457200" indent="-457200" fontAlgn="base">
              <a:buFont typeface="+mj-lt"/>
              <a:buAutoNum type="alphaL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1,3 and 4 only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16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286" y="132923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an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unordered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collection of key and value pairs.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While other compound data types (like lists, tuples, and sets) have only values as an element, a dictionary has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value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7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034" y="1024436"/>
            <a:ext cx="10882086" cy="5427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usage of dictionaries is to store key-value pairs like : 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and their wages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and their capitals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Commodities and their prices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dictionary, the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 should be unique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can change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 example, the price of a commodity may change over time, but its name will not change.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Immutable data types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like number, string, tuple etc. are used for the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any data type is used for the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7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035" y="1198608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Dictionaries are optimized to retrieve values when the keys are known.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Dictionaries are represented using key-value pairs separated by commas inside curly braces {}. The key-value pairs are represented as key : value. For example, daily temperatures in major cities are mapped into a dictionary as 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 "Hyderabad": 27, "Chennai": 32, "Mumbai": 40}.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01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908" y="1276985"/>
            <a:ext cx="10515600" cy="4351338"/>
          </a:xfrm>
        </p:spPr>
        <p:txBody>
          <a:bodyPr/>
          <a:lstStyle/>
          <a:p>
            <a:r>
              <a:rPr lang="en-US" b="1" dirty="0"/>
              <a:t>Creating a dictionary: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dictionary can be created in two ways. 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Using the built-in dict() function.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 Assigning elements directly.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391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26" y="1163774"/>
            <a:ext cx="10515600" cy="4351338"/>
          </a:xfrm>
        </p:spPr>
        <p:txBody>
          <a:bodyPr/>
          <a:lstStyle/>
          <a:p>
            <a:r>
              <a:rPr lang="en-US" b="1" dirty="0"/>
              <a:t>1. Using built-in dict() function.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49978" y="1693922"/>
            <a:ext cx="8266610" cy="4062651"/>
          </a:xfrm>
          <a:prstGeom prst="rect">
            <a:avLst/>
          </a:prstGeom>
          <a:solidFill>
            <a:srgbClr val="FFFA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empty dictionary can be created as follows 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mydict = dict()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Creating an empty dictionary called mydict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print(type(mydict))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Printing data type of mydict.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print(mydict)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Prints empty dictionary.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 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&lt;class 'dict'&gt;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111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68828" y="1792114"/>
            <a:ext cx="10759440" cy="2215991"/>
          </a:xfrm>
          <a:prstGeom prst="rect">
            <a:avLst/>
          </a:prstGeom>
          <a:solidFill>
            <a:srgbClr val="FFFA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mydict = dict(Hyderabad = 20, Delhi = 30) # A dictionary with two key pairs is created.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print(mydict) # Prints the dictionary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 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{'Hyderabad': 20, 'Delhi': 30} </a:t>
            </a:r>
          </a:p>
        </p:txBody>
      </p:sp>
      <p:sp>
        <p:nvSpPr>
          <p:cNvPr id="6" name="Rectangle 5"/>
          <p:cNvSpPr/>
          <p:nvPr/>
        </p:nvSpPr>
        <p:spPr>
          <a:xfrm>
            <a:off x="968828" y="976679"/>
            <a:ext cx="6813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dictionary with elements can be created as follows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:</a:t>
            </a:r>
            <a:endParaRPr lang="en-IN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68828" y="4715644"/>
            <a:ext cx="1075944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two key pairs are specified in the dict() function as comma separated key = 	value. 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663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514" y="1057094"/>
            <a:ext cx="10515600" cy="4351338"/>
          </a:xfrm>
        </p:spPr>
        <p:txBody>
          <a:bodyPr/>
          <a:lstStyle/>
          <a:p>
            <a:r>
              <a:rPr lang="en-IN" b="1" dirty="0"/>
              <a:t>2. Assigning elements directly.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39900" y="1756366"/>
            <a:ext cx="10042827" cy="3724096"/>
          </a:xfrm>
          <a:prstGeom prst="rect">
            <a:avLst/>
          </a:prstGeom>
          <a:solidFill>
            <a:srgbClr val="FFFA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dictionary is created using direct assignment as follows :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mydict = {1:"one", 2 :"two", 3:"three"} 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Create a dictionary with three key-value</a:t>
            </a:r>
            <a:r>
              <a:rPr kumimoji="0" lang="en-US" altLang="en-US" sz="2200" b="0" i="1" u="none" strike="noStrike" cap="none" normalizeH="0" dirty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pairs.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print(mydict) 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Printing the dictionary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1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print(type(mydict)) 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will print output as follows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2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 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{1:"one", 2 :"two", 3:"three"}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&lt;class 'dict'&gt;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4597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of the following options are correct?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of the following is feature of Dictionary?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 are unique within a dictionary.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 must be of an immutable data type.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is mutable.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dictionary()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function is used to create an empty dictionary.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base">
              <a:buFont typeface="+mj-lt"/>
              <a:buAutoNum type="alphaL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options are correct</a:t>
            </a:r>
          </a:p>
          <a:p>
            <a:pPr marL="457200" indent="-457200" fontAlgn="base">
              <a:buFont typeface="+mj-lt"/>
              <a:buAutoNum type="alphaL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 and 3 only</a:t>
            </a:r>
          </a:p>
          <a:p>
            <a:pPr marL="457200" indent="-457200" fontAlgn="base">
              <a:buFont typeface="+mj-lt"/>
              <a:buAutoNum type="alphaL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and 4 only</a:t>
            </a:r>
          </a:p>
          <a:p>
            <a:pPr marL="457200" indent="-457200" fontAlgn="base">
              <a:buFont typeface="+mj-lt"/>
              <a:buAutoNum type="alphaL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1,3 and 4 only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28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576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Courier New</vt:lpstr>
      <vt:lpstr>Times New Roman</vt:lpstr>
      <vt:lpstr>Office Theme</vt:lpstr>
      <vt:lpstr>Unit 1(Lesson7)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Which of the following options are correct?</vt:lpstr>
      <vt:lpstr>Which of the following options are correct?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1(Lesson7)</dc:title>
  <dc:creator>DELL</dc:creator>
  <cp:lastModifiedBy>satyakumarchaudhary603@outlook.com</cp:lastModifiedBy>
  <cp:revision>15</cp:revision>
  <dcterms:created xsi:type="dcterms:W3CDTF">2022-09-02T03:42:29Z</dcterms:created>
  <dcterms:modified xsi:type="dcterms:W3CDTF">2022-11-22T16:32:45Z</dcterms:modified>
</cp:coreProperties>
</file>