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3" r:id="rId22"/>
    <p:sldId id="276" r:id="rId23"/>
    <p:sldId id="282" r:id="rId24"/>
    <p:sldId id="277" r:id="rId25"/>
    <p:sldId id="278" r:id="rId26"/>
    <p:sldId id="279" r:id="rId27"/>
    <p:sldId id="281" r:id="rId28"/>
    <p:sldId id="280" r:id="rId29"/>
    <p:sldId id="284"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9" r:id="rId44"/>
    <p:sldId id="300" r:id="rId45"/>
    <p:sldId id="301" r:id="rId46"/>
    <p:sldId id="298"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1786A936-12ED-4946-9BF6-6C585EFF8DDB}"/>
    <pc:docChg chg="undo custSel addSld delSld modSld">
      <pc:chgData name="Salil Batra" userId="4d97008808f91814" providerId="LiveId" clId="{1786A936-12ED-4946-9BF6-6C585EFF8DDB}" dt="2022-10-11T04:21:35.830" v="694" actId="20577"/>
      <pc:docMkLst>
        <pc:docMk/>
      </pc:docMkLst>
      <pc:sldChg chg="modSp mod">
        <pc:chgData name="Salil Batra" userId="4d97008808f91814" providerId="LiveId" clId="{1786A936-12ED-4946-9BF6-6C585EFF8DDB}" dt="2022-10-02T12:41:54.060" v="509"/>
        <pc:sldMkLst>
          <pc:docMk/>
          <pc:sldMk cId="3411466476" sldId="261"/>
        </pc:sldMkLst>
        <pc:spChg chg="mod">
          <ac:chgData name="Salil Batra" userId="4d97008808f91814" providerId="LiveId" clId="{1786A936-12ED-4946-9BF6-6C585EFF8DDB}" dt="2022-10-02T12:41:54.060" v="509"/>
          <ac:spMkLst>
            <pc:docMk/>
            <pc:sldMk cId="3411466476" sldId="261"/>
            <ac:spMk id="3" creationId="{AA2F7F0C-14C3-EA5E-C8A4-5C5DF57E6DF7}"/>
          </ac:spMkLst>
        </pc:spChg>
      </pc:sldChg>
      <pc:sldChg chg="modSp mod">
        <pc:chgData name="Salil Batra" userId="4d97008808f91814" providerId="LiveId" clId="{1786A936-12ED-4946-9BF6-6C585EFF8DDB}" dt="2022-10-02T13:03:18.091" v="539" actId="20577"/>
        <pc:sldMkLst>
          <pc:docMk/>
          <pc:sldMk cId="643067834" sldId="263"/>
        </pc:sldMkLst>
        <pc:spChg chg="mod">
          <ac:chgData name="Salil Batra" userId="4d97008808f91814" providerId="LiveId" clId="{1786A936-12ED-4946-9BF6-6C585EFF8DDB}" dt="2022-10-02T13:03:18.091" v="539" actId="20577"/>
          <ac:spMkLst>
            <pc:docMk/>
            <pc:sldMk cId="643067834" sldId="263"/>
            <ac:spMk id="3" creationId="{AA2F7F0C-14C3-EA5E-C8A4-5C5DF57E6DF7}"/>
          </ac:spMkLst>
        </pc:spChg>
      </pc:sldChg>
      <pc:sldChg chg="modSp mod">
        <pc:chgData name="Salil Batra" userId="4d97008808f91814" providerId="LiveId" clId="{1786A936-12ED-4946-9BF6-6C585EFF8DDB}" dt="2022-10-02T12:46:45.449" v="520" actId="27636"/>
        <pc:sldMkLst>
          <pc:docMk/>
          <pc:sldMk cId="785284586" sldId="265"/>
        </pc:sldMkLst>
        <pc:spChg chg="mod">
          <ac:chgData name="Salil Batra" userId="4d97008808f91814" providerId="LiveId" clId="{1786A936-12ED-4946-9BF6-6C585EFF8DDB}" dt="2022-10-02T12:46:45.449" v="520" actId="27636"/>
          <ac:spMkLst>
            <pc:docMk/>
            <pc:sldMk cId="785284586" sldId="265"/>
            <ac:spMk id="3" creationId="{AA2F7F0C-14C3-EA5E-C8A4-5C5DF57E6DF7}"/>
          </ac:spMkLst>
        </pc:spChg>
      </pc:sldChg>
      <pc:sldChg chg="modSp mod">
        <pc:chgData name="Salil Batra" userId="4d97008808f91814" providerId="LiveId" clId="{1786A936-12ED-4946-9BF6-6C585EFF8DDB}" dt="2022-10-02T12:48:14.957" v="525" actId="27636"/>
        <pc:sldMkLst>
          <pc:docMk/>
          <pc:sldMk cId="3091325409" sldId="270"/>
        </pc:sldMkLst>
        <pc:spChg chg="mod">
          <ac:chgData name="Salil Batra" userId="4d97008808f91814" providerId="LiveId" clId="{1786A936-12ED-4946-9BF6-6C585EFF8DDB}" dt="2022-10-02T12:48:14.957" v="525" actId="27636"/>
          <ac:spMkLst>
            <pc:docMk/>
            <pc:sldMk cId="3091325409" sldId="270"/>
            <ac:spMk id="3" creationId="{15869606-6BA1-8D3E-ACB6-C1F0A6E144C4}"/>
          </ac:spMkLst>
        </pc:spChg>
      </pc:sldChg>
      <pc:sldChg chg="modSp mod">
        <pc:chgData name="Salil Batra" userId="4d97008808f91814" providerId="LiveId" clId="{1786A936-12ED-4946-9BF6-6C585EFF8DDB}" dt="2022-10-02T12:57:14.434" v="528" actId="27636"/>
        <pc:sldMkLst>
          <pc:docMk/>
          <pc:sldMk cId="1544317581" sldId="273"/>
        </pc:sldMkLst>
        <pc:spChg chg="mod">
          <ac:chgData name="Salil Batra" userId="4d97008808f91814" providerId="LiveId" clId="{1786A936-12ED-4946-9BF6-6C585EFF8DDB}" dt="2022-10-02T12:57:14.434" v="528" actId="27636"/>
          <ac:spMkLst>
            <pc:docMk/>
            <pc:sldMk cId="1544317581" sldId="273"/>
            <ac:spMk id="3" creationId="{423EA367-FA95-5EE3-8C9C-E97541CF8CE4}"/>
          </ac:spMkLst>
        </pc:spChg>
      </pc:sldChg>
      <pc:sldChg chg="modSp mod">
        <pc:chgData name="Salil Batra" userId="4d97008808f91814" providerId="LiveId" clId="{1786A936-12ED-4946-9BF6-6C585EFF8DDB}" dt="2022-10-02T13:03:19.013" v="540" actId="1076"/>
        <pc:sldMkLst>
          <pc:docMk/>
          <pc:sldMk cId="1758326993" sldId="275"/>
        </pc:sldMkLst>
        <pc:spChg chg="mod">
          <ac:chgData name="Salil Batra" userId="4d97008808f91814" providerId="LiveId" clId="{1786A936-12ED-4946-9BF6-6C585EFF8DDB}" dt="2022-10-02T12:59:52.449" v="532" actId="20577"/>
          <ac:spMkLst>
            <pc:docMk/>
            <pc:sldMk cId="1758326993" sldId="275"/>
            <ac:spMk id="3" creationId="{1708C484-487C-ADD2-337B-D436C39B58E2}"/>
          </ac:spMkLst>
        </pc:spChg>
        <pc:spChg chg="mod">
          <ac:chgData name="Salil Batra" userId="4d97008808f91814" providerId="LiveId" clId="{1786A936-12ED-4946-9BF6-6C585EFF8DDB}" dt="2022-10-02T13:03:19.013" v="540" actId="1076"/>
          <ac:spMkLst>
            <pc:docMk/>
            <pc:sldMk cId="1758326993" sldId="275"/>
            <ac:spMk id="4" creationId="{DED7C6DB-7B43-D8C3-22C7-21F190F1B398}"/>
          </ac:spMkLst>
        </pc:spChg>
      </pc:sldChg>
      <pc:sldChg chg="modSp mod">
        <pc:chgData name="Salil Batra" userId="4d97008808f91814" providerId="LiveId" clId="{1786A936-12ED-4946-9BF6-6C585EFF8DDB}" dt="2022-10-02T14:39:32.504" v="542"/>
        <pc:sldMkLst>
          <pc:docMk/>
          <pc:sldMk cId="804910176" sldId="278"/>
        </pc:sldMkLst>
        <pc:spChg chg="mod">
          <ac:chgData name="Salil Batra" userId="4d97008808f91814" providerId="LiveId" clId="{1786A936-12ED-4946-9BF6-6C585EFF8DDB}" dt="2022-10-02T14:39:32.504" v="542"/>
          <ac:spMkLst>
            <pc:docMk/>
            <pc:sldMk cId="804910176" sldId="278"/>
            <ac:spMk id="3" creationId="{786E2BD6-570C-8888-5DBB-6FECA1DBBD35}"/>
          </ac:spMkLst>
        </pc:spChg>
      </pc:sldChg>
      <pc:sldChg chg="modSp mod">
        <pc:chgData name="Salil Batra" userId="4d97008808f91814" providerId="LiveId" clId="{1786A936-12ED-4946-9BF6-6C585EFF8DDB}" dt="2022-10-02T14:41:43.450" v="546" actId="20577"/>
        <pc:sldMkLst>
          <pc:docMk/>
          <pc:sldMk cId="3497328111" sldId="281"/>
        </pc:sldMkLst>
        <pc:spChg chg="mod">
          <ac:chgData name="Salil Batra" userId="4d97008808f91814" providerId="LiveId" clId="{1786A936-12ED-4946-9BF6-6C585EFF8DDB}" dt="2022-10-02T14:41:43.450" v="546" actId="20577"/>
          <ac:spMkLst>
            <pc:docMk/>
            <pc:sldMk cId="3497328111" sldId="281"/>
            <ac:spMk id="3" creationId="{786E2BD6-570C-8888-5DBB-6FECA1DBBD35}"/>
          </ac:spMkLst>
        </pc:spChg>
      </pc:sldChg>
      <pc:sldChg chg="modSp mod">
        <pc:chgData name="Salil Batra" userId="4d97008808f91814" providerId="LiveId" clId="{1786A936-12ED-4946-9BF6-6C585EFF8DDB}" dt="2022-10-02T14:54:22.718" v="549" actId="27636"/>
        <pc:sldMkLst>
          <pc:docMk/>
          <pc:sldMk cId="2227699176" sldId="284"/>
        </pc:sldMkLst>
        <pc:spChg chg="mod">
          <ac:chgData name="Salil Batra" userId="4d97008808f91814" providerId="LiveId" clId="{1786A936-12ED-4946-9BF6-6C585EFF8DDB}" dt="2022-10-02T14:54:22.718" v="549" actId="27636"/>
          <ac:spMkLst>
            <pc:docMk/>
            <pc:sldMk cId="2227699176" sldId="284"/>
            <ac:spMk id="3" creationId="{57178DB7-9C72-4092-2B41-F906D39091A2}"/>
          </ac:spMkLst>
        </pc:spChg>
      </pc:sldChg>
      <pc:sldChg chg="modSp mod">
        <pc:chgData name="Salil Batra" userId="4d97008808f91814" providerId="LiveId" clId="{1786A936-12ED-4946-9BF6-6C585EFF8DDB}" dt="2022-10-05T13:59:37.257" v="553" actId="20577"/>
        <pc:sldMkLst>
          <pc:docMk/>
          <pc:sldMk cId="1611679138" sldId="290"/>
        </pc:sldMkLst>
        <pc:spChg chg="mod">
          <ac:chgData name="Salil Batra" userId="4d97008808f91814" providerId="LiveId" clId="{1786A936-12ED-4946-9BF6-6C585EFF8DDB}" dt="2022-10-05T13:59:37.257" v="553" actId="20577"/>
          <ac:spMkLst>
            <pc:docMk/>
            <pc:sldMk cId="1611679138" sldId="290"/>
            <ac:spMk id="3" creationId="{EDFB6931-A365-2CF8-D0CB-FF02A6DD5F7F}"/>
          </ac:spMkLst>
        </pc:spChg>
      </pc:sldChg>
      <pc:sldChg chg="modSp mod">
        <pc:chgData name="Salil Batra" userId="4d97008808f91814" providerId="LiveId" clId="{1786A936-12ED-4946-9BF6-6C585EFF8DDB}" dt="2022-10-05T14:03:46.890" v="555"/>
        <pc:sldMkLst>
          <pc:docMk/>
          <pc:sldMk cId="367851800" sldId="291"/>
        </pc:sldMkLst>
        <pc:spChg chg="mod">
          <ac:chgData name="Salil Batra" userId="4d97008808f91814" providerId="LiveId" clId="{1786A936-12ED-4946-9BF6-6C585EFF8DDB}" dt="2022-10-05T14:03:46.890" v="555"/>
          <ac:spMkLst>
            <pc:docMk/>
            <pc:sldMk cId="367851800" sldId="291"/>
            <ac:spMk id="3" creationId="{B82B9CA7-9FF2-36E1-EF7B-6862E2686030}"/>
          </ac:spMkLst>
        </pc:spChg>
      </pc:sldChg>
      <pc:sldChg chg="addSp modSp mod">
        <pc:chgData name="Salil Batra" userId="4d97008808f91814" providerId="LiveId" clId="{1786A936-12ED-4946-9BF6-6C585EFF8DDB}" dt="2022-10-11T04:12:51.647" v="660" actId="20577"/>
        <pc:sldMkLst>
          <pc:docMk/>
          <pc:sldMk cId="2712662700" sldId="294"/>
        </pc:sldMkLst>
        <pc:spChg chg="add mod">
          <ac:chgData name="Salil Batra" userId="4d97008808f91814" providerId="LiveId" clId="{1786A936-12ED-4946-9BF6-6C585EFF8DDB}" dt="2022-10-11T04:12:51.647" v="660" actId="20577"/>
          <ac:spMkLst>
            <pc:docMk/>
            <pc:sldMk cId="2712662700" sldId="294"/>
            <ac:spMk id="2" creationId="{7DCF947D-4FDE-7CFC-056B-091E88F175BC}"/>
          </ac:spMkLst>
        </pc:spChg>
        <pc:spChg chg="mod">
          <ac:chgData name="Salil Batra" userId="4d97008808f91814" providerId="LiveId" clId="{1786A936-12ED-4946-9BF6-6C585EFF8DDB}" dt="2022-10-05T14:06:24.290" v="557"/>
          <ac:spMkLst>
            <pc:docMk/>
            <pc:sldMk cId="2712662700" sldId="294"/>
            <ac:spMk id="3" creationId="{69373649-4477-0F2D-A799-7C4595CBA0D1}"/>
          </ac:spMkLst>
        </pc:spChg>
        <pc:spChg chg="mod">
          <ac:chgData name="Salil Batra" userId="4d97008808f91814" providerId="LiveId" clId="{1786A936-12ED-4946-9BF6-6C585EFF8DDB}" dt="2022-10-02T12:21:52.107" v="1" actId="20577"/>
          <ac:spMkLst>
            <pc:docMk/>
            <pc:sldMk cId="2712662700" sldId="294"/>
            <ac:spMk id="4" creationId="{B930B774-9A84-1C0F-F45D-474C031AB233}"/>
          </ac:spMkLst>
        </pc:spChg>
      </pc:sldChg>
      <pc:sldChg chg="delSp modSp new mod">
        <pc:chgData name="Salil Batra" userId="4d97008808f91814" providerId="LiveId" clId="{1786A936-12ED-4946-9BF6-6C585EFF8DDB}" dt="2022-10-02T12:23:09.078" v="30" actId="12"/>
        <pc:sldMkLst>
          <pc:docMk/>
          <pc:sldMk cId="1708831424" sldId="295"/>
        </pc:sldMkLst>
        <pc:spChg chg="del">
          <ac:chgData name="Salil Batra" userId="4d97008808f91814" providerId="LiveId" clId="{1786A936-12ED-4946-9BF6-6C585EFF8DDB}" dt="2022-10-02T12:22:21.200" v="3" actId="478"/>
          <ac:spMkLst>
            <pc:docMk/>
            <pc:sldMk cId="1708831424" sldId="295"/>
            <ac:spMk id="2" creationId="{8E2C9C59-51A2-FC32-3527-4E7DAB97AA96}"/>
          </ac:spMkLst>
        </pc:spChg>
        <pc:spChg chg="mod">
          <ac:chgData name="Salil Batra" userId="4d97008808f91814" providerId="LiveId" clId="{1786A936-12ED-4946-9BF6-6C585EFF8DDB}" dt="2022-10-02T12:23:09.078" v="30" actId="12"/>
          <ac:spMkLst>
            <pc:docMk/>
            <pc:sldMk cId="1708831424" sldId="295"/>
            <ac:spMk id="3" creationId="{2D11AFCC-53C9-E916-7720-089197BE98FA}"/>
          </ac:spMkLst>
        </pc:spChg>
      </pc:sldChg>
      <pc:sldChg chg="addSp delSp modSp new mod">
        <pc:chgData name="Salil Batra" userId="4d97008808f91814" providerId="LiveId" clId="{1786A936-12ED-4946-9BF6-6C585EFF8DDB}" dt="2022-10-02T12:24:00.884" v="40" actId="14100"/>
        <pc:sldMkLst>
          <pc:docMk/>
          <pc:sldMk cId="82120847" sldId="296"/>
        </pc:sldMkLst>
        <pc:spChg chg="del">
          <ac:chgData name="Salil Batra" userId="4d97008808f91814" providerId="LiveId" clId="{1786A936-12ED-4946-9BF6-6C585EFF8DDB}" dt="2022-10-02T12:23:37.438" v="32" actId="478"/>
          <ac:spMkLst>
            <pc:docMk/>
            <pc:sldMk cId="82120847" sldId="296"/>
            <ac:spMk id="2" creationId="{8F47BB32-D1B9-962B-0155-13DFD12F09BF}"/>
          </ac:spMkLst>
        </pc:spChg>
        <pc:spChg chg="del mod">
          <ac:chgData name="Salil Batra" userId="4d97008808f91814" providerId="LiveId" clId="{1786A936-12ED-4946-9BF6-6C585EFF8DDB}" dt="2022-10-02T12:23:43.075" v="35" actId="22"/>
          <ac:spMkLst>
            <pc:docMk/>
            <pc:sldMk cId="82120847" sldId="296"/>
            <ac:spMk id="3" creationId="{8CBF2BDD-CBF2-B7BD-A426-B2E0E5E2F1B7}"/>
          </ac:spMkLst>
        </pc:spChg>
        <pc:picChg chg="add mod ord">
          <ac:chgData name="Salil Batra" userId="4d97008808f91814" providerId="LiveId" clId="{1786A936-12ED-4946-9BF6-6C585EFF8DDB}" dt="2022-10-02T12:23:45.092" v="36" actId="1076"/>
          <ac:picMkLst>
            <pc:docMk/>
            <pc:sldMk cId="82120847" sldId="296"/>
            <ac:picMk id="5" creationId="{CE5D3653-FA60-D556-D819-14DEA1A66ABE}"/>
          </ac:picMkLst>
        </pc:picChg>
        <pc:picChg chg="add mod">
          <ac:chgData name="Salil Batra" userId="4d97008808f91814" providerId="LiveId" clId="{1786A936-12ED-4946-9BF6-6C585EFF8DDB}" dt="2022-10-02T12:24:00.884" v="40" actId="14100"/>
          <ac:picMkLst>
            <pc:docMk/>
            <pc:sldMk cId="82120847" sldId="296"/>
            <ac:picMk id="7" creationId="{B3D91551-D18B-A914-1E78-1E763B12C560}"/>
          </ac:picMkLst>
        </pc:picChg>
      </pc:sldChg>
      <pc:sldChg chg="delSp modSp new add del mod">
        <pc:chgData name="Salil Batra" userId="4d97008808f91814" providerId="LiveId" clId="{1786A936-12ED-4946-9BF6-6C585EFF8DDB}" dt="2022-10-05T14:22:23.906" v="560" actId="27636"/>
        <pc:sldMkLst>
          <pc:docMk/>
          <pc:sldMk cId="1614272364" sldId="297"/>
        </pc:sldMkLst>
        <pc:spChg chg="del">
          <ac:chgData name="Salil Batra" userId="4d97008808f91814" providerId="LiveId" clId="{1786A936-12ED-4946-9BF6-6C585EFF8DDB}" dt="2022-10-02T12:24:16.309" v="42" actId="478"/>
          <ac:spMkLst>
            <pc:docMk/>
            <pc:sldMk cId="1614272364" sldId="297"/>
            <ac:spMk id="2" creationId="{09B5D8F9-A520-1CE5-0628-9E3EED2674BF}"/>
          </ac:spMkLst>
        </pc:spChg>
        <pc:spChg chg="mod">
          <ac:chgData name="Salil Batra" userId="4d97008808f91814" providerId="LiveId" clId="{1786A936-12ED-4946-9BF6-6C585EFF8DDB}" dt="2022-10-05T14:22:23.906" v="560" actId="27636"/>
          <ac:spMkLst>
            <pc:docMk/>
            <pc:sldMk cId="1614272364" sldId="297"/>
            <ac:spMk id="3" creationId="{6830A963-7F65-C65A-DC44-05F24A57ABCF}"/>
          </ac:spMkLst>
        </pc:spChg>
      </pc:sldChg>
      <pc:sldChg chg="delSp modSp new mod">
        <pc:chgData name="Salil Batra" userId="4d97008808f91814" providerId="LiveId" clId="{1786A936-12ED-4946-9BF6-6C585EFF8DDB}" dt="2022-10-02T12:31:47.967" v="223" actId="20577"/>
        <pc:sldMkLst>
          <pc:docMk/>
          <pc:sldMk cId="3193419437" sldId="298"/>
        </pc:sldMkLst>
        <pc:spChg chg="del">
          <ac:chgData name="Salil Batra" userId="4d97008808f91814" providerId="LiveId" clId="{1786A936-12ED-4946-9BF6-6C585EFF8DDB}" dt="2022-10-02T12:25:51.028" v="86" actId="478"/>
          <ac:spMkLst>
            <pc:docMk/>
            <pc:sldMk cId="3193419437" sldId="298"/>
            <ac:spMk id="2" creationId="{EF7544A0-8810-3156-10B7-98406A9DE986}"/>
          </ac:spMkLst>
        </pc:spChg>
        <pc:spChg chg="mod">
          <ac:chgData name="Salil Batra" userId="4d97008808f91814" providerId="LiveId" clId="{1786A936-12ED-4946-9BF6-6C585EFF8DDB}" dt="2022-10-02T12:31:47.967" v="223" actId="20577"/>
          <ac:spMkLst>
            <pc:docMk/>
            <pc:sldMk cId="3193419437" sldId="298"/>
            <ac:spMk id="3" creationId="{87CE9C26-ADB8-266F-EAC7-4D23CEB94E74}"/>
          </ac:spMkLst>
        </pc:spChg>
      </pc:sldChg>
      <pc:sldChg chg="addSp delSp modSp add mod">
        <pc:chgData name="Salil Batra" userId="4d97008808f91814" providerId="LiveId" clId="{1786A936-12ED-4946-9BF6-6C585EFF8DDB}" dt="2022-10-02T12:24:55.217" v="69" actId="22"/>
        <pc:sldMkLst>
          <pc:docMk/>
          <pc:sldMk cId="1125339711" sldId="299"/>
        </pc:sldMkLst>
        <pc:spChg chg="del mod">
          <ac:chgData name="Salil Batra" userId="4d97008808f91814" providerId="LiveId" clId="{1786A936-12ED-4946-9BF6-6C585EFF8DDB}" dt="2022-10-02T12:24:55.217" v="69" actId="22"/>
          <ac:spMkLst>
            <pc:docMk/>
            <pc:sldMk cId="1125339711" sldId="299"/>
            <ac:spMk id="3" creationId="{6830A963-7F65-C65A-DC44-05F24A57ABCF}"/>
          </ac:spMkLst>
        </pc:spChg>
        <pc:picChg chg="add mod ord">
          <ac:chgData name="Salil Batra" userId="4d97008808f91814" providerId="LiveId" clId="{1786A936-12ED-4946-9BF6-6C585EFF8DDB}" dt="2022-10-02T12:24:55.217" v="69" actId="22"/>
          <ac:picMkLst>
            <pc:docMk/>
            <pc:sldMk cId="1125339711" sldId="299"/>
            <ac:picMk id="4" creationId="{678B6C44-B77A-7368-F755-34522450EBFC}"/>
          </ac:picMkLst>
        </pc:picChg>
      </pc:sldChg>
      <pc:sldChg chg="modSp add mod">
        <pc:chgData name="Salil Batra" userId="4d97008808f91814" providerId="LiveId" clId="{1786A936-12ED-4946-9BF6-6C585EFF8DDB}" dt="2022-10-05T14:25:40.730" v="562"/>
        <pc:sldMkLst>
          <pc:docMk/>
          <pc:sldMk cId="2894890310" sldId="300"/>
        </pc:sldMkLst>
        <pc:spChg chg="mod">
          <ac:chgData name="Salil Batra" userId="4d97008808f91814" providerId="LiveId" clId="{1786A936-12ED-4946-9BF6-6C585EFF8DDB}" dt="2022-10-05T14:25:40.730" v="562"/>
          <ac:spMkLst>
            <pc:docMk/>
            <pc:sldMk cId="2894890310" sldId="300"/>
            <ac:spMk id="3" creationId="{6830A963-7F65-C65A-DC44-05F24A57ABCF}"/>
          </ac:spMkLst>
        </pc:spChg>
      </pc:sldChg>
      <pc:sldChg chg="modSp add mod">
        <pc:chgData name="Salil Batra" userId="4d97008808f91814" providerId="LiveId" clId="{1786A936-12ED-4946-9BF6-6C585EFF8DDB}" dt="2022-10-02T12:25:45.736" v="85" actId="12"/>
        <pc:sldMkLst>
          <pc:docMk/>
          <pc:sldMk cId="2349741818" sldId="301"/>
        </pc:sldMkLst>
        <pc:spChg chg="mod">
          <ac:chgData name="Salil Batra" userId="4d97008808f91814" providerId="LiveId" clId="{1786A936-12ED-4946-9BF6-6C585EFF8DDB}" dt="2022-10-02T12:25:45.736" v="85" actId="12"/>
          <ac:spMkLst>
            <pc:docMk/>
            <pc:sldMk cId="2349741818" sldId="301"/>
            <ac:spMk id="3" creationId="{6830A963-7F65-C65A-DC44-05F24A57ABCF}"/>
          </ac:spMkLst>
        </pc:spChg>
      </pc:sldChg>
      <pc:sldChg chg="modSp add mod">
        <pc:chgData name="Salil Batra" userId="4d97008808f91814" providerId="LiveId" clId="{1786A936-12ED-4946-9BF6-6C585EFF8DDB}" dt="2022-10-02T12:31:59.908" v="225" actId="113"/>
        <pc:sldMkLst>
          <pc:docMk/>
          <pc:sldMk cId="2943103953" sldId="302"/>
        </pc:sldMkLst>
        <pc:spChg chg="mod">
          <ac:chgData name="Salil Batra" userId="4d97008808f91814" providerId="LiveId" clId="{1786A936-12ED-4946-9BF6-6C585EFF8DDB}" dt="2022-10-02T12:31:59.908" v="225" actId="113"/>
          <ac:spMkLst>
            <pc:docMk/>
            <pc:sldMk cId="2943103953" sldId="302"/>
            <ac:spMk id="3" creationId="{87CE9C26-ADB8-266F-EAC7-4D23CEB94E74}"/>
          </ac:spMkLst>
        </pc:spChg>
      </pc:sldChg>
      <pc:sldChg chg="addSp delSp modSp new mod">
        <pc:chgData name="Salil Batra" userId="4d97008808f91814" providerId="LiveId" clId="{1786A936-12ED-4946-9BF6-6C585EFF8DDB}" dt="2022-10-02T12:32:35.777" v="231" actId="1076"/>
        <pc:sldMkLst>
          <pc:docMk/>
          <pc:sldMk cId="1302723790" sldId="303"/>
        </pc:sldMkLst>
        <pc:spChg chg="del">
          <ac:chgData name="Salil Batra" userId="4d97008808f91814" providerId="LiveId" clId="{1786A936-12ED-4946-9BF6-6C585EFF8DDB}" dt="2022-10-02T12:32:14.606" v="227" actId="478"/>
          <ac:spMkLst>
            <pc:docMk/>
            <pc:sldMk cId="1302723790" sldId="303"/>
            <ac:spMk id="2" creationId="{31C1EC3E-0C3C-637B-24BA-6373635A063B}"/>
          </ac:spMkLst>
        </pc:spChg>
        <pc:spChg chg="del mod">
          <ac:chgData name="Salil Batra" userId="4d97008808f91814" providerId="LiveId" clId="{1786A936-12ED-4946-9BF6-6C585EFF8DDB}" dt="2022-10-02T12:32:33.644" v="230" actId="22"/>
          <ac:spMkLst>
            <pc:docMk/>
            <pc:sldMk cId="1302723790" sldId="303"/>
            <ac:spMk id="3" creationId="{7C4CE21B-8639-565F-63A4-8F9644C2A118}"/>
          </ac:spMkLst>
        </pc:spChg>
        <pc:picChg chg="add mod ord">
          <ac:chgData name="Salil Batra" userId="4d97008808f91814" providerId="LiveId" clId="{1786A936-12ED-4946-9BF6-6C585EFF8DDB}" dt="2022-10-02T12:32:35.777" v="231" actId="1076"/>
          <ac:picMkLst>
            <pc:docMk/>
            <pc:sldMk cId="1302723790" sldId="303"/>
            <ac:picMk id="5" creationId="{CD82D2B7-7BF4-6D97-FC9E-02743F67BE8D}"/>
          </ac:picMkLst>
        </pc:picChg>
      </pc:sldChg>
      <pc:sldChg chg="delSp modSp new mod">
        <pc:chgData name="Salil Batra" userId="4d97008808f91814" providerId="LiveId" clId="{1786A936-12ED-4946-9BF6-6C585EFF8DDB}" dt="2022-10-11T04:21:35.830" v="694" actId="20577"/>
        <pc:sldMkLst>
          <pc:docMk/>
          <pc:sldMk cId="5525041" sldId="304"/>
        </pc:sldMkLst>
        <pc:spChg chg="del">
          <ac:chgData name="Salil Batra" userId="4d97008808f91814" providerId="LiveId" clId="{1786A936-12ED-4946-9BF6-6C585EFF8DDB}" dt="2022-10-02T12:32:41.519" v="233" actId="478"/>
          <ac:spMkLst>
            <pc:docMk/>
            <pc:sldMk cId="5525041" sldId="304"/>
            <ac:spMk id="2" creationId="{AFF8D5F9-7DA4-DCFD-2936-41C440FB6A21}"/>
          </ac:spMkLst>
        </pc:spChg>
        <pc:spChg chg="mod">
          <ac:chgData name="Salil Batra" userId="4d97008808f91814" providerId="LiveId" clId="{1786A936-12ED-4946-9BF6-6C585EFF8DDB}" dt="2022-10-11T04:21:35.830" v="694" actId="20577"/>
          <ac:spMkLst>
            <pc:docMk/>
            <pc:sldMk cId="5525041" sldId="304"/>
            <ac:spMk id="3" creationId="{DEC832A4-911D-4B6E-9DDE-114FBD84E56C}"/>
          </ac:spMkLst>
        </pc:spChg>
      </pc:sldChg>
      <pc:sldChg chg="delSp modSp new mod">
        <pc:chgData name="Salil Batra" userId="4d97008808f91814" providerId="LiveId" clId="{1786A936-12ED-4946-9BF6-6C585EFF8DDB}" dt="2022-10-02T12:33:53.496" v="266" actId="20577"/>
        <pc:sldMkLst>
          <pc:docMk/>
          <pc:sldMk cId="3719986837" sldId="305"/>
        </pc:sldMkLst>
        <pc:spChg chg="del">
          <ac:chgData name="Salil Batra" userId="4d97008808f91814" providerId="LiveId" clId="{1786A936-12ED-4946-9BF6-6C585EFF8DDB}" dt="2022-10-02T12:33:08.929" v="246" actId="478"/>
          <ac:spMkLst>
            <pc:docMk/>
            <pc:sldMk cId="3719986837" sldId="305"/>
            <ac:spMk id="2" creationId="{A73168C1-7218-A99E-E673-2A74F3DAFE40}"/>
          </ac:spMkLst>
        </pc:spChg>
        <pc:spChg chg="mod">
          <ac:chgData name="Salil Batra" userId="4d97008808f91814" providerId="LiveId" clId="{1786A936-12ED-4946-9BF6-6C585EFF8DDB}" dt="2022-10-02T12:33:53.496" v="266" actId="20577"/>
          <ac:spMkLst>
            <pc:docMk/>
            <pc:sldMk cId="3719986837" sldId="305"/>
            <ac:spMk id="3" creationId="{FCC681CD-8AFC-8B87-9596-56FF12CD1743}"/>
          </ac:spMkLst>
        </pc:spChg>
      </pc:sldChg>
      <pc:sldChg chg="delSp modSp new mod">
        <pc:chgData name="Salil Batra" userId="4d97008808f91814" providerId="LiveId" clId="{1786A936-12ED-4946-9BF6-6C585EFF8DDB}" dt="2022-10-02T12:35:19.532" v="439" actId="20577"/>
        <pc:sldMkLst>
          <pc:docMk/>
          <pc:sldMk cId="2238380108" sldId="306"/>
        </pc:sldMkLst>
        <pc:spChg chg="del">
          <ac:chgData name="Salil Batra" userId="4d97008808f91814" providerId="LiveId" clId="{1786A936-12ED-4946-9BF6-6C585EFF8DDB}" dt="2022-10-02T12:34:07.722" v="268" actId="478"/>
          <ac:spMkLst>
            <pc:docMk/>
            <pc:sldMk cId="2238380108" sldId="306"/>
            <ac:spMk id="2" creationId="{7A3BBCAA-B7D5-A47A-C215-CCB5D4D16240}"/>
          </ac:spMkLst>
        </pc:spChg>
        <pc:spChg chg="mod">
          <ac:chgData name="Salil Batra" userId="4d97008808f91814" providerId="LiveId" clId="{1786A936-12ED-4946-9BF6-6C585EFF8DDB}" dt="2022-10-02T12:35:19.532" v="439" actId="20577"/>
          <ac:spMkLst>
            <pc:docMk/>
            <pc:sldMk cId="2238380108" sldId="306"/>
            <ac:spMk id="3" creationId="{AB3A8C8A-8497-9876-EB67-9E02EFB32014}"/>
          </ac:spMkLst>
        </pc:spChg>
      </pc:sldChg>
      <pc:sldChg chg="modSp add mod">
        <pc:chgData name="Salil Batra" userId="4d97008808f91814" providerId="LiveId" clId="{1786A936-12ED-4946-9BF6-6C585EFF8DDB}" dt="2022-10-02T12:35:30.934" v="441" actId="113"/>
        <pc:sldMkLst>
          <pc:docMk/>
          <pc:sldMk cId="742214306" sldId="307"/>
        </pc:sldMkLst>
        <pc:spChg chg="mod">
          <ac:chgData name="Salil Batra" userId="4d97008808f91814" providerId="LiveId" clId="{1786A936-12ED-4946-9BF6-6C585EFF8DDB}" dt="2022-10-02T12:35:30.934" v="441" actId="113"/>
          <ac:spMkLst>
            <pc:docMk/>
            <pc:sldMk cId="742214306" sldId="307"/>
            <ac:spMk id="3" creationId="{AB3A8C8A-8497-9876-EB67-9E02EFB32014}"/>
          </ac:spMkLst>
        </pc:spChg>
      </pc:sldChg>
      <pc:sldChg chg="addSp delSp modSp new mod">
        <pc:chgData name="Salil Batra" userId="4d97008808f91814" providerId="LiveId" clId="{1786A936-12ED-4946-9BF6-6C585EFF8DDB}" dt="2022-10-02T12:37:08.742" v="459" actId="14100"/>
        <pc:sldMkLst>
          <pc:docMk/>
          <pc:sldMk cId="772588956" sldId="308"/>
        </pc:sldMkLst>
        <pc:spChg chg="del">
          <ac:chgData name="Salil Batra" userId="4d97008808f91814" providerId="LiveId" clId="{1786A936-12ED-4946-9BF6-6C585EFF8DDB}" dt="2022-10-02T12:35:47.190" v="443" actId="478"/>
          <ac:spMkLst>
            <pc:docMk/>
            <pc:sldMk cId="772588956" sldId="308"/>
            <ac:spMk id="2" creationId="{E8ABE48A-7318-CFDA-7B34-58E56F7E1AD5}"/>
          </ac:spMkLst>
        </pc:spChg>
        <pc:spChg chg="del mod">
          <ac:chgData name="Salil Batra" userId="4d97008808f91814" providerId="LiveId" clId="{1786A936-12ED-4946-9BF6-6C585EFF8DDB}" dt="2022-10-02T12:36:19.434" v="450" actId="22"/>
          <ac:spMkLst>
            <pc:docMk/>
            <pc:sldMk cId="772588956" sldId="308"/>
            <ac:spMk id="3" creationId="{283798BA-8FDC-5DE7-F59A-98DC190B295B}"/>
          </ac:spMkLst>
        </pc:spChg>
        <pc:picChg chg="add mod ord">
          <ac:chgData name="Salil Batra" userId="4d97008808f91814" providerId="LiveId" clId="{1786A936-12ED-4946-9BF6-6C585EFF8DDB}" dt="2022-10-02T12:36:22.869" v="451" actId="1076"/>
          <ac:picMkLst>
            <pc:docMk/>
            <pc:sldMk cId="772588956" sldId="308"/>
            <ac:picMk id="5" creationId="{9E216E35-F81F-7A9D-5B64-553507D82D70}"/>
          </ac:picMkLst>
        </pc:picChg>
        <pc:picChg chg="add mod">
          <ac:chgData name="Salil Batra" userId="4d97008808f91814" providerId="LiveId" clId="{1786A936-12ED-4946-9BF6-6C585EFF8DDB}" dt="2022-10-02T12:37:08.742" v="459" actId="14100"/>
          <ac:picMkLst>
            <pc:docMk/>
            <pc:sldMk cId="772588956" sldId="308"/>
            <ac:picMk id="6" creationId="{34D6F6F5-1572-60CC-7267-84E2938F1BCD}"/>
          </ac:picMkLst>
        </pc:picChg>
      </pc:sldChg>
      <pc:sldChg chg="addSp delSp modSp add mod">
        <pc:chgData name="Salil Batra" userId="4d97008808f91814" providerId="LiveId" clId="{1786A936-12ED-4946-9BF6-6C585EFF8DDB}" dt="2022-10-11T04:15:06.451" v="675" actId="20577"/>
        <pc:sldMkLst>
          <pc:docMk/>
          <pc:sldMk cId="2910938875" sldId="309"/>
        </pc:sldMkLst>
        <pc:spChg chg="del mod">
          <ac:chgData name="Salil Batra" userId="4d97008808f91814" providerId="LiveId" clId="{1786A936-12ED-4946-9BF6-6C585EFF8DDB}" dt="2022-10-02T12:36:38.753" v="453" actId="22"/>
          <ac:spMkLst>
            <pc:docMk/>
            <pc:sldMk cId="2910938875" sldId="309"/>
            <ac:spMk id="3" creationId="{283798BA-8FDC-5DE7-F59A-98DC190B295B}"/>
          </ac:spMkLst>
        </pc:spChg>
        <pc:spChg chg="add mod">
          <ac:chgData name="Salil Batra" userId="4d97008808f91814" providerId="LiveId" clId="{1786A936-12ED-4946-9BF6-6C585EFF8DDB}" dt="2022-10-11T04:15:06.451" v="675" actId="20577"/>
          <ac:spMkLst>
            <pc:docMk/>
            <pc:sldMk cId="2910938875" sldId="309"/>
            <ac:spMk id="6" creationId="{58348A50-5D59-D0D2-061A-9BC49ADBCFD3}"/>
          </ac:spMkLst>
        </pc:spChg>
        <pc:picChg chg="add del mod ord">
          <ac:chgData name="Salil Batra" userId="4d97008808f91814" providerId="LiveId" clId="{1786A936-12ED-4946-9BF6-6C585EFF8DDB}" dt="2022-10-02T12:36:59.097" v="456" actId="21"/>
          <ac:picMkLst>
            <pc:docMk/>
            <pc:sldMk cId="2910938875" sldId="309"/>
            <ac:picMk id="4" creationId="{DE782C22-5183-CD1A-568D-6436E7729516}"/>
          </ac:picMkLst>
        </pc:picChg>
      </pc:sldChg>
      <pc:sldChg chg="addSp delSp modSp add mod">
        <pc:chgData name="Salil Batra" userId="4d97008808f91814" providerId="LiveId" clId="{1786A936-12ED-4946-9BF6-6C585EFF8DDB}" dt="2022-10-02T12:38:11.986" v="486" actId="1076"/>
        <pc:sldMkLst>
          <pc:docMk/>
          <pc:sldMk cId="1300279477" sldId="310"/>
        </pc:sldMkLst>
        <pc:spChg chg="del mod">
          <ac:chgData name="Salil Batra" userId="4d97008808f91814" providerId="LiveId" clId="{1786A936-12ED-4946-9BF6-6C585EFF8DDB}" dt="2022-10-02T12:37:42.468" v="472" actId="22"/>
          <ac:spMkLst>
            <pc:docMk/>
            <pc:sldMk cId="1300279477" sldId="310"/>
            <ac:spMk id="3" creationId="{283798BA-8FDC-5DE7-F59A-98DC190B295B}"/>
          </ac:spMkLst>
        </pc:spChg>
        <pc:picChg chg="add mod ord">
          <ac:chgData name="Salil Batra" userId="4d97008808f91814" providerId="LiveId" clId="{1786A936-12ED-4946-9BF6-6C585EFF8DDB}" dt="2022-10-02T12:37:44.466" v="473" actId="1076"/>
          <ac:picMkLst>
            <pc:docMk/>
            <pc:sldMk cId="1300279477" sldId="310"/>
            <ac:picMk id="4" creationId="{F8F4BECB-7DC4-329B-277B-D60CB2BF6CD2}"/>
          </ac:picMkLst>
        </pc:picChg>
        <pc:picChg chg="add mod">
          <ac:chgData name="Salil Batra" userId="4d97008808f91814" providerId="LiveId" clId="{1786A936-12ED-4946-9BF6-6C585EFF8DDB}" dt="2022-10-02T12:38:11.986" v="486" actId="1076"/>
          <ac:picMkLst>
            <pc:docMk/>
            <pc:sldMk cId="1300279477" sldId="310"/>
            <ac:picMk id="6" creationId="{BA457ACE-795A-E1E7-0223-D6DB59DC13AA}"/>
          </ac:picMkLst>
        </pc:picChg>
      </pc:sldChg>
      <pc:sldChg chg="addSp modSp add mod">
        <pc:chgData name="Salil Batra" userId="4d97008808f91814" providerId="LiveId" clId="{1786A936-12ED-4946-9BF6-6C585EFF8DDB}" dt="2022-10-11T04:18:29.032" v="684" actId="20577"/>
        <pc:sldMkLst>
          <pc:docMk/>
          <pc:sldMk cId="1990707250" sldId="311"/>
        </pc:sldMkLst>
        <pc:spChg chg="add mod">
          <ac:chgData name="Salil Batra" userId="4d97008808f91814" providerId="LiveId" clId="{1786A936-12ED-4946-9BF6-6C585EFF8DDB}" dt="2022-10-11T04:18:25.811" v="680" actId="1076"/>
          <ac:spMkLst>
            <pc:docMk/>
            <pc:sldMk cId="1990707250" sldId="311"/>
            <ac:spMk id="2" creationId="{74CC306A-BE6C-3353-13FD-963D53B11861}"/>
          </ac:spMkLst>
        </pc:spChg>
        <pc:spChg chg="mod">
          <ac:chgData name="Salil Batra" userId="4d97008808f91814" providerId="LiveId" clId="{1786A936-12ED-4946-9BF6-6C585EFF8DDB}" dt="2022-10-11T04:18:29.032" v="684" actId="20577"/>
          <ac:spMkLst>
            <pc:docMk/>
            <pc:sldMk cId="1990707250" sldId="311"/>
            <ac:spMk id="3" creationId="{283798BA-8FDC-5DE7-F59A-98DC190B29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2030-59B7-D2E6-84DF-CDE9FF2183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714FD7-982C-B763-60FE-7ADD6585B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9EEFFF-7A67-AB1A-FFBD-49A9CA4A4293}"/>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5" name="Footer Placeholder 4">
            <a:extLst>
              <a:ext uri="{FF2B5EF4-FFF2-40B4-BE49-F238E27FC236}">
                <a16:creationId xmlns:a16="http://schemas.microsoft.com/office/drawing/2014/main" id="{06D0C2BE-FE2B-82CE-C8DF-C793E36558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166685-6C63-EED0-904C-A01F5177A0E8}"/>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425316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D147-DAB3-290F-53DC-9C9ED895B5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5631A3-42AF-A417-8005-47BAD39474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9E444-DA29-FE25-5BD0-889410BA6DFA}"/>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5" name="Footer Placeholder 4">
            <a:extLst>
              <a:ext uri="{FF2B5EF4-FFF2-40B4-BE49-F238E27FC236}">
                <a16:creationId xmlns:a16="http://schemas.microsoft.com/office/drawing/2014/main" id="{E978A9CC-59E5-A941-F5D8-5AEBAC0AA30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001467F-E3CC-3C22-07DD-8851A43B7C82}"/>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2419102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74116-517E-54B2-101C-68A3AE9B7C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C8DD9B-8FCD-4F34-6F0B-7BC101FAA9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E3ECC-BF54-4A1C-B0CD-788FBDC22EB6}"/>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5" name="Footer Placeholder 4">
            <a:extLst>
              <a:ext uri="{FF2B5EF4-FFF2-40B4-BE49-F238E27FC236}">
                <a16:creationId xmlns:a16="http://schemas.microsoft.com/office/drawing/2014/main" id="{9C025424-A540-6FA1-7F9D-D1A098D7133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DBD648-67F6-B821-7ED7-E1C5B10365CB}"/>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264096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251B-2887-9F63-004C-B0213366F2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E7C42-1AAC-FBBF-1A8A-191B24414C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85012-D1C2-F2C4-8A2C-D5F3F369EB8F}"/>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5" name="Footer Placeholder 4">
            <a:extLst>
              <a:ext uri="{FF2B5EF4-FFF2-40B4-BE49-F238E27FC236}">
                <a16:creationId xmlns:a16="http://schemas.microsoft.com/office/drawing/2014/main" id="{81B6FF12-7BDA-76EF-38E1-7B8D15EEDB0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7FE4A20-75A4-DD69-6EAC-C8E59E47A206}"/>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210923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DF9D-FB07-2C87-AFD7-E5D69562B7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321B42-CFC1-94FB-A969-54878B5D7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E0A5C-D762-55DE-A047-15BFE4B4F41B}"/>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5" name="Footer Placeholder 4">
            <a:extLst>
              <a:ext uri="{FF2B5EF4-FFF2-40B4-BE49-F238E27FC236}">
                <a16:creationId xmlns:a16="http://schemas.microsoft.com/office/drawing/2014/main" id="{73490EE1-1529-D1EE-F96A-8C4C0E0CC94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41003C-8900-3E73-733E-C5C74CE90DA7}"/>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68660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6771-8C7C-424A-7AC0-C081BE217B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48D002-5B89-8CEB-A43E-75CB7810D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ECDE24-9198-9959-129D-B2DCDF90F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8C388B-3563-C98D-0DE7-658292CF91F7}"/>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6" name="Footer Placeholder 5">
            <a:extLst>
              <a:ext uri="{FF2B5EF4-FFF2-40B4-BE49-F238E27FC236}">
                <a16:creationId xmlns:a16="http://schemas.microsoft.com/office/drawing/2014/main" id="{CD36B79B-6AF2-F18B-7D72-E6B48E317E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DBDDE40-84DC-0563-89F3-A8F891D3ABDE}"/>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403038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94EE-6E2F-A4CA-055F-380DD27B02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79566-3177-9A57-A599-4EB3E8E56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6403B9-7523-7EFB-5ECF-50CB6F2BA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98297F-2ADE-9981-82A1-294D1BC1C3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6304CE-4EBC-BF15-7701-F69BE47E99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D43D0D-FB8E-8C72-7122-A1C9C7BE25C3}"/>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8" name="Footer Placeholder 7">
            <a:extLst>
              <a:ext uri="{FF2B5EF4-FFF2-40B4-BE49-F238E27FC236}">
                <a16:creationId xmlns:a16="http://schemas.microsoft.com/office/drawing/2014/main" id="{0350647C-CDE2-AB50-F93F-D33BD07027D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806BD1B-38D8-436A-9D99-3E8AB0517448}"/>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206834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66C9-F4A2-9137-A106-099C198F59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A76005-8A2F-7ACB-C59B-3704633FA9BF}"/>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4" name="Footer Placeholder 3">
            <a:extLst>
              <a:ext uri="{FF2B5EF4-FFF2-40B4-BE49-F238E27FC236}">
                <a16:creationId xmlns:a16="http://schemas.microsoft.com/office/drawing/2014/main" id="{8BB31308-B172-B11B-39AD-30CD76C1185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316E354-0EF5-9792-C1B5-DF753BC681A9}"/>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68663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ABFF3D-C59E-E83D-2393-258817E7B34B}"/>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3" name="Footer Placeholder 2">
            <a:extLst>
              <a:ext uri="{FF2B5EF4-FFF2-40B4-BE49-F238E27FC236}">
                <a16:creationId xmlns:a16="http://schemas.microsoft.com/office/drawing/2014/main" id="{94BEA3DE-06C6-E91F-1898-191149D2F6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D295780-DC24-B74C-D893-CFB24D859A7C}"/>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354018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2147-F043-79F8-160B-ED6776E08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274445-4FA8-F172-08D8-91A29AB414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7F3E1C-0C88-27BB-D3A5-9BE619CD5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FBCF1-FD15-AF67-542A-2E12C7C3E031}"/>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6" name="Footer Placeholder 5">
            <a:extLst>
              <a:ext uri="{FF2B5EF4-FFF2-40B4-BE49-F238E27FC236}">
                <a16:creationId xmlns:a16="http://schemas.microsoft.com/office/drawing/2014/main" id="{F4D431DA-8925-1963-D7DB-4253AC6B939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9F9E71D-9D97-BC84-D297-0E370EC3EB3A}"/>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425039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ABD2-B7E9-D64E-0B18-4F04A1BFF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8655B0-A58E-5491-E142-31202EADD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2CCA53E-91C0-EC14-5B9E-A14FA1F02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9246A-23A0-C7AE-5146-7FE91AD579E5}"/>
              </a:ext>
            </a:extLst>
          </p:cNvPr>
          <p:cNvSpPr>
            <a:spLocks noGrp="1"/>
          </p:cNvSpPr>
          <p:nvPr>
            <p:ph type="dt" sz="half" idx="10"/>
          </p:nvPr>
        </p:nvSpPr>
        <p:spPr/>
        <p:txBody>
          <a:bodyPr/>
          <a:lstStyle/>
          <a:p>
            <a:fld id="{4D25891B-0D1F-47E3-BB81-42A320749B08}" type="datetimeFigureOut">
              <a:rPr lang="en-IN" smtClean="0"/>
              <a:t>25-03-2023</a:t>
            </a:fld>
            <a:endParaRPr lang="en-IN" dirty="0"/>
          </a:p>
        </p:txBody>
      </p:sp>
      <p:sp>
        <p:nvSpPr>
          <p:cNvPr id="6" name="Footer Placeholder 5">
            <a:extLst>
              <a:ext uri="{FF2B5EF4-FFF2-40B4-BE49-F238E27FC236}">
                <a16:creationId xmlns:a16="http://schemas.microsoft.com/office/drawing/2014/main" id="{62595B8F-EE63-D033-6A1F-5773C69FBF8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8055901-2AD5-1615-5A23-95B734E963E3}"/>
              </a:ext>
            </a:extLst>
          </p:cNvPr>
          <p:cNvSpPr>
            <a:spLocks noGrp="1"/>
          </p:cNvSpPr>
          <p:nvPr>
            <p:ph type="sldNum" sz="quarter" idx="12"/>
          </p:nvPr>
        </p:nvSpPr>
        <p:spPr/>
        <p:txBody>
          <a:bodyPr/>
          <a:lstStyle/>
          <a:p>
            <a:fld id="{88910610-4E2C-491F-A440-9B1BA0D84C51}" type="slidenum">
              <a:rPr lang="en-IN" smtClean="0"/>
              <a:t>‹#›</a:t>
            </a:fld>
            <a:endParaRPr lang="en-IN" dirty="0"/>
          </a:p>
        </p:txBody>
      </p:sp>
    </p:spTree>
    <p:extLst>
      <p:ext uri="{BB962C8B-B14F-4D97-AF65-F5344CB8AC3E}">
        <p14:creationId xmlns:p14="http://schemas.microsoft.com/office/powerpoint/2010/main" val="463458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7FA28-493E-4DEE-6CDD-A06A6ABBC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D168CF-287C-6C9D-684B-C776D6748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3FB7D-EC84-B368-F84A-0EA9CE47D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5891B-0D1F-47E3-BB81-42A320749B08}" type="datetimeFigureOut">
              <a:rPr lang="en-IN" smtClean="0"/>
              <a:t>25-03-2023</a:t>
            </a:fld>
            <a:endParaRPr lang="en-IN" dirty="0"/>
          </a:p>
        </p:txBody>
      </p:sp>
      <p:sp>
        <p:nvSpPr>
          <p:cNvPr id="5" name="Footer Placeholder 4">
            <a:extLst>
              <a:ext uri="{FF2B5EF4-FFF2-40B4-BE49-F238E27FC236}">
                <a16:creationId xmlns:a16="http://schemas.microsoft.com/office/drawing/2014/main" id="{88733176-4965-3C62-AD77-22F9D35A5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BB52B89-E0BD-D11C-85F3-A86EED184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10610-4E2C-491F-A440-9B1BA0D84C51}" type="slidenum">
              <a:rPr lang="en-IN" smtClean="0"/>
              <a:t>‹#›</a:t>
            </a:fld>
            <a:endParaRPr lang="en-IN" dirty="0"/>
          </a:p>
        </p:txBody>
      </p:sp>
    </p:spTree>
    <p:extLst>
      <p:ext uri="{BB962C8B-B14F-4D97-AF65-F5344CB8AC3E}">
        <p14:creationId xmlns:p14="http://schemas.microsoft.com/office/powerpoint/2010/main" val="108427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2E1D-5CC9-710E-BE06-DDEAC0DCBD9E}"/>
              </a:ext>
            </a:extLst>
          </p:cNvPr>
          <p:cNvSpPr>
            <a:spLocks noGrp="1"/>
          </p:cNvSpPr>
          <p:nvPr>
            <p:ph type="ctrTitle"/>
          </p:nvPr>
        </p:nvSpPr>
        <p:spPr/>
        <p:txBody>
          <a:bodyPr/>
          <a:lstStyle/>
          <a:p>
            <a:r>
              <a:rPr lang="en-US" dirty="0"/>
              <a:t>L1,2,3</a:t>
            </a:r>
            <a:endParaRPr lang="en-IN" dirty="0"/>
          </a:p>
        </p:txBody>
      </p:sp>
      <p:sp>
        <p:nvSpPr>
          <p:cNvPr id="3" name="Subtitle 2">
            <a:extLst>
              <a:ext uri="{FF2B5EF4-FFF2-40B4-BE49-F238E27FC236}">
                <a16:creationId xmlns:a16="http://schemas.microsoft.com/office/drawing/2014/main" id="{B61A55BE-E982-3B80-E7C1-CED19B54196A}"/>
              </a:ext>
            </a:extLst>
          </p:cNvPr>
          <p:cNvSpPr>
            <a:spLocks noGrp="1"/>
          </p:cNvSpPr>
          <p:nvPr>
            <p:ph type="subTitle" idx="1"/>
          </p:nvPr>
        </p:nvSpPr>
        <p:spPr/>
        <p:txBody>
          <a:bodyPr>
            <a:normAutofit/>
          </a:bodyPr>
          <a:lstStyle/>
          <a:p>
            <a:r>
              <a:rPr lang="en-US" sz="3200" dirty="0"/>
              <a:t>UNIT-3</a:t>
            </a:r>
            <a:endParaRPr lang="en-IN" sz="3200" dirty="0"/>
          </a:p>
        </p:txBody>
      </p:sp>
    </p:spTree>
    <p:extLst>
      <p:ext uri="{BB962C8B-B14F-4D97-AF65-F5344CB8AC3E}">
        <p14:creationId xmlns:p14="http://schemas.microsoft.com/office/powerpoint/2010/main" val="125658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F7F0C-14C3-EA5E-C8A4-5C5DF57E6DF7}"/>
              </a:ext>
            </a:extLst>
          </p:cNvPr>
          <p:cNvSpPr>
            <a:spLocks noGrp="1"/>
          </p:cNvSpPr>
          <p:nvPr>
            <p:ph idx="1"/>
          </p:nvPr>
        </p:nvSpPr>
        <p:spPr>
          <a:xfrm>
            <a:off x="838200" y="372862"/>
            <a:ext cx="10515600" cy="5804101"/>
          </a:xfrm>
        </p:spPr>
        <p:txBody>
          <a:bodyPr>
            <a:normAutofit fontScale="70000" lnSpcReduction="20000"/>
          </a:bodyPr>
          <a:lstStyle/>
          <a:p>
            <a:pPr marL="0" indent="0">
              <a:buNone/>
            </a:pPr>
            <a:r>
              <a:rPr lang="en-US" dirty="0"/>
              <a:t>Solution:</a:t>
            </a:r>
          </a:p>
          <a:p>
            <a:pPr marL="0" indent="0">
              <a:buNone/>
            </a:pPr>
            <a:r>
              <a:rPr lang="en-US" dirty="0"/>
              <a:t># write your code here</a:t>
            </a:r>
          </a:p>
          <a:p>
            <a:pPr marL="0" indent="0">
              <a:buNone/>
            </a:pPr>
            <a:r>
              <a:rPr lang="en-US" dirty="0"/>
              <a:t>def add(a,b):</a:t>
            </a:r>
          </a:p>
          <a:p>
            <a:pPr marL="0" indent="0">
              <a:buNone/>
            </a:pPr>
            <a:r>
              <a:rPr lang="en-US" dirty="0"/>
              <a:t>	print(a+b)</a:t>
            </a:r>
          </a:p>
          <a:p>
            <a:pPr marL="0" indent="0">
              <a:buNone/>
            </a:pPr>
            <a:endParaRPr lang="en-US" dirty="0"/>
          </a:p>
          <a:p>
            <a:pPr marL="0" indent="0">
              <a:buNone/>
            </a:pPr>
            <a:r>
              <a:rPr lang="en-US" dirty="0"/>
              <a:t>def sub(a,b):</a:t>
            </a:r>
          </a:p>
          <a:p>
            <a:pPr marL="0" indent="0">
              <a:buNone/>
            </a:pPr>
            <a:r>
              <a:rPr lang="en-US" dirty="0"/>
              <a:t>	print(a-b)</a:t>
            </a:r>
          </a:p>
          <a:p>
            <a:pPr marL="0" indent="0">
              <a:buNone/>
            </a:pPr>
            <a:r>
              <a:rPr lang="en-US" dirty="0"/>
              <a:t>	</a:t>
            </a:r>
          </a:p>
          <a:p>
            <a:pPr marL="0" indent="0">
              <a:buNone/>
            </a:pPr>
            <a:r>
              <a:rPr lang="en-US" dirty="0"/>
              <a:t>def mul(a,b):</a:t>
            </a:r>
          </a:p>
          <a:p>
            <a:pPr marL="0" indent="0">
              <a:buNone/>
            </a:pPr>
            <a:r>
              <a:rPr lang="en-US" dirty="0"/>
              <a:t>	print(a*b)</a:t>
            </a:r>
          </a:p>
          <a:p>
            <a:pPr marL="0" indent="0">
              <a:buNone/>
            </a:pPr>
            <a:endParaRPr lang="en-US" dirty="0"/>
          </a:p>
          <a:p>
            <a:pPr marL="0" indent="0">
              <a:buNone/>
            </a:pPr>
            <a:r>
              <a:rPr lang="en-US" dirty="0"/>
              <a:t>a=int(input("a: "))</a:t>
            </a:r>
          </a:p>
          <a:p>
            <a:pPr marL="0" indent="0">
              <a:buNone/>
            </a:pPr>
            <a:r>
              <a:rPr lang="en-US" dirty="0"/>
              <a:t>b=int(input("b: "))</a:t>
            </a:r>
          </a:p>
          <a:p>
            <a:pPr marL="0" indent="0">
              <a:buNone/>
            </a:pPr>
            <a:r>
              <a:rPr lang="en-US" dirty="0"/>
              <a:t>add(a,b)</a:t>
            </a:r>
          </a:p>
          <a:p>
            <a:pPr marL="0" indent="0">
              <a:buNone/>
            </a:pPr>
            <a:r>
              <a:rPr lang="en-US" dirty="0"/>
              <a:t>sub(a,b)</a:t>
            </a:r>
          </a:p>
          <a:p>
            <a:pPr marL="0" indent="0">
              <a:buNone/>
            </a:pPr>
            <a:r>
              <a:rPr lang="en-US" dirty="0"/>
              <a:t>mul(a,b)</a:t>
            </a:r>
          </a:p>
          <a:p>
            <a:pPr marL="0" indent="0">
              <a:buNone/>
            </a:pPr>
            <a:r>
              <a:rPr lang="en-US" dirty="0"/>
              <a:t>	</a:t>
            </a:r>
            <a:endParaRPr lang="en-IN" dirty="0"/>
          </a:p>
        </p:txBody>
      </p:sp>
    </p:spTree>
    <p:extLst>
      <p:ext uri="{BB962C8B-B14F-4D97-AF65-F5344CB8AC3E}">
        <p14:creationId xmlns:p14="http://schemas.microsoft.com/office/powerpoint/2010/main" val="78528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2B3BB-6513-DA44-9591-4EFA5CAC71B0}"/>
              </a:ext>
            </a:extLst>
          </p:cNvPr>
          <p:cNvSpPr>
            <a:spLocks noGrp="1"/>
          </p:cNvSpPr>
          <p:nvPr>
            <p:ph idx="1"/>
          </p:nvPr>
        </p:nvSpPr>
        <p:spPr>
          <a:xfrm>
            <a:off x="838200" y="284085"/>
            <a:ext cx="10515600" cy="5892878"/>
          </a:xfrm>
        </p:spPr>
        <p:txBody>
          <a:bodyPr>
            <a:normAutofit/>
          </a:bodyPr>
          <a:lstStyle/>
          <a:p>
            <a:pPr marL="0" indent="0" algn="just">
              <a:buNone/>
            </a:pPr>
            <a:r>
              <a:rPr lang="en-US" sz="2000" b="1" u="sng" dirty="0"/>
              <a:t>Docstring</a:t>
            </a:r>
          </a:p>
          <a:p>
            <a:pPr marL="0" indent="0" algn="just">
              <a:buNone/>
            </a:pPr>
            <a:r>
              <a:rPr lang="en-US" sz="2000" dirty="0"/>
              <a:t>A comment that occurs in the first line of the function body after the colon(:) is known as Docstring.</a:t>
            </a:r>
          </a:p>
          <a:p>
            <a:pPr marL="0" indent="0" algn="just">
              <a:buNone/>
            </a:pPr>
            <a:endParaRPr lang="en-US" sz="2000" b="1" u="sng" dirty="0"/>
          </a:p>
          <a:p>
            <a:pPr marL="0" indent="0" algn="just">
              <a:buNone/>
            </a:pPr>
            <a:r>
              <a:rPr lang="en-US" sz="2000" b="1" u="sng" dirty="0"/>
              <a:t>Let's understand the features of docstrings:</a:t>
            </a:r>
          </a:p>
          <a:p>
            <a:pPr algn="just"/>
            <a:r>
              <a:rPr lang="en-US" sz="2000" dirty="0"/>
              <a:t>It is called the Docstring.</a:t>
            </a:r>
          </a:p>
          <a:p>
            <a:pPr algn="just"/>
            <a:r>
              <a:rPr lang="en-US" sz="2000" dirty="0"/>
              <a:t>It is a string written between triple quotes """ """.</a:t>
            </a:r>
          </a:p>
          <a:p>
            <a:pPr algn="just"/>
            <a:r>
              <a:rPr lang="en-US" sz="2000" dirty="0"/>
              <a:t>It can have multiple lines.</a:t>
            </a:r>
          </a:p>
          <a:p>
            <a:pPr algn="just"/>
            <a:r>
              <a:rPr lang="en-US" sz="2000" dirty="0"/>
              <a:t>This string is available in the program as a __doc__ attribute.</a:t>
            </a:r>
          </a:p>
          <a:p>
            <a:pPr algn="just"/>
            <a:r>
              <a:rPr lang="en-US" sz="2000" dirty="0"/>
              <a:t>This is a very good practice when you write code and add a docstring to the function.</a:t>
            </a:r>
            <a:endParaRPr lang="en-IN" sz="2000" dirty="0"/>
          </a:p>
        </p:txBody>
      </p:sp>
    </p:spTree>
    <p:extLst>
      <p:ext uri="{BB962C8B-B14F-4D97-AF65-F5344CB8AC3E}">
        <p14:creationId xmlns:p14="http://schemas.microsoft.com/office/powerpoint/2010/main" val="227417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94332-3908-3253-5637-A56779C8453F}"/>
              </a:ext>
            </a:extLst>
          </p:cNvPr>
          <p:cNvSpPr>
            <a:spLocks noGrp="1"/>
          </p:cNvSpPr>
          <p:nvPr>
            <p:ph idx="1"/>
          </p:nvPr>
        </p:nvSpPr>
        <p:spPr>
          <a:xfrm>
            <a:off x="838200" y="355107"/>
            <a:ext cx="10515600" cy="5821856"/>
          </a:xfrm>
        </p:spPr>
        <p:txBody>
          <a:bodyPr/>
          <a:lstStyle/>
          <a:p>
            <a:pPr marL="0" indent="0">
              <a:buNone/>
            </a:pPr>
            <a:r>
              <a:rPr lang="en-US" dirty="0"/>
              <a:t>Which of the following is the correct option?</a:t>
            </a:r>
          </a:p>
          <a:p>
            <a:pPr marL="0" indent="0">
              <a:buNone/>
            </a:pPr>
            <a:r>
              <a:rPr lang="en-US" sz="2000" dirty="0"/>
              <a:t>1. A comment that occurs in the first line of the function body after the colon(:) is known as Docstring</a:t>
            </a:r>
          </a:p>
          <a:p>
            <a:pPr marL="0" indent="0">
              <a:buNone/>
            </a:pPr>
            <a:r>
              <a:rPr lang="en-US" sz="2000" dirty="0"/>
              <a:t>2. This docstring is available in the program as a __doc__ attribute.</a:t>
            </a:r>
          </a:p>
          <a:p>
            <a:pPr marL="0" indent="0">
              <a:buNone/>
            </a:pPr>
            <a:r>
              <a:rPr lang="en-US" sz="2000" dirty="0"/>
              <a:t>3. A docstring should have only one line.</a:t>
            </a:r>
          </a:p>
          <a:p>
            <a:pPr marL="0" indent="0">
              <a:buNone/>
            </a:pPr>
            <a:r>
              <a:rPr lang="en-US" sz="2000" dirty="0"/>
              <a:t>4. A docstring is written between triple quotes ""“</a:t>
            </a:r>
          </a:p>
          <a:p>
            <a:pPr marL="457200" indent="-457200">
              <a:buAutoNum type="alphaUcPeriod"/>
            </a:pPr>
            <a:r>
              <a:rPr lang="en-US" sz="2000" dirty="0"/>
              <a:t>1,2,3</a:t>
            </a:r>
          </a:p>
          <a:p>
            <a:pPr marL="457200" indent="-457200">
              <a:buAutoNum type="alphaUcPeriod"/>
            </a:pPr>
            <a:r>
              <a:rPr lang="en-US" sz="2000" dirty="0"/>
              <a:t>1,2 and 4</a:t>
            </a:r>
          </a:p>
          <a:p>
            <a:pPr marL="457200" indent="-457200">
              <a:buAutoNum type="alphaUcPeriod"/>
            </a:pPr>
            <a:r>
              <a:rPr lang="en-US" sz="2000" dirty="0"/>
              <a:t>2 and 4</a:t>
            </a:r>
          </a:p>
          <a:p>
            <a:pPr marL="457200" indent="-457200">
              <a:buAutoNum type="alphaUcPeriod"/>
            </a:pPr>
            <a:r>
              <a:rPr lang="en-US" sz="2000" dirty="0"/>
              <a:t>3 and 4</a:t>
            </a:r>
            <a:endParaRPr lang="en-IN" sz="2000" dirty="0"/>
          </a:p>
        </p:txBody>
      </p:sp>
    </p:spTree>
    <p:extLst>
      <p:ext uri="{BB962C8B-B14F-4D97-AF65-F5344CB8AC3E}">
        <p14:creationId xmlns:p14="http://schemas.microsoft.com/office/powerpoint/2010/main" val="17000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94332-3908-3253-5637-A56779C8453F}"/>
              </a:ext>
            </a:extLst>
          </p:cNvPr>
          <p:cNvSpPr>
            <a:spLocks noGrp="1"/>
          </p:cNvSpPr>
          <p:nvPr>
            <p:ph idx="1"/>
          </p:nvPr>
        </p:nvSpPr>
        <p:spPr>
          <a:xfrm>
            <a:off x="838200" y="355107"/>
            <a:ext cx="10515600" cy="5821856"/>
          </a:xfrm>
        </p:spPr>
        <p:txBody>
          <a:bodyPr/>
          <a:lstStyle/>
          <a:p>
            <a:pPr marL="0" indent="0">
              <a:buNone/>
            </a:pPr>
            <a:r>
              <a:rPr lang="en-US" dirty="0"/>
              <a:t>Which of the following is the correct option?</a:t>
            </a:r>
          </a:p>
          <a:p>
            <a:pPr marL="0" indent="0">
              <a:buNone/>
            </a:pPr>
            <a:r>
              <a:rPr lang="en-US" sz="2000" dirty="0"/>
              <a:t>1. A comment that occurs in the first line of the function body after the colon(:) is known as Docstring</a:t>
            </a:r>
          </a:p>
          <a:p>
            <a:pPr marL="0" indent="0">
              <a:buNone/>
            </a:pPr>
            <a:r>
              <a:rPr lang="en-US" sz="2000" dirty="0"/>
              <a:t>2. This docstring is available in the program as a __doc__ attribute.</a:t>
            </a:r>
          </a:p>
          <a:p>
            <a:pPr marL="0" indent="0">
              <a:buNone/>
            </a:pPr>
            <a:r>
              <a:rPr lang="en-US" sz="2000" dirty="0"/>
              <a:t>3. A docstring should have only one line.</a:t>
            </a:r>
          </a:p>
          <a:p>
            <a:pPr marL="0" indent="0">
              <a:buNone/>
            </a:pPr>
            <a:r>
              <a:rPr lang="en-US" sz="2000" dirty="0"/>
              <a:t>4. A docstring is written between triple quotes ""“</a:t>
            </a:r>
          </a:p>
          <a:p>
            <a:pPr marL="457200" indent="-457200">
              <a:buAutoNum type="alphaUcPeriod"/>
            </a:pPr>
            <a:r>
              <a:rPr lang="en-US" sz="2000" dirty="0"/>
              <a:t>1,2,3</a:t>
            </a:r>
          </a:p>
          <a:p>
            <a:pPr marL="457200" indent="-457200">
              <a:buAutoNum type="alphaUcPeriod"/>
            </a:pPr>
            <a:r>
              <a:rPr lang="en-US" sz="2000" b="1" dirty="0"/>
              <a:t>1,2 and 4</a:t>
            </a:r>
          </a:p>
          <a:p>
            <a:pPr marL="457200" indent="-457200">
              <a:buAutoNum type="alphaUcPeriod"/>
            </a:pPr>
            <a:r>
              <a:rPr lang="en-US" sz="2000" dirty="0"/>
              <a:t>2 and 4</a:t>
            </a:r>
          </a:p>
          <a:p>
            <a:pPr marL="457200" indent="-457200">
              <a:buAutoNum type="alphaUcPeriod"/>
            </a:pPr>
            <a:r>
              <a:rPr lang="en-US" sz="2000" dirty="0"/>
              <a:t>3 and 4</a:t>
            </a:r>
            <a:endParaRPr lang="en-IN" sz="2000" dirty="0"/>
          </a:p>
        </p:txBody>
      </p:sp>
    </p:spTree>
    <p:extLst>
      <p:ext uri="{BB962C8B-B14F-4D97-AF65-F5344CB8AC3E}">
        <p14:creationId xmlns:p14="http://schemas.microsoft.com/office/powerpoint/2010/main" val="1930335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6FE748-715B-1385-D8B5-ADCB3F661DBA}"/>
              </a:ext>
            </a:extLst>
          </p:cNvPr>
          <p:cNvPicPr>
            <a:picLocks noGrp="1" noChangeAspect="1"/>
          </p:cNvPicPr>
          <p:nvPr>
            <p:ph idx="1"/>
          </p:nvPr>
        </p:nvPicPr>
        <p:blipFill>
          <a:blip r:embed="rId2"/>
          <a:stretch>
            <a:fillRect/>
          </a:stretch>
        </p:blipFill>
        <p:spPr>
          <a:xfrm>
            <a:off x="0" y="332898"/>
            <a:ext cx="6188337" cy="4286250"/>
          </a:xfrm>
        </p:spPr>
      </p:pic>
      <p:pic>
        <p:nvPicPr>
          <p:cNvPr id="7" name="Picture 6">
            <a:extLst>
              <a:ext uri="{FF2B5EF4-FFF2-40B4-BE49-F238E27FC236}">
                <a16:creationId xmlns:a16="http://schemas.microsoft.com/office/drawing/2014/main" id="{32E4F128-3B21-4794-D1F3-67D367400532}"/>
              </a:ext>
            </a:extLst>
          </p:cNvPr>
          <p:cNvPicPr>
            <a:picLocks noChangeAspect="1"/>
          </p:cNvPicPr>
          <p:nvPr/>
        </p:nvPicPr>
        <p:blipFill>
          <a:blip r:embed="rId3"/>
          <a:stretch>
            <a:fillRect/>
          </a:stretch>
        </p:blipFill>
        <p:spPr>
          <a:xfrm>
            <a:off x="6188337" y="221943"/>
            <a:ext cx="5760127" cy="4397206"/>
          </a:xfrm>
          <a:prstGeom prst="rect">
            <a:avLst/>
          </a:prstGeom>
        </p:spPr>
      </p:pic>
    </p:spTree>
    <p:extLst>
      <p:ext uri="{BB962C8B-B14F-4D97-AF65-F5344CB8AC3E}">
        <p14:creationId xmlns:p14="http://schemas.microsoft.com/office/powerpoint/2010/main" val="288181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69606-6BA1-8D3E-ACB6-C1F0A6E144C4}"/>
              </a:ext>
            </a:extLst>
          </p:cNvPr>
          <p:cNvSpPr>
            <a:spLocks noGrp="1"/>
          </p:cNvSpPr>
          <p:nvPr>
            <p:ph idx="1"/>
          </p:nvPr>
        </p:nvSpPr>
        <p:spPr>
          <a:xfrm>
            <a:off x="838200" y="292963"/>
            <a:ext cx="10515600" cy="5884000"/>
          </a:xfrm>
        </p:spPr>
        <p:txBody>
          <a:bodyPr>
            <a:normAutofit fontScale="77500" lnSpcReduction="20000"/>
          </a:bodyPr>
          <a:lstStyle/>
          <a:p>
            <a:pPr marL="0" indent="0">
              <a:buNone/>
            </a:pPr>
            <a:r>
              <a:rPr lang="en-US" dirty="0"/>
              <a:t>Solution:</a:t>
            </a:r>
          </a:p>
          <a:p>
            <a:pPr marL="0" indent="0">
              <a:buNone/>
            </a:pPr>
            <a:r>
              <a:rPr lang="en-US" dirty="0"/>
              <a:t>def abc():</a:t>
            </a:r>
          </a:p>
          <a:p>
            <a:pPr marL="0" indent="0">
              <a:buNone/>
            </a:pPr>
            <a:r>
              <a:rPr lang="en-US" dirty="0"/>
              <a:t>	"""Function is defined to print string abc."""</a:t>
            </a:r>
          </a:p>
          <a:p>
            <a:pPr marL="0" indent="0">
              <a:buNone/>
            </a:pPr>
            <a:r>
              <a:rPr lang="en-US" dirty="0"/>
              <a:t>	print("abc")</a:t>
            </a:r>
          </a:p>
          <a:p>
            <a:pPr marL="0" indent="0">
              <a:buNone/>
            </a:pPr>
            <a:endParaRPr lang="en-US" dirty="0"/>
          </a:p>
          <a:p>
            <a:pPr marL="0" indent="0">
              <a:buNone/>
            </a:pPr>
            <a:r>
              <a:rPr lang="en-US" dirty="0"/>
              <a:t>def pqr(a, b):</a:t>
            </a:r>
          </a:p>
          <a:p>
            <a:pPr marL="0" indent="0">
              <a:buNone/>
            </a:pPr>
            <a:r>
              <a:rPr lang="en-US" dirty="0"/>
              <a:t>	"""Function is defined to print the product of parameters passed.</a:t>
            </a:r>
          </a:p>
          <a:p>
            <a:pPr marL="0" indent="0">
              <a:buNone/>
            </a:pPr>
            <a:r>
              <a:rPr lang="en-US" dirty="0"/>
              <a:t>	</a:t>
            </a:r>
          </a:p>
          <a:p>
            <a:pPr marL="0" indent="0">
              <a:buNone/>
            </a:pPr>
            <a:r>
              <a:rPr lang="en-US" dirty="0"/>
              <a:t>	a -- is the first parameter.</a:t>
            </a:r>
          </a:p>
          <a:p>
            <a:pPr marL="0" indent="0">
              <a:buNone/>
            </a:pPr>
            <a:r>
              <a:rPr lang="en-US" dirty="0"/>
              <a:t>	b -- is the second parameter.</a:t>
            </a:r>
          </a:p>
          <a:p>
            <a:pPr marL="0" indent="0">
              <a:buNone/>
            </a:pPr>
            <a:r>
              <a:rPr lang="en-US" dirty="0"/>
              <a:t>	"""</a:t>
            </a:r>
          </a:p>
          <a:p>
            <a:pPr marL="0" indent="0">
              <a:buNone/>
            </a:pPr>
            <a:r>
              <a:rPr lang="en-US" dirty="0"/>
              <a:t>	print(a * b)</a:t>
            </a:r>
          </a:p>
          <a:p>
            <a:pPr marL="0" indent="0">
              <a:buNone/>
            </a:pPr>
            <a:r>
              <a:rPr lang="en-US" dirty="0"/>
              <a:t>	</a:t>
            </a:r>
          </a:p>
          <a:p>
            <a:pPr marL="0" indent="0">
              <a:buNone/>
            </a:pPr>
            <a:r>
              <a:rPr lang="en-US" dirty="0"/>
              <a:t># Write your code here to print docstring's of abc and pqr methods</a:t>
            </a:r>
          </a:p>
          <a:p>
            <a:pPr marL="0" indent="0">
              <a:buNone/>
            </a:pPr>
            <a:r>
              <a:rPr lang="en-US" dirty="0"/>
              <a:t>print(abc.__doc__)</a:t>
            </a:r>
          </a:p>
          <a:p>
            <a:pPr marL="0" indent="0">
              <a:buNone/>
            </a:pPr>
            <a:r>
              <a:rPr lang="en-US" dirty="0"/>
              <a:t>print(pqr.__doc__)</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091325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BE0E7-F516-20F3-3E0A-26924B42E175}"/>
              </a:ext>
            </a:extLst>
          </p:cNvPr>
          <p:cNvSpPr>
            <a:spLocks noGrp="1"/>
          </p:cNvSpPr>
          <p:nvPr>
            <p:ph idx="1"/>
          </p:nvPr>
        </p:nvSpPr>
        <p:spPr>
          <a:xfrm>
            <a:off x="838200" y="266330"/>
            <a:ext cx="10515600" cy="5910633"/>
          </a:xfrm>
        </p:spPr>
        <p:txBody>
          <a:bodyPr>
            <a:normAutofit/>
          </a:bodyPr>
          <a:lstStyle/>
          <a:p>
            <a:pPr marL="0" indent="0" algn="just">
              <a:buNone/>
            </a:pPr>
            <a:r>
              <a:rPr lang="en-US" sz="2400" b="1" dirty="0">
                <a:latin typeface="Aparajita" panose="02020603050405020304" pitchFamily="18" charset="0"/>
                <a:cs typeface="Aparajita" panose="02020603050405020304" pitchFamily="18" charset="0"/>
              </a:rPr>
              <a:t>Return statement in a function :</a:t>
            </a:r>
          </a:p>
          <a:p>
            <a:pPr marL="0" indent="0" algn="just">
              <a:buNone/>
            </a:pPr>
            <a:r>
              <a:rPr lang="en-US" sz="2400" dirty="0">
                <a:latin typeface="Aparajita" panose="02020603050405020304" pitchFamily="18" charset="0"/>
                <a:cs typeface="Aparajita" panose="02020603050405020304" pitchFamily="18" charset="0"/>
              </a:rPr>
              <a:t>The return statement is used to quit a function it is executing and to pass the control back to the statement from where it was called. The syntax of the return statement is as below:</a:t>
            </a:r>
          </a:p>
          <a:p>
            <a:pPr marL="0" indent="0" algn="just">
              <a:buNone/>
            </a:pPr>
            <a:r>
              <a:rPr lang="en-US" sz="2400" dirty="0">
                <a:latin typeface="Aparajita" panose="02020603050405020304" pitchFamily="18" charset="0"/>
                <a:cs typeface="Aparajita" panose="02020603050405020304" pitchFamily="18" charset="0"/>
              </a:rPr>
              <a:t>return [expression_list / value]</a:t>
            </a:r>
          </a:p>
          <a:p>
            <a:pPr marL="0" indent="0" algn="just">
              <a:buNone/>
            </a:pPr>
            <a:endParaRPr lang="en-US" sz="2400" dirty="0">
              <a:latin typeface="Aparajita" panose="02020603050405020304" pitchFamily="18" charset="0"/>
              <a:cs typeface="Aparajita" panose="02020603050405020304" pitchFamily="18" charset="0"/>
            </a:endParaRPr>
          </a:p>
          <a:p>
            <a:pPr marL="0" indent="0" algn="just">
              <a:buNone/>
            </a:pPr>
            <a:r>
              <a:rPr lang="en-US" sz="2400" b="1" u="sng" dirty="0">
                <a:latin typeface="Aparajita" panose="02020603050405020304" pitchFamily="18" charset="0"/>
                <a:cs typeface="Aparajita" panose="02020603050405020304" pitchFamily="18" charset="0"/>
              </a:rPr>
              <a:t>Features of the return statement:</a:t>
            </a:r>
          </a:p>
          <a:p>
            <a:pPr algn="just">
              <a:buFont typeface="Wingdings" panose="05000000000000000000" pitchFamily="2" charset="2"/>
              <a:buChar char="Ø"/>
            </a:pPr>
            <a:r>
              <a:rPr lang="en-US" sz="2400" dirty="0">
                <a:latin typeface="Aparajita" panose="02020603050405020304" pitchFamily="18" charset="0"/>
                <a:cs typeface="Aparajita" panose="02020603050405020304" pitchFamily="18" charset="0"/>
              </a:rPr>
              <a:t>The return statement can have an expression that gets evaluated and the value is returned or a value directly can be returned.</a:t>
            </a:r>
          </a:p>
          <a:p>
            <a:pPr algn="just">
              <a:buFont typeface="Wingdings" panose="05000000000000000000" pitchFamily="2" charset="2"/>
              <a:buChar char="Ø"/>
            </a:pPr>
            <a:r>
              <a:rPr lang="en-US" sz="2400" dirty="0">
                <a:latin typeface="Aparajita" panose="02020603050405020304" pitchFamily="18" charset="0"/>
                <a:cs typeface="Aparajita" panose="02020603050405020304" pitchFamily="18" charset="0"/>
              </a:rPr>
              <a:t> If there is no expression in the statement then the function will return None.</a:t>
            </a:r>
          </a:p>
          <a:p>
            <a:pPr algn="just">
              <a:buFont typeface="Wingdings" panose="05000000000000000000" pitchFamily="2" charset="2"/>
              <a:buChar char="Ø"/>
            </a:pPr>
            <a:r>
              <a:rPr lang="en-US" sz="2400" dirty="0">
                <a:latin typeface="Aparajita" panose="02020603050405020304" pitchFamily="18" charset="0"/>
                <a:cs typeface="Aparajita" panose="02020603050405020304" pitchFamily="18" charset="0"/>
              </a:rPr>
              <a:t>If the function does not have a return statement as we have done a few functions in previous examples, then the function will return None.</a:t>
            </a:r>
          </a:p>
          <a:p>
            <a:pPr algn="just">
              <a:buFont typeface="Wingdings" panose="05000000000000000000" pitchFamily="2" charset="2"/>
              <a:buChar char="Ø"/>
            </a:pPr>
            <a:r>
              <a:rPr lang="en-US" sz="2400" dirty="0">
                <a:latin typeface="Aparajita" panose="02020603050405020304" pitchFamily="18" charset="0"/>
                <a:cs typeface="Aparajita" panose="02020603050405020304" pitchFamily="18" charset="0"/>
              </a:rPr>
              <a:t>Multiple values can be returned by a Python function</a:t>
            </a:r>
            <a:endParaRPr lang="en-IN"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80434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5D9619-6EFB-3A94-F266-BC88582360C8}"/>
              </a:ext>
            </a:extLst>
          </p:cNvPr>
          <p:cNvPicPr>
            <a:picLocks noGrp="1" noChangeAspect="1"/>
          </p:cNvPicPr>
          <p:nvPr>
            <p:ph idx="1"/>
          </p:nvPr>
        </p:nvPicPr>
        <p:blipFill>
          <a:blip r:embed="rId2"/>
          <a:stretch>
            <a:fillRect/>
          </a:stretch>
        </p:blipFill>
        <p:spPr>
          <a:xfrm>
            <a:off x="1286199" y="430783"/>
            <a:ext cx="8696325" cy="2871710"/>
          </a:xfrm>
        </p:spPr>
      </p:pic>
    </p:spTree>
    <p:extLst>
      <p:ext uri="{BB962C8B-B14F-4D97-AF65-F5344CB8AC3E}">
        <p14:creationId xmlns:p14="http://schemas.microsoft.com/office/powerpoint/2010/main" val="99031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EA367-FA95-5EE3-8C9C-E97541CF8CE4}"/>
              </a:ext>
            </a:extLst>
          </p:cNvPr>
          <p:cNvSpPr>
            <a:spLocks noGrp="1"/>
          </p:cNvSpPr>
          <p:nvPr>
            <p:ph idx="1"/>
          </p:nvPr>
        </p:nvSpPr>
        <p:spPr>
          <a:xfrm>
            <a:off x="838200" y="257452"/>
            <a:ext cx="10515600" cy="5919511"/>
          </a:xfrm>
        </p:spPr>
        <p:txBody>
          <a:bodyPr>
            <a:normAutofit fontScale="62500" lnSpcReduction="20000"/>
          </a:bodyPr>
          <a:lstStyle/>
          <a:p>
            <a:pPr marL="0" indent="0">
              <a:buNone/>
            </a:pPr>
            <a:r>
              <a:rPr lang="en-US" dirty="0"/>
              <a:t>Solution:</a:t>
            </a:r>
          </a:p>
          <a:p>
            <a:pPr marL="0" indent="0">
              <a:buNone/>
            </a:pPr>
            <a:r>
              <a:rPr lang="en-IN" dirty="0"/>
              <a:t>def addavg(a,b):</a:t>
            </a:r>
          </a:p>
          <a:p>
            <a:pPr marL="0" indent="0">
              <a:buNone/>
            </a:pPr>
            <a:r>
              <a:rPr lang="en-IN" dirty="0"/>
              <a:t>	sum1=a+b</a:t>
            </a:r>
          </a:p>
          <a:p>
            <a:pPr marL="0" indent="0">
              <a:buNone/>
            </a:pPr>
            <a:r>
              <a:rPr lang="en-IN" dirty="0"/>
              <a:t>	avg=sum1/2</a:t>
            </a:r>
          </a:p>
          <a:p>
            <a:pPr marL="0" indent="0">
              <a:buNone/>
            </a:pPr>
            <a:r>
              <a:rPr lang="en-IN" dirty="0"/>
              <a:t>	return sum1,avg</a:t>
            </a:r>
          </a:p>
          <a:p>
            <a:pPr marL="0" indent="0">
              <a:buNone/>
            </a:pPr>
            <a:endParaRPr lang="en-IN" dirty="0"/>
          </a:p>
          <a:p>
            <a:pPr marL="0" indent="0">
              <a:buNone/>
            </a:pPr>
            <a:r>
              <a:rPr lang="en-IN" dirty="0"/>
              <a:t>def sub(a,b):</a:t>
            </a:r>
          </a:p>
          <a:p>
            <a:pPr marL="0" indent="0">
              <a:buNone/>
            </a:pPr>
            <a:r>
              <a:rPr lang="en-IN" dirty="0"/>
              <a:t>	return a-b</a:t>
            </a:r>
          </a:p>
          <a:p>
            <a:pPr marL="0" indent="0">
              <a:buNone/>
            </a:pPr>
            <a:endParaRPr lang="en-IN" dirty="0"/>
          </a:p>
          <a:p>
            <a:pPr marL="0" indent="0">
              <a:buNone/>
            </a:pPr>
            <a:r>
              <a:rPr lang="en-IN" dirty="0"/>
              <a:t>def mul(a,b):</a:t>
            </a:r>
          </a:p>
          <a:p>
            <a:pPr marL="0" indent="0">
              <a:buNone/>
            </a:pPr>
            <a:r>
              <a:rPr lang="en-IN" dirty="0"/>
              <a:t>	return a*b</a:t>
            </a:r>
          </a:p>
          <a:p>
            <a:pPr marL="0" indent="0">
              <a:buNone/>
            </a:pPr>
            <a:endParaRPr lang="en-IN" dirty="0"/>
          </a:p>
          <a:p>
            <a:pPr marL="0" indent="0">
              <a:buNone/>
            </a:pPr>
            <a:r>
              <a:rPr lang="en-IN" dirty="0"/>
              <a:t>a=int(input("a: "))</a:t>
            </a:r>
          </a:p>
          <a:p>
            <a:pPr marL="0" indent="0">
              <a:buNone/>
            </a:pPr>
            <a:r>
              <a:rPr lang="en-IN" dirty="0"/>
              <a:t>b=int(input("b: "))</a:t>
            </a:r>
          </a:p>
          <a:p>
            <a:pPr marL="0" indent="0">
              <a:buNone/>
            </a:pPr>
            <a:r>
              <a:rPr lang="en-IN" dirty="0"/>
              <a:t>r1,r2=addavg(a,b)</a:t>
            </a:r>
          </a:p>
          <a:p>
            <a:pPr marL="0" indent="0">
              <a:buNone/>
            </a:pPr>
            <a:r>
              <a:rPr lang="en-IN" dirty="0"/>
              <a:t>print("sum, average: ({}, {})".format(r1,r2))</a:t>
            </a:r>
          </a:p>
          <a:p>
            <a:pPr marL="0" indent="0">
              <a:buNone/>
            </a:pPr>
            <a:r>
              <a:rPr lang="en-IN" dirty="0"/>
              <a:t>print("subtraction:",sub(a,b))</a:t>
            </a:r>
          </a:p>
          <a:p>
            <a:pPr marL="0" indent="0">
              <a:buNone/>
            </a:pPr>
            <a:r>
              <a:rPr lang="en-IN" dirty="0"/>
              <a:t>print("multiplication:",mul(a,b))</a:t>
            </a:r>
          </a:p>
        </p:txBody>
      </p:sp>
    </p:spTree>
    <p:extLst>
      <p:ext uri="{BB962C8B-B14F-4D97-AF65-F5344CB8AC3E}">
        <p14:creationId xmlns:p14="http://schemas.microsoft.com/office/powerpoint/2010/main" val="154431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62C58E-B492-BD80-DDCB-51CA7B020A6D}"/>
              </a:ext>
            </a:extLst>
          </p:cNvPr>
          <p:cNvPicPr>
            <a:picLocks noGrp="1" noChangeAspect="1"/>
          </p:cNvPicPr>
          <p:nvPr>
            <p:ph idx="1"/>
          </p:nvPr>
        </p:nvPicPr>
        <p:blipFill>
          <a:blip r:embed="rId2"/>
          <a:stretch>
            <a:fillRect/>
          </a:stretch>
        </p:blipFill>
        <p:spPr>
          <a:xfrm>
            <a:off x="989581" y="388213"/>
            <a:ext cx="9752399" cy="2657475"/>
          </a:xfrm>
        </p:spPr>
      </p:pic>
    </p:spTree>
    <p:extLst>
      <p:ext uri="{BB962C8B-B14F-4D97-AF65-F5344CB8AC3E}">
        <p14:creationId xmlns:p14="http://schemas.microsoft.com/office/powerpoint/2010/main" val="278862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48C7C-E95B-6498-8EFD-2C157889CA5F}"/>
              </a:ext>
            </a:extLst>
          </p:cNvPr>
          <p:cNvSpPr>
            <a:spLocks noGrp="1"/>
          </p:cNvSpPr>
          <p:nvPr>
            <p:ph idx="1"/>
          </p:nvPr>
        </p:nvSpPr>
        <p:spPr>
          <a:xfrm>
            <a:off x="838200" y="355106"/>
            <a:ext cx="10267765" cy="6205491"/>
          </a:xfrm>
        </p:spPr>
        <p:txBody>
          <a:bodyPr>
            <a:noAutofit/>
          </a:bodyPr>
          <a:lstStyle/>
          <a:p>
            <a:pPr algn="just"/>
            <a:r>
              <a:rPr lang="en-US" sz="2000" dirty="0">
                <a:latin typeface="Aparajita" panose="02020603050405020304" pitchFamily="18" charset="0"/>
                <a:cs typeface="Aparajita" panose="02020603050405020304" pitchFamily="18" charset="0"/>
              </a:rPr>
              <a:t>A program is written to solve a simple/complex problem. Generally, a program solving simple problem is very easy to understand and also to identify mistakes, if any, in them. </a:t>
            </a:r>
          </a:p>
          <a:p>
            <a:pPr algn="just"/>
            <a:r>
              <a:rPr lang="en-US" sz="2000" dirty="0">
                <a:latin typeface="Aparajita" panose="02020603050405020304" pitchFamily="18" charset="0"/>
                <a:cs typeface="Aparajita" panose="02020603050405020304" pitchFamily="18" charset="0"/>
              </a:rPr>
              <a:t>The steps involved in the programs that solve large complex problems are huge and have thousands of lines of code and become difficult to understand. </a:t>
            </a:r>
            <a:r>
              <a:rPr lang="en-US" sz="2000" b="1" i="1" dirty="0">
                <a:latin typeface="Aparajita" panose="02020603050405020304" pitchFamily="18" charset="0"/>
                <a:cs typeface="Aparajita" panose="02020603050405020304" pitchFamily="18" charset="0"/>
              </a:rPr>
              <a:t>So, large programs are subdivided into a number of smaller programs called subprograms.</a:t>
            </a:r>
          </a:p>
          <a:p>
            <a:pPr algn="just"/>
            <a:r>
              <a:rPr lang="en-US" sz="2000" dirty="0">
                <a:latin typeface="Aparajita" panose="02020603050405020304" pitchFamily="18" charset="0"/>
                <a:cs typeface="Aparajita" panose="02020603050405020304" pitchFamily="18" charset="0"/>
              </a:rPr>
              <a:t>Some times, we need to write a particular block of code that needs to be executed more than once in our program. An error in one such block may introduce many errors in the program. </a:t>
            </a:r>
            <a:r>
              <a:rPr lang="en-US" sz="2000" b="1" i="1" dirty="0">
                <a:latin typeface="Aparajita" panose="02020603050405020304" pitchFamily="18" charset="0"/>
                <a:cs typeface="Aparajita" panose="02020603050405020304" pitchFamily="18" charset="0"/>
              </a:rPr>
              <a:t>This block of code can be grouped as a subprogram. Such subprograms specify one or more actions to be performed for the larger program. These subprograms are called functions.</a:t>
            </a:r>
          </a:p>
          <a:p>
            <a:pPr algn="just"/>
            <a:r>
              <a:rPr lang="en-US" sz="2000" dirty="0">
                <a:latin typeface="Aparajita" panose="02020603050405020304" pitchFamily="18" charset="0"/>
                <a:cs typeface="Aparajita" panose="02020603050405020304" pitchFamily="18" charset="0"/>
              </a:rPr>
              <a:t>Most programming languages provide this feature called functions , where we need to declare and define a group of statements once and that can be called and used whenever required. This saves both time and effort. So, </a:t>
            </a:r>
            <a:r>
              <a:rPr lang="en-US" sz="2000" b="1" i="1" dirty="0">
                <a:latin typeface="Aparajita" panose="02020603050405020304" pitchFamily="18" charset="0"/>
                <a:cs typeface="Aparajita" panose="02020603050405020304" pitchFamily="18" charset="0"/>
              </a:rPr>
              <a:t>we can define a Function as a self-contained block of statements that specifies one or more actions to be performed.</a:t>
            </a:r>
            <a:endParaRPr lang="en-US" sz="2000" dirty="0">
              <a:latin typeface="Aparajita" panose="02020603050405020304" pitchFamily="18" charset="0"/>
              <a:cs typeface="Aparajita" panose="02020603050405020304" pitchFamily="18" charset="0"/>
            </a:endParaRPr>
          </a:p>
          <a:p>
            <a:pPr marL="0" indent="0" algn="just">
              <a:buNone/>
            </a:pPr>
            <a:r>
              <a:rPr lang="en-US" sz="2000" b="1" u="sng" dirty="0">
                <a:latin typeface="Aparajita" panose="02020603050405020304" pitchFamily="18" charset="0"/>
                <a:cs typeface="Aparajita" panose="02020603050405020304" pitchFamily="18" charset="0"/>
              </a:rPr>
              <a:t>The main reasons for using functions are:</a:t>
            </a:r>
          </a:p>
          <a:p>
            <a:pPr algn="just">
              <a:buFont typeface="Wingdings" panose="05000000000000000000" pitchFamily="2" charset="2"/>
              <a:buChar char="Ø"/>
            </a:pPr>
            <a:r>
              <a:rPr lang="en-US" sz="2000" dirty="0">
                <a:latin typeface="Aparajita" panose="02020603050405020304" pitchFamily="18" charset="0"/>
                <a:cs typeface="Aparajita" panose="02020603050405020304" pitchFamily="18" charset="0"/>
              </a:rPr>
              <a:t>To improve the readability of code.</a:t>
            </a:r>
          </a:p>
          <a:p>
            <a:pPr algn="just">
              <a:buFont typeface="Wingdings" panose="05000000000000000000" pitchFamily="2" charset="2"/>
              <a:buChar char="Ø"/>
            </a:pPr>
            <a:r>
              <a:rPr lang="en-US" sz="2000" dirty="0">
                <a:latin typeface="Aparajita" panose="02020603050405020304" pitchFamily="18" charset="0"/>
                <a:cs typeface="Aparajita" panose="02020603050405020304" pitchFamily="18" charset="0"/>
              </a:rPr>
              <a:t>Improves the re-usability of the code, same function can be used in any program rather than writing the same code.</a:t>
            </a:r>
          </a:p>
          <a:p>
            <a:pPr algn="just">
              <a:buFont typeface="Wingdings" panose="05000000000000000000" pitchFamily="2" charset="2"/>
              <a:buChar char="Ø"/>
            </a:pPr>
            <a:r>
              <a:rPr lang="en-US" sz="2000" dirty="0">
                <a:latin typeface="Aparajita" panose="02020603050405020304" pitchFamily="18" charset="0"/>
                <a:cs typeface="Aparajita" panose="02020603050405020304" pitchFamily="18" charset="0"/>
              </a:rPr>
              <a:t>debugging of the code would be easier if you use functions (errors are easy to be traced).</a:t>
            </a:r>
          </a:p>
          <a:p>
            <a:pPr algn="just">
              <a:buFont typeface="Wingdings" panose="05000000000000000000" pitchFamily="2" charset="2"/>
              <a:buChar char="Ø"/>
            </a:pPr>
            <a:r>
              <a:rPr lang="en-US" sz="2000" dirty="0">
                <a:latin typeface="Aparajita" panose="02020603050405020304" pitchFamily="18" charset="0"/>
                <a:cs typeface="Aparajita" panose="02020603050405020304" pitchFamily="18" charset="0"/>
              </a:rPr>
              <a:t>reduces the size of the code, duplicate set of statements are replaced by function calls.</a:t>
            </a:r>
            <a:endParaRPr lang="en-IN" sz="20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88418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8C484-487C-ADD2-337B-D436C39B58E2}"/>
              </a:ext>
            </a:extLst>
          </p:cNvPr>
          <p:cNvSpPr>
            <a:spLocks noGrp="1"/>
          </p:cNvSpPr>
          <p:nvPr>
            <p:ph idx="1"/>
          </p:nvPr>
        </p:nvSpPr>
        <p:spPr>
          <a:xfrm>
            <a:off x="838200" y="514905"/>
            <a:ext cx="10515600" cy="5662058"/>
          </a:xfrm>
        </p:spPr>
        <p:txBody>
          <a:bodyPr/>
          <a:lstStyle/>
          <a:p>
            <a:pPr marL="0" indent="0">
              <a:buNone/>
            </a:pPr>
            <a:r>
              <a:rPr lang="en-US" dirty="0"/>
              <a:t>Solution:</a:t>
            </a:r>
          </a:p>
          <a:p>
            <a:pPr marL="0" indent="0">
              <a:buNone/>
            </a:pPr>
            <a:r>
              <a:rPr lang="en-US" dirty="0"/>
              <a:t>def add(a,b):</a:t>
            </a:r>
          </a:p>
          <a:p>
            <a:pPr marL="0" indent="0">
              <a:buNone/>
            </a:pPr>
            <a:r>
              <a:rPr lang="en-US" dirty="0"/>
              <a:t>	return a+b</a:t>
            </a:r>
          </a:p>
          <a:p>
            <a:pPr marL="0" indent="0">
              <a:buNone/>
            </a:pPr>
            <a:r>
              <a:rPr lang="en-US" dirty="0"/>
              <a:t>	</a:t>
            </a:r>
          </a:p>
          <a:p>
            <a:pPr marL="0" indent="0">
              <a:buNone/>
            </a:pPr>
            <a:r>
              <a:rPr lang="en-US" dirty="0"/>
              <a:t>def sub(a,b):</a:t>
            </a:r>
          </a:p>
          <a:p>
            <a:pPr marL="0" indent="0">
              <a:buNone/>
            </a:pPr>
            <a:r>
              <a:rPr lang="en-US" dirty="0"/>
              <a:t>	return a-b</a:t>
            </a:r>
          </a:p>
          <a:p>
            <a:pPr marL="0" indent="0">
              <a:buNone/>
            </a:pPr>
            <a:endParaRPr lang="en-US" dirty="0"/>
          </a:p>
          <a:p>
            <a:pPr marL="0" indent="0">
              <a:buNone/>
            </a:pPr>
            <a:r>
              <a:rPr lang="en-US" dirty="0"/>
              <a:t>a=int(input("a: "))</a:t>
            </a:r>
          </a:p>
          <a:p>
            <a:pPr marL="0" indent="0">
              <a:buNone/>
            </a:pPr>
            <a:r>
              <a:rPr lang="en-US" dirty="0"/>
              <a:t>b=int(input("b: "))</a:t>
            </a:r>
          </a:p>
          <a:p>
            <a:pPr marL="0" indent="0">
              <a:buNone/>
            </a:pPr>
            <a:r>
              <a:rPr lang="en-US" dirty="0"/>
              <a:t>print("addition:",add(a,b))</a:t>
            </a:r>
          </a:p>
          <a:p>
            <a:pPr marL="0" indent="0">
              <a:buNone/>
            </a:pPr>
            <a:r>
              <a:rPr lang="en-US" dirty="0"/>
              <a:t>print("subtraction:",sub(a,b))</a:t>
            </a:r>
            <a:endParaRPr lang="en-IN" dirty="0"/>
          </a:p>
        </p:txBody>
      </p:sp>
      <p:sp>
        <p:nvSpPr>
          <p:cNvPr id="4" name="TextBox 3">
            <a:extLst>
              <a:ext uri="{FF2B5EF4-FFF2-40B4-BE49-F238E27FC236}">
                <a16:creationId xmlns:a16="http://schemas.microsoft.com/office/drawing/2014/main" id="{DED7C6DB-7B43-D8C3-22C7-21F190F1B398}"/>
              </a:ext>
            </a:extLst>
          </p:cNvPr>
          <p:cNvSpPr txBox="1"/>
          <p:nvPr/>
        </p:nvSpPr>
        <p:spPr>
          <a:xfrm>
            <a:off x="7608163" y="5868140"/>
            <a:ext cx="4039340" cy="369332"/>
          </a:xfrm>
          <a:prstGeom prst="rect">
            <a:avLst/>
          </a:prstGeom>
          <a:noFill/>
        </p:spPr>
        <p:txBody>
          <a:bodyPr wrap="square" rtlCol="0">
            <a:spAutoFit/>
          </a:bodyPr>
          <a:lstStyle/>
          <a:p>
            <a:r>
              <a:rPr lang="en-US" dirty="0"/>
              <a:t>Lesson-1 completes here</a:t>
            </a:r>
            <a:endParaRPr lang="en-IN" dirty="0"/>
          </a:p>
        </p:txBody>
      </p:sp>
    </p:spTree>
    <p:extLst>
      <p:ext uri="{BB962C8B-B14F-4D97-AF65-F5344CB8AC3E}">
        <p14:creationId xmlns:p14="http://schemas.microsoft.com/office/powerpoint/2010/main" val="1758326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666BC-6446-34B7-6C90-F3428FD11E67}"/>
              </a:ext>
            </a:extLst>
          </p:cNvPr>
          <p:cNvSpPr>
            <a:spLocks noGrp="1"/>
          </p:cNvSpPr>
          <p:nvPr>
            <p:ph idx="1"/>
          </p:nvPr>
        </p:nvSpPr>
        <p:spPr>
          <a:xfrm>
            <a:off x="838200" y="284085"/>
            <a:ext cx="10515600" cy="5892878"/>
          </a:xfrm>
        </p:spPr>
        <p:txBody>
          <a:bodyPr>
            <a:noAutofit/>
          </a:bodyPr>
          <a:lstStyle/>
          <a:p>
            <a:pPr marL="0" indent="0">
              <a:buNone/>
            </a:pPr>
            <a:r>
              <a:rPr lang="en-US" sz="2200" b="1" dirty="0">
                <a:latin typeface="Aparajita" panose="02020603050405020304" pitchFamily="18" charset="0"/>
                <a:cs typeface="Aparajita" panose="02020603050405020304" pitchFamily="18" charset="0"/>
              </a:rPr>
              <a:t>ARGUMENT</a:t>
            </a:r>
          </a:p>
          <a:p>
            <a:pPr algn="just">
              <a:buFont typeface="Wingdings" panose="05000000000000000000" pitchFamily="2" charset="2"/>
              <a:buChar char="Ø"/>
            </a:pPr>
            <a:r>
              <a:rPr lang="en-US" sz="2200" dirty="0">
                <a:latin typeface="Aparajita" panose="02020603050405020304" pitchFamily="18" charset="0"/>
                <a:cs typeface="Aparajita" panose="02020603050405020304" pitchFamily="18" charset="0"/>
              </a:rPr>
              <a:t>An argument is an expression which is passed to a function by its caller, in order for the function to perform its task.</a:t>
            </a:r>
          </a:p>
          <a:p>
            <a:pPr algn="just">
              <a:buFont typeface="Wingdings" panose="05000000000000000000" pitchFamily="2" charset="2"/>
              <a:buChar char="Ø"/>
            </a:pPr>
            <a:r>
              <a:rPr lang="en-US" sz="2200" dirty="0">
                <a:latin typeface="Aparajita" panose="02020603050405020304" pitchFamily="18" charset="0"/>
                <a:cs typeface="Aparajita" panose="02020603050405020304" pitchFamily="18" charset="0"/>
              </a:rPr>
              <a:t>It is an expression in the comma-separated list bound by the parentheses in a function call expression. Arguments are local to the particular function.</a:t>
            </a:r>
          </a:p>
          <a:p>
            <a:pPr algn="just">
              <a:buFont typeface="Wingdings" panose="05000000000000000000" pitchFamily="2" charset="2"/>
              <a:buChar char="Ø"/>
            </a:pPr>
            <a:r>
              <a:rPr lang="en-US" sz="2200" dirty="0">
                <a:latin typeface="Aparajita" panose="02020603050405020304" pitchFamily="18" charset="0"/>
                <a:cs typeface="Aparajita" panose="02020603050405020304" pitchFamily="18" charset="0"/>
              </a:rPr>
              <a:t>These variables are placed in the function declaration and function call.</a:t>
            </a:r>
          </a:p>
          <a:p>
            <a:pPr algn="just">
              <a:buFont typeface="Wingdings" panose="05000000000000000000" pitchFamily="2" charset="2"/>
              <a:buChar char="Ø"/>
            </a:pPr>
            <a:r>
              <a:rPr lang="en-US" sz="2200" dirty="0">
                <a:latin typeface="Aparajita" panose="02020603050405020304" pitchFamily="18" charset="0"/>
                <a:cs typeface="Aparajita" panose="02020603050405020304" pitchFamily="18" charset="0"/>
              </a:rPr>
              <a:t>These arguments are defined in the calling function.</a:t>
            </a:r>
          </a:p>
          <a:p>
            <a:pPr marL="0" indent="0" algn="just">
              <a:buNone/>
            </a:pPr>
            <a:r>
              <a:rPr lang="en-US" sz="2200" b="1" dirty="0">
                <a:latin typeface="Aparajita" panose="02020603050405020304" pitchFamily="18" charset="0"/>
                <a:cs typeface="Aparajita" panose="02020603050405020304" pitchFamily="18" charset="0"/>
              </a:rPr>
              <a:t>PARAMETER</a:t>
            </a:r>
          </a:p>
          <a:p>
            <a:pPr algn="just">
              <a:buFont typeface="Wingdings" panose="05000000000000000000" pitchFamily="2" charset="2"/>
              <a:buChar char="Ø"/>
            </a:pPr>
            <a:r>
              <a:rPr lang="en-US" sz="2200" dirty="0">
                <a:latin typeface="Aparajita" panose="02020603050405020304" pitchFamily="18" charset="0"/>
                <a:cs typeface="Aparajita" panose="02020603050405020304" pitchFamily="18" charset="0"/>
              </a:rPr>
              <a:t> Parameters are variables defined in the function to receive the arguments.</a:t>
            </a:r>
          </a:p>
          <a:p>
            <a:pPr algn="just">
              <a:buFont typeface="Wingdings" panose="05000000000000000000" pitchFamily="2" charset="2"/>
              <a:buChar char="Ø"/>
            </a:pPr>
            <a:r>
              <a:rPr lang="en-US" sz="2200" dirty="0">
                <a:latin typeface="Aparajita" panose="02020603050405020304" pitchFamily="18" charset="0"/>
                <a:cs typeface="Aparajita" panose="02020603050405020304" pitchFamily="18" charset="0"/>
              </a:rPr>
              <a:t> Parameters are those defined in the function definition.</a:t>
            </a:r>
          </a:p>
          <a:p>
            <a:pPr algn="just">
              <a:buFont typeface="Wingdings" panose="05000000000000000000" pitchFamily="2" charset="2"/>
              <a:buChar char="Ø"/>
            </a:pPr>
            <a:r>
              <a:rPr lang="en-US" sz="2200" dirty="0">
                <a:latin typeface="Aparajita" panose="02020603050405020304" pitchFamily="18" charset="0"/>
                <a:cs typeface="Aparajita" panose="02020603050405020304" pitchFamily="18" charset="0"/>
              </a:rPr>
              <a:t> Parameters are available only with in the specified function and parameters belong to the called function.</a:t>
            </a:r>
          </a:p>
          <a:p>
            <a:pPr algn="just">
              <a:buFont typeface="Wingdings" panose="05000000000000000000" pitchFamily="2" charset="2"/>
              <a:buChar char="Ø"/>
            </a:pPr>
            <a:r>
              <a:rPr lang="en-US" sz="2200" dirty="0">
                <a:latin typeface="Aparajita" panose="02020603050405020304" pitchFamily="18" charset="0"/>
                <a:cs typeface="Aparajita" panose="02020603050405020304" pitchFamily="18" charset="0"/>
              </a:rPr>
              <a:t> Parameters are the local variables to the function.</a:t>
            </a:r>
          </a:p>
          <a:p>
            <a:pPr algn="just">
              <a:buFont typeface="Wingdings" panose="05000000000000000000" pitchFamily="2" charset="2"/>
              <a:buChar char="Ø"/>
            </a:pPr>
            <a:r>
              <a:rPr lang="en-US" sz="2200" dirty="0">
                <a:latin typeface="Aparajita" panose="02020603050405020304" pitchFamily="18" charset="0"/>
                <a:cs typeface="Aparajita" panose="02020603050405020304" pitchFamily="18" charset="0"/>
              </a:rPr>
              <a:t> The Parameters occupy memory only when the function execution starts and are destroyed when the function execution completes.</a:t>
            </a:r>
            <a:endParaRPr lang="en-IN" sz="2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667587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2BD6-570C-8888-5DBB-6FECA1DBBD35}"/>
              </a:ext>
            </a:extLst>
          </p:cNvPr>
          <p:cNvSpPr>
            <a:spLocks noGrp="1"/>
          </p:cNvSpPr>
          <p:nvPr>
            <p:ph idx="1"/>
          </p:nvPr>
        </p:nvSpPr>
        <p:spPr>
          <a:xfrm>
            <a:off x="838200" y="266330"/>
            <a:ext cx="10515600" cy="5910633"/>
          </a:xfrm>
        </p:spPr>
        <p:txBody>
          <a:bodyPr>
            <a:normAutofit/>
          </a:bodyPr>
          <a:lstStyle/>
          <a:p>
            <a:pPr marL="0" indent="0">
              <a:buNone/>
            </a:pPr>
            <a:r>
              <a:rPr lang="en-US" sz="2000" dirty="0"/>
              <a:t>Select the correct statements given below:</a:t>
            </a:r>
          </a:p>
          <a:p>
            <a:pPr marL="0" indent="0">
              <a:buNone/>
            </a:pPr>
            <a:r>
              <a:rPr lang="en-US" sz="2000" dirty="0"/>
              <a:t>1. An argument is an expression which is passed to a function by its caller, in order for the function to perform its task.</a:t>
            </a:r>
          </a:p>
          <a:p>
            <a:pPr marL="0" indent="0">
              <a:buNone/>
            </a:pPr>
            <a:r>
              <a:rPr lang="en-US" sz="2000" dirty="0"/>
              <a:t>2. Arguments are local to the particular function.</a:t>
            </a:r>
          </a:p>
          <a:p>
            <a:pPr marL="0" indent="0">
              <a:buNone/>
            </a:pPr>
            <a:r>
              <a:rPr lang="en-US" sz="2000" dirty="0"/>
              <a:t>3. Parameters are available only with in the specified function and parameters belong to the called function.</a:t>
            </a:r>
          </a:p>
          <a:p>
            <a:pPr marL="0" indent="0">
              <a:buNone/>
            </a:pPr>
            <a:r>
              <a:rPr lang="en-US" sz="2000" dirty="0"/>
              <a:t>4. Parameters occupy memory through out the program execution.</a:t>
            </a:r>
          </a:p>
          <a:p>
            <a:pPr marL="457200" indent="-457200">
              <a:buAutoNum type="alphaUcPeriod"/>
            </a:pPr>
            <a:r>
              <a:rPr lang="en-US" sz="2000" dirty="0"/>
              <a:t>1 and 2</a:t>
            </a:r>
            <a:endParaRPr lang="en-IN" sz="2000" dirty="0"/>
          </a:p>
          <a:p>
            <a:pPr marL="457200" indent="-457200">
              <a:buAutoNum type="alphaUcPeriod"/>
            </a:pPr>
            <a:r>
              <a:rPr lang="en-IN" sz="2000" dirty="0"/>
              <a:t>1,2 and 3</a:t>
            </a:r>
          </a:p>
          <a:p>
            <a:pPr marL="457200" indent="-457200">
              <a:buAutoNum type="alphaUcPeriod"/>
            </a:pPr>
            <a:r>
              <a:rPr lang="en-IN" sz="2000" dirty="0"/>
              <a:t>2 and 3</a:t>
            </a:r>
          </a:p>
          <a:p>
            <a:pPr marL="457200" indent="-457200">
              <a:buAutoNum type="alphaUcPeriod"/>
            </a:pPr>
            <a:r>
              <a:rPr lang="en-IN" sz="2000" dirty="0"/>
              <a:t>1 and 3</a:t>
            </a:r>
            <a:endParaRPr lang="en-US" sz="2000" dirty="0"/>
          </a:p>
        </p:txBody>
      </p:sp>
    </p:spTree>
    <p:extLst>
      <p:ext uri="{BB962C8B-B14F-4D97-AF65-F5344CB8AC3E}">
        <p14:creationId xmlns:p14="http://schemas.microsoft.com/office/powerpoint/2010/main" val="385208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2BD6-570C-8888-5DBB-6FECA1DBBD35}"/>
              </a:ext>
            </a:extLst>
          </p:cNvPr>
          <p:cNvSpPr>
            <a:spLocks noGrp="1"/>
          </p:cNvSpPr>
          <p:nvPr>
            <p:ph idx="1"/>
          </p:nvPr>
        </p:nvSpPr>
        <p:spPr>
          <a:xfrm>
            <a:off x="838200" y="266330"/>
            <a:ext cx="10515600" cy="5910633"/>
          </a:xfrm>
        </p:spPr>
        <p:txBody>
          <a:bodyPr>
            <a:normAutofit/>
          </a:bodyPr>
          <a:lstStyle/>
          <a:p>
            <a:pPr marL="0" indent="0">
              <a:buNone/>
            </a:pPr>
            <a:r>
              <a:rPr lang="en-US" sz="2000" dirty="0"/>
              <a:t>Select the correct statements given below:</a:t>
            </a:r>
          </a:p>
          <a:p>
            <a:pPr marL="0" indent="0">
              <a:buNone/>
            </a:pPr>
            <a:r>
              <a:rPr lang="en-US" sz="2000" dirty="0"/>
              <a:t>1. An argument is an expression which is passed to a function by its caller, in order for the function to perform its task.</a:t>
            </a:r>
          </a:p>
          <a:p>
            <a:pPr marL="0" indent="0">
              <a:buNone/>
            </a:pPr>
            <a:r>
              <a:rPr lang="en-US" sz="2000" dirty="0"/>
              <a:t>2. Arguments are local to the particular function.</a:t>
            </a:r>
          </a:p>
          <a:p>
            <a:pPr marL="0" indent="0">
              <a:buNone/>
            </a:pPr>
            <a:r>
              <a:rPr lang="en-US" sz="2000" dirty="0"/>
              <a:t>3. Parameters are available only with in the specified function and parameters belong to the called function.</a:t>
            </a:r>
          </a:p>
          <a:p>
            <a:pPr marL="0" indent="0">
              <a:buNone/>
            </a:pPr>
            <a:r>
              <a:rPr lang="en-US" sz="2000" dirty="0"/>
              <a:t>4. Parameters occupy memory through out the program execution.</a:t>
            </a:r>
          </a:p>
          <a:p>
            <a:pPr marL="457200" indent="-457200">
              <a:buAutoNum type="alphaUcPeriod"/>
            </a:pPr>
            <a:r>
              <a:rPr lang="en-US" sz="2000" dirty="0"/>
              <a:t>1 and 2</a:t>
            </a:r>
            <a:endParaRPr lang="en-IN" sz="2000" dirty="0"/>
          </a:p>
          <a:p>
            <a:pPr marL="457200" indent="-457200">
              <a:buAutoNum type="alphaUcPeriod"/>
            </a:pPr>
            <a:r>
              <a:rPr lang="en-IN" sz="2000" b="1" dirty="0"/>
              <a:t>1,2 and 3</a:t>
            </a:r>
          </a:p>
          <a:p>
            <a:pPr marL="457200" indent="-457200">
              <a:buAutoNum type="alphaUcPeriod"/>
            </a:pPr>
            <a:r>
              <a:rPr lang="en-IN" sz="2000" dirty="0"/>
              <a:t>2 and 3</a:t>
            </a:r>
          </a:p>
          <a:p>
            <a:pPr marL="457200" indent="-457200">
              <a:buAutoNum type="alphaUcPeriod"/>
            </a:pPr>
            <a:r>
              <a:rPr lang="en-IN" sz="2000" dirty="0"/>
              <a:t>1 and 3</a:t>
            </a:r>
            <a:endParaRPr lang="en-US" sz="2000" dirty="0"/>
          </a:p>
        </p:txBody>
      </p:sp>
    </p:spTree>
    <p:extLst>
      <p:ext uri="{BB962C8B-B14F-4D97-AF65-F5344CB8AC3E}">
        <p14:creationId xmlns:p14="http://schemas.microsoft.com/office/powerpoint/2010/main" val="3721136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38496CE-DACD-2D69-8FEC-5B4650526F8A}"/>
              </a:ext>
            </a:extLst>
          </p:cNvPr>
          <p:cNvPicPr>
            <a:picLocks noGrp="1" noChangeAspect="1"/>
          </p:cNvPicPr>
          <p:nvPr>
            <p:ph idx="1"/>
          </p:nvPr>
        </p:nvPicPr>
        <p:blipFill>
          <a:blip r:embed="rId2"/>
          <a:stretch>
            <a:fillRect/>
          </a:stretch>
        </p:blipFill>
        <p:spPr>
          <a:xfrm>
            <a:off x="1143739" y="335386"/>
            <a:ext cx="8839200" cy="2647950"/>
          </a:xfrm>
        </p:spPr>
      </p:pic>
      <p:pic>
        <p:nvPicPr>
          <p:cNvPr id="6" name="Picture 5">
            <a:extLst>
              <a:ext uri="{FF2B5EF4-FFF2-40B4-BE49-F238E27FC236}">
                <a16:creationId xmlns:a16="http://schemas.microsoft.com/office/drawing/2014/main" id="{61CDDC04-3B21-91E0-DC02-0F1D80E8AAED}"/>
              </a:ext>
            </a:extLst>
          </p:cNvPr>
          <p:cNvPicPr>
            <a:picLocks noChangeAspect="1"/>
          </p:cNvPicPr>
          <p:nvPr/>
        </p:nvPicPr>
        <p:blipFill>
          <a:blip r:embed="rId3"/>
          <a:stretch>
            <a:fillRect/>
          </a:stretch>
        </p:blipFill>
        <p:spPr>
          <a:xfrm>
            <a:off x="1143739" y="2983337"/>
            <a:ext cx="8839200" cy="3539278"/>
          </a:xfrm>
          <a:prstGeom prst="rect">
            <a:avLst/>
          </a:prstGeom>
        </p:spPr>
      </p:pic>
    </p:spTree>
    <p:extLst>
      <p:ext uri="{BB962C8B-B14F-4D97-AF65-F5344CB8AC3E}">
        <p14:creationId xmlns:p14="http://schemas.microsoft.com/office/powerpoint/2010/main" val="4511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2BD6-570C-8888-5DBB-6FECA1DBBD35}"/>
              </a:ext>
            </a:extLst>
          </p:cNvPr>
          <p:cNvSpPr>
            <a:spLocks noGrp="1"/>
          </p:cNvSpPr>
          <p:nvPr>
            <p:ph idx="1"/>
          </p:nvPr>
        </p:nvSpPr>
        <p:spPr>
          <a:xfrm>
            <a:off x="838200" y="266330"/>
            <a:ext cx="10515600" cy="5910633"/>
          </a:xfrm>
        </p:spPr>
        <p:txBody>
          <a:bodyPr/>
          <a:lstStyle/>
          <a:p>
            <a:pPr marL="0" indent="0">
              <a:buNone/>
            </a:pPr>
            <a:r>
              <a:rPr lang="en-US" dirty="0"/>
              <a:t>Solution:</a:t>
            </a:r>
          </a:p>
          <a:p>
            <a:pPr marL="0" indent="0">
              <a:buNone/>
            </a:pPr>
            <a:r>
              <a:rPr lang="en-US" dirty="0"/>
              <a:t>a=int(input("a: "))</a:t>
            </a:r>
          </a:p>
          <a:p>
            <a:pPr marL="0" indent="0">
              <a:buNone/>
            </a:pPr>
            <a:r>
              <a:rPr lang="en-US" dirty="0"/>
              <a:t>b=int(input("b: "))</a:t>
            </a:r>
          </a:p>
          <a:p>
            <a:pPr marL="0" indent="0">
              <a:buNone/>
            </a:pPr>
            <a:endParaRPr lang="en-US" dirty="0"/>
          </a:p>
          <a:p>
            <a:pPr marL="0" indent="0">
              <a:buNone/>
            </a:pPr>
            <a:r>
              <a:rPr lang="en-US" dirty="0"/>
              <a:t>def add(a, b):</a:t>
            </a:r>
          </a:p>
          <a:p>
            <a:pPr marL="0" indent="0">
              <a:buNone/>
            </a:pPr>
            <a:r>
              <a:rPr lang="en-US" dirty="0"/>
              <a:t>	return a+b</a:t>
            </a:r>
          </a:p>
          <a:p>
            <a:pPr marL="0" indent="0">
              <a:buNone/>
            </a:pPr>
            <a:endParaRPr lang="en-US" dirty="0"/>
          </a:p>
          <a:p>
            <a:pPr marL="0" indent="0">
              <a:buNone/>
            </a:pPr>
            <a:r>
              <a:rPr lang="en-US" dirty="0"/>
              <a:t>print(add(a,b))</a:t>
            </a:r>
          </a:p>
          <a:p>
            <a:pPr marL="0" indent="0">
              <a:buNone/>
            </a:pPr>
            <a:endParaRPr lang="en-IN" dirty="0"/>
          </a:p>
        </p:txBody>
      </p:sp>
    </p:spTree>
    <p:extLst>
      <p:ext uri="{BB962C8B-B14F-4D97-AF65-F5344CB8AC3E}">
        <p14:creationId xmlns:p14="http://schemas.microsoft.com/office/powerpoint/2010/main" val="804910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986FEF-B058-B4A4-860F-41D3BD6C9F0E}"/>
              </a:ext>
            </a:extLst>
          </p:cNvPr>
          <p:cNvPicPr>
            <a:picLocks noGrp="1" noChangeAspect="1"/>
          </p:cNvPicPr>
          <p:nvPr>
            <p:ph idx="1"/>
          </p:nvPr>
        </p:nvPicPr>
        <p:blipFill>
          <a:blip r:embed="rId2"/>
          <a:stretch>
            <a:fillRect/>
          </a:stretch>
        </p:blipFill>
        <p:spPr>
          <a:xfrm>
            <a:off x="90118" y="122739"/>
            <a:ext cx="7349369" cy="4333875"/>
          </a:xfrm>
        </p:spPr>
      </p:pic>
      <p:pic>
        <p:nvPicPr>
          <p:cNvPr id="6" name="Picture 5">
            <a:extLst>
              <a:ext uri="{FF2B5EF4-FFF2-40B4-BE49-F238E27FC236}">
                <a16:creationId xmlns:a16="http://schemas.microsoft.com/office/drawing/2014/main" id="{A2085DC7-F1C9-C512-0C6B-FD47BF13BDCE}"/>
              </a:ext>
            </a:extLst>
          </p:cNvPr>
          <p:cNvPicPr>
            <a:picLocks noChangeAspect="1"/>
          </p:cNvPicPr>
          <p:nvPr/>
        </p:nvPicPr>
        <p:blipFill>
          <a:blip r:embed="rId3"/>
          <a:stretch>
            <a:fillRect/>
          </a:stretch>
        </p:blipFill>
        <p:spPr>
          <a:xfrm>
            <a:off x="161693" y="4456614"/>
            <a:ext cx="7277794" cy="1857375"/>
          </a:xfrm>
          <a:prstGeom prst="rect">
            <a:avLst/>
          </a:prstGeom>
        </p:spPr>
      </p:pic>
    </p:spTree>
    <p:extLst>
      <p:ext uri="{BB962C8B-B14F-4D97-AF65-F5344CB8AC3E}">
        <p14:creationId xmlns:p14="http://schemas.microsoft.com/office/powerpoint/2010/main" val="433340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2BD6-570C-8888-5DBB-6FECA1DBBD35}"/>
              </a:ext>
            </a:extLst>
          </p:cNvPr>
          <p:cNvSpPr>
            <a:spLocks noGrp="1"/>
          </p:cNvSpPr>
          <p:nvPr>
            <p:ph idx="1"/>
          </p:nvPr>
        </p:nvSpPr>
        <p:spPr>
          <a:xfrm>
            <a:off x="838200" y="266330"/>
            <a:ext cx="10515600" cy="5910633"/>
          </a:xfrm>
        </p:spPr>
        <p:txBody>
          <a:bodyPr/>
          <a:lstStyle/>
          <a:p>
            <a:pPr marL="0" indent="0">
              <a:buNone/>
            </a:pPr>
            <a:r>
              <a:rPr lang="en-US" dirty="0"/>
              <a:t>Solution:</a:t>
            </a:r>
          </a:p>
          <a:p>
            <a:pPr marL="0" indent="0">
              <a:buNone/>
            </a:pPr>
            <a:r>
              <a:rPr lang="en-IN" dirty="0"/>
              <a:t>def sayhello(username):</a:t>
            </a:r>
          </a:p>
          <a:p>
            <a:pPr marL="0" indent="0">
              <a:buNone/>
            </a:pPr>
            <a:r>
              <a:rPr lang="en-IN" dirty="0"/>
              <a:t>	greet="Hello"</a:t>
            </a:r>
          </a:p>
          <a:p>
            <a:pPr marL="0" indent="0">
              <a:buNone/>
            </a:pPr>
            <a:r>
              <a:rPr lang="en-IN" dirty="0"/>
              <a:t>	print(greet+" "+username)</a:t>
            </a:r>
          </a:p>
          <a:p>
            <a:pPr marL="0" indent="0">
              <a:buNone/>
            </a:pPr>
            <a:r>
              <a:rPr lang="en-IN" dirty="0"/>
              <a:t>	</a:t>
            </a:r>
          </a:p>
          <a:p>
            <a:pPr marL="0" indent="0">
              <a:buNone/>
            </a:pPr>
            <a:r>
              <a:rPr lang="en-IN" dirty="0"/>
              <a:t>users = ['Ram', 'Mahesh', 'Vasudha', 'Uma', 'Sekhar', 'John']</a:t>
            </a:r>
          </a:p>
          <a:p>
            <a:pPr marL="0" indent="0">
              <a:buNone/>
            </a:pPr>
            <a:r>
              <a:rPr lang="en-IN" dirty="0"/>
              <a:t>for i in users:</a:t>
            </a:r>
          </a:p>
          <a:p>
            <a:pPr marL="0" indent="0">
              <a:buNone/>
            </a:pPr>
            <a:r>
              <a:rPr lang="en-IN" dirty="0"/>
              <a:t>	sayhello(i)</a:t>
            </a:r>
          </a:p>
          <a:p>
            <a:pPr marL="0" indent="0">
              <a:buNone/>
            </a:pPr>
            <a:endParaRPr lang="en-IN" dirty="0"/>
          </a:p>
        </p:txBody>
      </p:sp>
    </p:spTree>
    <p:extLst>
      <p:ext uri="{BB962C8B-B14F-4D97-AF65-F5344CB8AC3E}">
        <p14:creationId xmlns:p14="http://schemas.microsoft.com/office/powerpoint/2010/main" val="349732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2BD6-570C-8888-5DBB-6FECA1DBBD35}"/>
              </a:ext>
            </a:extLst>
          </p:cNvPr>
          <p:cNvSpPr>
            <a:spLocks noGrp="1"/>
          </p:cNvSpPr>
          <p:nvPr>
            <p:ph idx="1"/>
          </p:nvPr>
        </p:nvSpPr>
        <p:spPr>
          <a:xfrm>
            <a:off x="838200" y="266330"/>
            <a:ext cx="10515600" cy="5910633"/>
          </a:xfrm>
        </p:spPr>
        <p:txBody>
          <a:bodyPr/>
          <a:lstStyle/>
          <a:p>
            <a:pPr marL="0" indent="0">
              <a:buNone/>
            </a:pPr>
            <a:r>
              <a:rPr lang="en-US" dirty="0"/>
              <a:t>Solution:</a:t>
            </a:r>
          </a:p>
          <a:p>
            <a:pPr marL="0" indent="0">
              <a:buNone/>
            </a:pPr>
            <a:endParaRPr lang="en-IN" dirty="0"/>
          </a:p>
        </p:txBody>
      </p:sp>
      <p:pic>
        <p:nvPicPr>
          <p:cNvPr id="4" name="Picture 3">
            <a:extLst>
              <a:ext uri="{FF2B5EF4-FFF2-40B4-BE49-F238E27FC236}">
                <a16:creationId xmlns:a16="http://schemas.microsoft.com/office/drawing/2014/main" id="{C90ED463-E399-C27E-6A3F-D9EB1A5735ED}"/>
              </a:ext>
            </a:extLst>
          </p:cNvPr>
          <p:cNvPicPr>
            <a:picLocks noChangeAspect="1"/>
          </p:cNvPicPr>
          <p:nvPr/>
        </p:nvPicPr>
        <p:blipFill>
          <a:blip r:embed="rId2"/>
          <a:stretch>
            <a:fillRect/>
          </a:stretch>
        </p:blipFill>
        <p:spPr>
          <a:xfrm>
            <a:off x="954072" y="762000"/>
            <a:ext cx="8934450" cy="2667000"/>
          </a:xfrm>
          <a:prstGeom prst="rect">
            <a:avLst/>
          </a:prstGeom>
        </p:spPr>
      </p:pic>
      <p:pic>
        <p:nvPicPr>
          <p:cNvPr id="6" name="Picture 5">
            <a:extLst>
              <a:ext uri="{FF2B5EF4-FFF2-40B4-BE49-F238E27FC236}">
                <a16:creationId xmlns:a16="http://schemas.microsoft.com/office/drawing/2014/main" id="{DCE05D9E-B64A-EAF3-6C59-3AA52874B2D9}"/>
              </a:ext>
            </a:extLst>
          </p:cNvPr>
          <p:cNvPicPr>
            <a:picLocks noChangeAspect="1"/>
          </p:cNvPicPr>
          <p:nvPr/>
        </p:nvPicPr>
        <p:blipFill>
          <a:blip r:embed="rId3"/>
          <a:stretch>
            <a:fillRect/>
          </a:stretch>
        </p:blipFill>
        <p:spPr>
          <a:xfrm>
            <a:off x="1066013" y="3711860"/>
            <a:ext cx="8726057" cy="2409825"/>
          </a:xfrm>
          <a:prstGeom prst="rect">
            <a:avLst/>
          </a:prstGeom>
        </p:spPr>
      </p:pic>
    </p:spTree>
    <p:extLst>
      <p:ext uri="{BB962C8B-B14F-4D97-AF65-F5344CB8AC3E}">
        <p14:creationId xmlns:p14="http://schemas.microsoft.com/office/powerpoint/2010/main" val="3658962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78DB7-9C72-4092-2B41-F906D39091A2}"/>
              </a:ext>
            </a:extLst>
          </p:cNvPr>
          <p:cNvSpPr>
            <a:spLocks noGrp="1"/>
          </p:cNvSpPr>
          <p:nvPr>
            <p:ph idx="1"/>
          </p:nvPr>
        </p:nvSpPr>
        <p:spPr>
          <a:xfrm>
            <a:off x="838200" y="328474"/>
            <a:ext cx="10515600" cy="5848489"/>
          </a:xfrm>
        </p:spPr>
        <p:txBody>
          <a:bodyPr>
            <a:normAutofit lnSpcReduction="10000"/>
          </a:bodyPr>
          <a:lstStyle/>
          <a:p>
            <a:pPr marL="0" indent="0">
              <a:buNone/>
            </a:pPr>
            <a:r>
              <a:rPr lang="en-US" dirty="0"/>
              <a:t>Solution:</a:t>
            </a:r>
          </a:p>
          <a:p>
            <a:pPr marL="0" indent="0">
              <a:buNone/>
            </a:pPr>
            <a:r>
              <a:rPr lang="en-US" dirty="0"/>
              <a:t>def printPascal(n):</a:t>
            </a:r>
          </a:p>
          <a:p>
            <a:pPr marL="0" indent="0">
              <a:buNone/>
            </a:pPr>
            <a:r>
              <a:rPr lang="en-US" dirty="0"/>
              <a:t>	for line in range(1, n + 1):</a:t>
            </a:r>
          </a:p>
          <a:p>
            <a:pPr marL="0" indent="0">
              <a:buNone/>
            </a:pPr>
            <a:r>
              <a:rPr lang="en-US" dirty="0"/>
              <a:t>		C = 1; # used to represent C(line, i)</a:t>
            </a:r>
          </a:p>
          <a:p>
            <a:pPr marL="0" indent="0">
              <a:buNone/>
            </a:pPr>
            <a:r>
              <a:rPr lang="en-US" dirty="0"/>
              <a:t>		for i in range(1, line + 1):</a:t>
            </a:r>
          </a:p>
          <a:p>
            <a:pPr marL="0" indent="0">
              <a:buNone/>
            </a:pPr>
            <a:r>
              <a:rPr lang="en-US" dirty="0"/>
              <a:t>			print(C, end = " ");</a:t>
            </a:r>
          </a:p>
          <a:p>
            <a:pPr marL="0" indent="0">
              <a:buNone/>
            </a:pPr>
            <a:r>
              <a:rPr lang="en-US" dirty="0"/>
              <a:t>			C = int(C * (line - i) / i);</a:t>
            </a:r>
          </a:p>
          <a:p>
            <a:pPr marL="0" indent="0">
              <a:buNone/>
            </a:pPr>
            <a:r>
              <a:rPr lang="en-US" dirty="0"/>
              <a:t>		print();</a:t>
            </a:r>
          </a:p>
          <a:p>
            <a:pPr marL="0" indent="0">
              <a:buNone/>
            </a:pPr>
            <a:endParaRPr lang="en-US" dirty="0"/>
          </a:p>
          <a:p>
            <a:pPr marL="0" indent="0">
              <a:buNone/>
            </a:pPr>
            <a:r>
              <a:rPr lang="en-US" dirty="0"/>
              <a:t># Driver code</a:t>
            </a:r>
          </a:p>
          <a:p>
            <a:pPr marL="0" indent="0">
              <a:buNone/>
            </a:pPr>
            <a:r>
              <a:rPr lang="en-US" dirty="0"/>
              <a:t>n = int(input("num: "))</a:t>
            </a:r>
          </a:p>
          <a:p>
            <a:pPr marL="0" indent="0">
              <a:buNone/>
            </a:pPr>
            <a:r>
              <a:rPr lang="en-US" dirty="0"/>
              <a:t>printPascal(n);</a:t>
            </a:r>
            <a:endParaRPr lang="en-IN" dirty="0"/>
          </a:p>
        </p:txBody>
      </p:sp>
    </p:spTree>
    <p:extLst>
      <p:ext uri="{BB962C8B-B14F-4D97-AF65-F5344CB8AC3E}">
        <p14:creationId xmlns:p14="http://schemas.microsoft.com/office/powerpoint/2010/main" val="222769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48C7C-E95B-6498-8EFD-2C157889CA5F}"/>
              </a:ext>
            </a:extLst>
          </p:cNvPr>
          <p:cNvSpPr>
            <a:spLocks noGrp="1"/>
          </p:cNvSpPr>
          <p:nvPr>
            <p:ph idx="1"/>
          </p:nvPr>
        </p:nvSpPr>
        <p:spPr>
          <a:xfrm>
            <a:off x="838200" y="355107"/>
            <a:ext cx="10515600" cy="5821856"/>
          </a:xfrm>
        </p:spPr>
        <p:txBody>
          <a:bodyPr>
            <a:normAutofit/>
          </a:bodyPr>
          <a:lstStyle/>
          <a:p>
            <a:pPr marL="0" indent="0">
              <a:buNone/>
            </a:pPr>
            <a:r>
              <a:rPr lang="en-US" sz="2400" dirty="0">
                <a:solidFill>
                  <a:srgbClr val="212529"/>
                </a:solidFill>
                <a:latin typeface="Aparajita" panose="02020603050405020304" pitchFamily="18" charset="0"/>
                <a:cs typeface="Aparajita" panose="02020603050405020304" pitchFamily="18" charset="0"/>
              </a:rPr>
              <a:t>Which of the following option is correct?</a:t>
            </a:r>
          </a:p>
          <a:p>
            <a:pPr marL="0" indent="0">
              <a:buNone/>
            </a:pPr>
            <a:r>
              <a:rPr lang="en-US" sz="2400" dirty="0">
                <a:latin typeface="Aparajita" panose="02020603050405020304" pitchFamily="18" charset="0"/>
                <a:cs typeface="Aparajita" panose="02020603050405020304" pitchFamily="18" charset="0"/>
              </a:rPr>
              <a:t>1. A function is defined once but called many number of times.</a:t>
            </a:r>
          </a:p>
          <a:p>
            <a:pPr marL="0" indent="0">
              <a:buNone/>
            </a:pPr>
            <a:r>
              <a:rPr lang="en-US" sz="2400" dirty="0">
                <a:latin typeface="Aparajita" panose="02020603050405020304" pitchFamily="18" charset="0"/>
                <a:cs typeface="Aparajita" panose="02020603050405020304" pitchFamily="18" charset="0"/>
              </a:rPr>
              <a:t>2. Function is a block of statements to do one or more tasks.</a:t>
            </a:r>
          </a:p>
          <a:p>
            <a:pPr marL="0" indent="0">
              <a:buNone/>
            </a:pPr>
            <a:r>
              <a:rPr lang="en-US" sz="2400" dirty="0">
                <a:latin typeface="Aparajita" panose="02020603050405020304" pitchFamily="18" charset="0"/>
                <a:cs typeface="Aparajita" panose="02020603050405020304" pitchFamily="18" charset="0"/>
              </a:rPr>
              <a:t>3. By writing different functions in a program, increases the length of the code.</a:t>
            </a:r>
          </a:p>
          <a:p>
            <a:pPr marL="514350" indent="-514350">
              <a:buAutoNum type="alphaUcPeriod"/>
            </a:pPr>
            <a:r>
              <a:rPr lang="en-US" sz="2400" dirty="0">
                <a:latin typeface="Aparajita" panose="02020603050405020304" pitchFamily="18" charset="0"/>
                <a:cs typeface="Aparajita" panose="02020603050405020304" pitchFamily="18" charset="0"/>
              </a:rPr>
              <a:t>1 only</a:t>
            </a:r>
          </a:p>
          <a:p>
            <a:pPr marL="514350" indent="-514350">
              <a:buAutoNum type="alphaUcPeriod"/>
            </a:pPr>
            <a:r>
              <a:rPr lang="en-US" sz="2400" dirty="0">
                <a:latin typeface="Aparajita" panose="02020603050405020304" pitchFamily="18" charset="0"/>
                <a:cs typeface="Aparajita" panose="02020603050405020304" pitchFamily="18" charset="0"/>
              </a:rPr>
              <a:t>2 only</a:t>
            </a:r>
          </a:p>
          <a:p>
            <a:pPr marL="514350" indent="-514350">
              <a:buAutoNum type="alphaUcPeriod"/>
            </a:pPr>
            <a:r>
              <a:rPr lang="en-US" sz="2400" dirty="0">
                <a:latin typeface="Aparajita" panose="02020603050405020304" pitchFamily="18" charset="0"/>
                <a:cs typeface="Aparajita" panose="02020603050405020304" pitchFamily="18" charset="0"/>
              </a:rPr>
              <a:t>1 and 2</a:t>
            </a:r>
          </a:p>
          <a:p>
            <a:pPr marL="514350" indent="-514350">
              <a:buAutoNum type="alphaUcPeriod"/>
            </a:pPr>
            <a:r>
              <a:rPr lang="en-US" sz="2400" dirty="0">
                <a:latin typeface="Aparajita" panose="02020603050405020304" pitchFamily="18" charset="0"/>
                <a:cs typeface="Aparajita" panose="02020603050405020304" pitchFamily="18" charset="0"/>
              </a:rPr>
              <a:t>1 and 3</a:t>
            </a:r>
            <a:endParaRPr lang="en-IN"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443477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20FA2-EE50-DBA1-37C1-572C9922401D}"/>
              </a:ext>
            </a:extLst>
          </p:cNvPr>
          <p:cNvSpPr>
            <a:spLocks noGrp="1"/>
          </p:cNvSpPr>
          <p:nvPr>
            <p:ph idx="1"/>
          </p:nvPr>
        </p:nvSpPr>
        <p:spPr>
          <a:xfrm>
            <a:off x="838200" y="142043"/>
            <a:ext cx="10515600" cy="6034920"/>
          </a:xfrm>
        </p:spPr>
        <p:txBody>
          <a:bodyPr>
            <a:normAutofit lnSpcReduction="10000"/>
          </a:bodyPr>
          <a:lstStyle/>
          <a:p>
            <a:pPr marL="0" indent="0">
              <a:buNone/>
            </a:pPr>
            <a:r>
              <a:rPr lang="en-US" dirty="0"/>
              <a:t>Keyword arguments</a:t>
            </a:r>
          </a:p>
          <a:p>
            <a:pPr marL="0" indent="0">
              <a:buNone/>
            </a:pPr>
            <a:r>
              <a:rPr lang="en-US" sz="2600" dirty="0">
                <a:latin typeface="Aparajita" panose="02020603050405020304" pitchFamily="18" charset="0"/>
                <a:cs typeface="Aparajita" panose="02020603050405020304" pitchFamily="18" charset="0"/>
              </a:rPr>
              <a:t>Whenever a function is called with some arguments, the arguments passed get assigned to the parameters of the function and the function uses these parameter values inside the body of the function.</a:t>
            </a:r>
          </a:p>
          <a:p>
            <a:pPr marL="0" indent="0">
              <a:buNone/>
            </a:pPr>
            <a:r>
              <a:rPr lang="en-US" sz="2600" b="1" dirty="0">
                <a:latin typeface="Aparajita" panose="02020603050405020304" pitchFamily="18" charset="0"/>
                <a:cs typeface="Aparajita" panose="02020603050405020304" pitchFamily="18" charset="0"/>
              </a:rPr>
              <a:t>Example:</a:t>
            </a:r>
          </a:p>
          <a:p>
            <a:pPr>
              <a:buFont typeface="Wingdings" panose="05000000000000000000" pitchFamily="2" charset="2"/>
              <a:buChar char="Ø"/>
            </a:pPr>
            <a:r>
              <a:rPr lang="en-US" sz="2400" dirty="0">
                <a:latin typeface="Aparajita" panose="02020603050405020304" pitchFamily="18" charset="0"/>
                <a:cs typeface="Aparajita" panose="02020603050405020304" pitchFamily="18" charset="0"/>
              </a:rPr>
              <a:t>Let's look at a function which takes two arguments name and age and prints whether the person can apply for voter id or not, voter_id(name, age).</a:t>
            </a:r>
          </a:p>
          <a:p>
            <a:pPr>
              <a:buFont typeface="Wingdings" panose="05000000000000000000" pitchFamily="2" charset="2"/>
              <a:buChar char="Ø"/>
            </a:pPr>
            <a:r>
              <a:rPr lang="en-US" sz="2400" dirty="0">
                <a:latin typeface="Aparajita" panose="02020603050405020304" pitchFamily="18" charset="0"/>
                <a:cs typeface="Aparajita" panose="02020603050405020304" pitchFamily="18" charset="0"/>
              </a:rPr>
              <a:t>The first parameter is name which is a string and the second parameter is age which is an integer. Whenever we call this function, the first argument should be name and the second argument should be age.</a:t>
            </a:r>
          </a:p>
          <a:p>
            <a:pPr>
              <a:buFont typeface="Wingdings" panose="05000000000000000000" pitchFamily="2" charset="2"/>
              <a:buChar char="Ø"/>
            </a:pPr>
            <a:r>
              <a:rPr lang="en-US" sz="2400" dirty="0">
                <a:latin typeface="Aparajita" panose="02020603050405020304" pitchFamily="18" charset="0"/>
                <a:cs typeface="Aparajita" panose="02020603050405020304" pitchFamily="18" charset="0"/>
              </a:rPr>
              <a:t>We cannot call this function with the first argument as age and second argument as name.</a:t>
            </a:r>
          </a:p>
          <a:p>
            <a:pPr>
              <a:buFont typeface="Wingdings" panose="05000000000000000000" pitchFamily="2" charset="2"/>
              <a:buChar char="Ø"/>
            </a:pPr>
            <a:r>
              <a:rPr lang="en-US" sz="2400" dirty="0">
                <a:latin typeface="Aparajita" panose="02020603050405020304" pitchFamily="18" charset="0"/>
                <a:cs typeface="Aparajita" panose="02020603050405020304" pitchFamily="18" charset="0"/>
              </a:rPr>
              <a:t>These are called Positional arguments. Readers must examine the documentation to understand what the arguments mean, especially if there are many arguments. To avoid this problem, we use keyword arguments.</a:t>
            </a:r>
            <a:endParaRPr lang="en-IN"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4103826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6D2D2C-7904-3C25-20EA-226816D7E7C5}"/>
              </a:ext>
            </a:extLst>
          </p:cNvPr>
          <p:cNvPicPr>
            <a:picLocks noGrp="1" noChangeAspect="1"/>
          </p:cNvPicPr>
          <p:nvPr>
            <p:ph idx="1"/>
          </p:nvPr>
        </p:nvPicPr>
        <p:blipFill>
          <a:blip r:embed="rId2"/>
          <a:stretch>
            <a:fillRect/>
          </a:stretch>
        </p:blipFill>
        <p:spPr>
          <a:xfrm>
            <a:off x="1" y="141350"/>
            <a:ext cx="6462944" cy="6250573"/>
          </a:xfrm>
        </p:spPr>
      </p:pic>
      <p:sp>
        <p:nvSpPr>
          <p:cNvPr id="7" name="TextBox 6">
            <a:extLst>
              <a:ext uri="{FF2B5EF4-FFF2-40B4-BE49-F238E27FC236}">
                <a16:creationId xmlns:a16="http://schemas.microsoft.com/office/drawing/2014/main" id="{B79E5081-68CB-CF35-B3C2-4510AE6676EC}"/>
              </a:ext>
            </a:extLst>
          </p:cNvPr>
          <p:cNvSpPr txBox="1"/>
          <p:nvPr/>
        </p:nvSpPr>
        <p:spPr>
          <a:xfrm>
            <a:off x="6462945" y="1761684"/>
            <a:ext cx="5637320" cy="3139321"/>
          </a:xfrm>
          <a:prstGeom prst="rect">
            <a:avLst/>
          </a:prstGeom>
          <a:noFill/>
        </p:spPr>
        <p:txBody>
          <a:bodyPr wrap="square">
            <a:spAutoFit/>
          </a:bodyPr>
          <a:lstStyle/>
          <a:p>
            <a:r>
              <a:rPr lang="en-IN" dirty="0"/>
              <a:t>Notice the sequence in which the arguments are passed.</a:t>
            </a:r>
          </a:p>
          <a:p>
            <a:endParaRPr lang="en-IN" dirty="0"/>
          </a:p>
          <a:p>
            <a:r>
              <a:rPr lang="en-IN" dirty="0"/>
              <a:t>They are not in the same sequence as they are in the function definition.</a:t>
            </a:r>
          </a:p>
          <a:p>
            <a:endParaRPr lang="en-IN" dirty="0"/>
          </a:p>
          <a:p>
            <a:r>
              <a:rPr lang="en-IN" b="1" i="1" dirty="0"/>
              <a:t>This passing of arguments in any order by passing the names and assigning them to the right parameters is called keyword arguments.</a:t>
            </a:r>
          </a:p>
          <a:p>
            <a:endParaRPr lang="en-IN" dirty="0"/>
          </a:p>
          <a:p>
            <a:r>
              <a:rPr lang="en-IN" dirty="0"/>
              <a:t>Keyword arguments simply augment to Python’s core philosophy that “readability counts”.</a:t>
            </a:r>
          </a:p>
        </p:txBody>
      </p:sp>
    </p:spTree>
    <p:extLst>
      <p:ext uri="{BB962C8B-B14F-4D97-AF65-F5344CB8AC3E}">
        <p14:creationId xmlns:p14="http://schemas.microsoft.com/office/powerpoint/2010/main" val="2067342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D9675-5C9E-41BD-3132-19FE18EA60D3}"/>
              </a:ext>
            </a:extLst>
          </p:cNvPr>
          <p:cNvSpPr>
            <a:spLocks noGrp="1"/>
          </p:cNvSpPr>
          <p:nvPr>
            <p:ph idx="1"/>
          </p:nvPr>
        </p:nvSpPr>
        <p:spPr>
          <a:xfrm>
            <a:off x="838200" y="292963"/>
            <a:ext cx="10515600" cy="5884000"/>
          </a:xfrm>
        </p:spPr>
        <p:txBody>
          <a:bodyPr/>
          <a:lstStyle/>
          <a:p>
            <a:pPr marL="0" indent="0">
              <a:buNone/>
            </a:pPr>
            <a:r>
              <a:rPr lang="en-US" sz="2400" dirty="0">
                <a:latin typeface="Aparajita" panose="02020603050405020304" pitchFamily="18" charset="0"/>
                <a:cs typeface="Aparajita" panose="02020603050405020304" pitchFamily="18" charset="0"/>
              </a:rPr>
              <a:t>Select all the correct statements given below.</a:t>
            </a:r>
          </a:p>
          <a:p>
            <a:pPr marL="0" indent="0" algn="l">
              <a:buNone/>
            </a:pPr>
            <a:r>
              <a:rPr lang="en-US" sz="2400" b="0" i="0" dirty="0">
                <a:solidFill>
                  <a:srgbClr val="212529"/>
                </a:solidFill>
                <a:effectLst/>
                <a:latin typeface="Aparajita" panose="02020603050405020304" pitchFamily="18" charset="0"/>
                <a:cs typeface="Aparajita" panose="02020603050405020304" pitchFamily="18" charset="0"/>
              </a:rPr>
              <a:t>1. When the values are passed, as arguments to the function in any order and these values get assigned, these arguments are called keyword arguments.</a:t>
            </a:r>
          </a:p>
          <a:p>
            <a:pPr marL="0" indent="0" algn="l">
              <a:buNone/>
            </a:pPr>
            <a:r>
              <a:rPr lang="en-US" sz="2400" b="0" i="0" dirty="0">
                <a:solidFill>
                  <a:srgbClr val="212529"/>
                </a:solidFill>
                <a:effectLst/>
                <a:latin typeface="Aparajita" panose="02020603050405020304" pitchFamily="18" charset="0"/>
                <a:cs typeface="Aparajita" panose="02020603050405020304" pitchFamily="18" charset="0"/>
              </a:rPr>
              <a:t>2. Calling the function add(a = 10,b = 20) or by add(10, 20) produce the same result.</a:t>
            </a:r>
          </a:p>
          <a:p>
            <a:pPr marL="0" indent="0" algn="l">
              <a:buNone/>
            </a:pPr>
            <a:r>
              <a:rPr lang="en-US" sz="2400" b="0" i="0" dirty="0">
                <a:solidFill>
                  <a:srgbClr val="212529"/>
                </a:solidFill>
                <a:effectLst/>
                <a:latin typeface="Aparajita" panose="02020603050405020304" pitchFamily="18" charset="0"/>
                <a:cs typeface="Aparajita" panose="02020603050405020304" pitchFamily="18" charset="0"/>
              </a:rPr>
              <a:t>3. Calling the function add(b = 20, a = 10) or by add(10, 20) do not produce the same result.</a:t>
            </a:r>
          </a:p>
          <a:p>
            <a:pPr marL="514350" indent="-514350" algn="l">
              <a:buAutoNum type="alphaUcPeriod"/>
            </a:pPr>
            <a:r>
              <a:rPr lang="en-US" sz="2400" dirty="0">
                <a:solidFill>
                  <a:srgbClr val="212529"/>
                </a:solidFill>
                <a:latin typeface="Aparajita" panose="02020603050405020304" pitchFamily="18" charset="0"/>
                <a:cs typeface="Aparajita" panose="02020603050405020304" pitchFamily="18" charset="0"/>
              </a:rPr>
              <a:t>1 and 2</a:t>
            </a:r>
          </a:p>
          <a:p>
            <a:pPr marL="514350" indent="-514350" algn="l">
              <a:buAutoNum type="alphaUcPeriod"/>
            </a:pPr>
            <a:r>
              <a:rPr lang="en-US" sz="2400" b="0" i="0" dirty="0">
                <a:solidFill>
                  <a:srgbClr val="212529"/>
                </a:solidFill>
                <a:effectLst/>
                <a:latin typeface="Aparajita" panose="02020603050405020304" pitchFamily="18" charset="0"/>
                <a:cs typeface="Aparajita" panose="02020603050405020304" pitchFamily="18" charset="0"/>
              </a:rPr>
              <a:t>2 and 3</a:t>
            </a:r>
          </a:p>
          <a:p>
            <a:pPr marL="514350" indent="-514350" algn="l">
              <a:buAutoNum type="alphaUcPeriod"/>
            </a:pPr>
            <a:r>
              <a:rPr lang="en-US" sz="2400" dirty="0">
                <a:solidFill>
                  <a:srgbClr val="212529"/>
                </a:solidFill>
                <a:latin typeface="Aparajita" panose="02020603050405020304" pitchFamily="18" charset="0"/>
                <a:cs typeface="Aparajita" panose="02020603050405020304" pitchFamily="18" charset="0"/>
              </a:rPr>
              <a:t>1 and 3</a:t>
            </a:r>
          </a:p>
          <a:p>
            <a:pPr marL="514350" indent="-514350" algn="l">
              <a:buAutoNum type="alphaUcPeriod"/>
            </a:pPr>
            <a:r>
              <a:rPr lang="en-US" sz="2400" b="0" i="0" dirty="0">
                <a:solidFill>
                  <a:srgbClr val="212529"/>
                </a:solidFill>
                <a:effectLst/>
                <a:latin typeface="Aparajita" panose="02020603050405020304" pitchFamily="18" charset="0"/>
                <a:cs typeface="Aparajita" panose="02020603050405020304" pitchFamily="18" charset="0"/>
              </a:rPr>
              <a:t>1 only</a:t>
            </a:r>
          </a:p>
          <a:p>
            <a:pPr marL="0" indent="0">
              <a:buNone/>
            </a:pPr>
            <a:endParaRPr lang="en-IN" dirty="0"/>
          </a:p>
        </p:txBody>
      </p:sp>
    </p:spTree>
    <p:extLst>
      <p:ext uri="{BB962C8B-B14F-4D97-AF65-F5344CB8AC3E}">
        <p14:creationId xmlns:p14="http://schemas.microsoft.com/office/powerpoint/2010/main" val="1116131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D9675-5C9E-41BD-3132-19FE18EA60D3}"/>
              </a:ext>
            </a:extLst>
          </p:cNvPr>
          <p:cNvSpPr>
            <a:spLocks noGrp="1"/>
          </p:cNvSpPr>
          <p:nvPr>
            <p:ph idx="1"/>
          </p:nvPr>
        </p:nvSpPr>
        <p:spPr>
          <a:xfrm>
            <a:off x="838200" y="292963"/>
            <a:ext cx="10515600" cy="5884000"/>
          </a:xfrm>
        </p:spPr>
        <p:txBody>
          <a:bodyPr/>
          <a:lstStyle/>
          <a:p>
            <a:pPr marL="0" indent="0">
              <a:buNone/>
            </a:pPr>
            <a:r>
              <a:rPr lang="en-US" sz="2400" dirty="0">
                <a:latin typeface="Aparajita" panose="02020603050405020304" pitchFamily="18" charset="0"/>
                <a:cs typeface="Aparajita" panose="02020603050405020304" pitchFamily="18" charset="0"/>
              </a:rPr>
              <a:t>Select all the correct statements given below.</a:t>
            </a:r>
          </a:p>
          <a:p>
            <a:pPr marL="0" indent="0" algn="l">
              <a:buNone/>
            </a:pPr>
            <a:r>
              <a:rPr lang="en-US" sz="2400" b="0" i="0" dirty="0">
                <a:solidFill>
                  <a:srgbClr val="212529"/>
                </a:solidFill>
                <a:effectLst/>
                <a:latin typeface="Aparajita" panose="02020603050405020304" pitchFamily="18" charset="0"/>
                <a:cs typeface="Aparajita" panose="02020603050405020304" pitchFamily="18" charset="0"/>
              </a:rPr>
              <a:t>1. When the values are passed, as arguments to the function in any order and these values get assigned, these arguments are called keyword arguments.</a:t>
            </a:r>
          </a:p>
          <a:p>
            <a:pPr marL="0" indent="0" algn="l">
              <a:buNone/>
            </a:pPr>
            <a:r>
              <a:rPr lang="en-US" sz="2400" b="0" i="0" dirty="0">
                <a:solidFill>
                  <a:srgbClr val="212529"/>
                </a:solidFill>
                <a:effectLst/>
                <a:latin typeface="Aparajita" panose="02020603050405020304" pitchFamily="18" charset="0"/>
                <a:cs typeface="Aparajita" panose="02020603050405020304" pitchFamily="18" charset="0"/>
              </a:rPr>
              <a:t>2. Calling the function add(a = 10,b = 20) or by add(10, 20) produce the same result.</a:t>
            </a:r>
          </a:p>
          <a:p>
            <a:pPr marL="0" indent="0" algn="l">
              <a:buNone/>
            </a:pPr>
            <a:r>
              <a:rPr lang="en-US" sz="2400" b="0" i="0" dirty="0">
                <a:solidFill>
                  <a:srgbClr val="212529"/>
                </a:solidFill>
                <a:effectLst/>
                <a:latin typeface="Aparajita" panose="02020603050405020304" pitchFamily="18" charset="0"/>
                <a:cs typeface="Aparajita" panose="02020603050405020304" pitchFamily="18" charset="0"/>
              </a:rPr>
              <a:t>3. Calling the function add(b = 20, a = 10) or by add(10, 20) do not produce the same result.</a:t>
            </a:r>
          </a:p>
          <a:p>
            <a:pPr marL="514350" indent="-514350" algn="l">
              <a:buAutoNum type="alphaUcPeriod"/>
            </a:pPr>
            <a:r>
              <a:rPr lang="en-US" sz="2400" b="1" dirty="0">
                <a:solidFill>
                  <a:srgbClr val="212529"/>
                </a:solidFill>
                <a:latin typeface="Aparajita" panose="02020603050405020304" pitchFamily="18" charset="0"/>
                <a:cs typeface="Aparajita" panose="02020603050405020304" pitchFamily="18" charset="0"/>
              </a:rPr>
              <a:t>1 and 2</a:t>
            </a:r>
          </a:p>
          <a:p>
            <a:pPr marL="514350" indent="-514350" algn="l">
              <a:buAutoNum type="alphaUcPeriod"/>
            </a:pPr>
            <a:r>
              <a:rPr lang="en-US" sz="2400" b="0" i="0" dirty="0">
                <a:solidFill>
                  <a:srgbClr val="212529"/>
                </a:solidFill>
                <a:effectLst/>
                <a:latin typeface="Aparajita" panose="02020603050405020304" pitchFamily="18" charset="0"/>
                <a:cs typeface="Aparajita" panose="02020603050405020304" pitchFamily="18" charset="0"/>
              </a:rPr>
              <a:t>2 and 3</a:t>
            </a:r>
          </a:p>
          <a:p>
            <a:pPr marL="514350" indent="-514350" algn="l">
              <a:buAutoNum type="alphaUcPeriod"/>
            </a:pPr>
            <a:r>
              <a:rPr lang="en-US" sz="2400" dirty="0">
                <a:solidFill>
                  <a:srgbClr val="212529"/>
                </a:solidFill>
                <a:latin typeface="Aparajita" panose="02020603050405020304" pitchFamily="18" charset="0"/>
                <a:cs typeface="Aparajita" panose="02020603050405020304" pitchFamily="18" charset="0"/>
              </a:rPr>
              <a:t>1 and 3</a:t>
            </a:r>
          </a:p>
          <a:p>
            <a:pPr marL="514350" indent="-514350" algn="l">
              <a:buAutoNum type="alphaUcPeriod"/>
            </a:pPr>
            <a:r>
              <a:rPr lang="en-US" sz="2400" b="0" i="0" dirty="0">
                <a:solidFill>
                  <a:srgbClr val="212529"/>
                </a:solidFill>
                <a:effectLst/>
                <a:latin typeface="Aparajita" panose="02020603050405020304" pitchFamily="18" charset="0"/>
                <a:cs typeface="Aparajita" panose="02020603050405020304" pitchFamily="18" charset="0"/>
              </a:rPr>
              <a:t>1 only</a:t>
            </a:r>
          </a:p>
          <a:p>
            <a:pPr marL="0" indent="0">
              <a:buNone/>
            </a:pPr>
            <a:endParaRPr lang="en-IN" dirty="0"/>
          </a:p>
        </p:txBody>
      </p:sp>
    </p:spTree>
    <p:extLst>
      <p:ext uri="{BB962C8B-B14F-4D97-AF65-F5344CB8AC3E}">
        <p14:creationId xmlns:p14="http://schemas.microsoft.com/office/powerpoint/2010/main" val="2094452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3DAF93-8D1E-1947-3B00-2CCAB17F99E8}"/>
              </a:ext>
            </a:extLst>
          </p:cNvPr>
          <p:cNvPicPr>
            <a:picLocks noGrp="1" noChangeAspect="1"/>
          </p:cNvPicPr>
          <p:nvPr>
            <p:ph idx="1"/>
          </p:nvPr>
        </p:nvPicPr>
        <p:blipFill>
          <a:blip r:embed="rId2"/>
          <a:stretch>
            <a:fillRect/>
          </a:stretch>
        </p:blipFill>
        <p:spPr>
          <a:xfrm>
            <a:off x="626893" y="99743"/>
            <a:ext cx="8896350" cy="4486275"/>
          </a:xfrm>
        </p:spPr>
      </p:pic>
      <p:pic>
        <p:nvPicPr>
          <p:cNvPr id="7" name="Picture 6">
            <a:extLst>
              <a:ext uri="{FF2B5EF4-FFF2-40B4-BE49-F238E27FC236}">
                <a16:creationId xmlns:a16="http://schemas.microsoft.com/office/drawing/2014/main" id="{ADA23AC2-9D41-2207-C597-16F08A7962FE}"/>
              </a:ext>
            </a:extLst>
          </p:cNvPr>
          <p:cNvPicPr>
            <a:picLocks noChangeAspect="1"/>
          </p:cNvPicPr>
          <p:nvPr/>
        </p:nvPicPr>
        <p:blipFill>
          <a:blip r:embed="rId3"/>
          <a:stretch>
            <a:fillRect/>
          </a:stretch>
        </p:blipFill>
        <p:spPr>
          <a:xfrm>
            <a:off x="626893" y="4586018"/>
            <a:ext cx="8943975" cy="2143125"/>
          </a:xfrm>
          <a:prstGeom prst="rect">
            <a:avLst/>
          </a:prstGeom>
        </p:spPr>
      </p:pic>
    </p:spTree>
    <p:extLst>
      <p:ext uri="{BB962C8B-B14F-4D97-AF65-F5344CB8AC3E}">
        <p14:creationId xmlns:p14="http://schemas.microsoft.com/office/powerpoint/2010/main" val="3991625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B6931-A365-2CF8-D0CB-FF02A6DD5F7F}"/>
              </a:ext>
            </a:extLst>
          </p:cNvPr>
          <p:cNvSpPr>
            <a:spLocks noGrp="1"/>
          </p:cNvSpPr>
          <p:nvPr>
            <p:ph idx="1"/>
          </p:nvPr>
        </p:nvSpPr>
        <p:spPr>
          <a:xfrm>
            <a:off x="838200" y="248575"/>
            <a:ext cx="10515600" cy="5928388"/>
          </a:xfrm>
        </p:spPr>
        <p:txBody>
          <a:bodyPr>
            <a:normAutofit fontScale="92500" lnSpcReduction="20000"/>
          </a:bodyPr>
          <a:lstStyle/>
          <a:p>
            <a:pPr marL="0" indent="0">
              <a:buNone/>
            </a:pPr>
            <a:r>
              <a:rPr lang="en-US" dirty="0"/>
              <a:t>Solution:</a:t>
            </a:r>
          </a:p>
          <a:p>
            <a:pPr marL="0" indent="0">
              <a:buNone/>
            </a:pPr>
            <a:r>
              <a:rPr lang="en-US" dirty="0"/>
              <a:t>#Program to illustrate keyword parameters</a:t>
            </a:r>
          </a:p>
          <a:p>
            <a:pPr marL="0" indent="0">
              <a:buNone/>
            </a:pPr>
            <a:endParaRPr lang="en-US" dirty="0"/>
          </a:p>
          <a:p>
            <a:pPr marL="0" indent="0">
              <a:buNone/>
            </a:pPr>
            <a:r>
              <a:rPr lang="en-US" dirty="0"/>
              <a:t>#define your function here and perform arithmetic operations addition, subtraction, multiplicateion and print the result.</a:t>
            </a:r>
          </a:p>
          <a:p>
            <a:pPr marL="0" indent="0">
              <a:buNone/>
            </a:pPr>
            <a:r>
              <a:rPr lang="en-US" dirty="0"/>
              <a:t>def simplecalc(a,b):</a:t>
            </a:r>
          </a:p>
          <a:p>
            <a:pPr marL="0" indent="0">
              <a:buNone/>
            </a:pPr>
            <a:r>
              <a:rPr lang="en-US" dirty="0"/>
              <a:t>	print("addition:",a+b)</a:t>
            </a:r>
          </a:p>
          <a:p>
            <a:pPr marL="0" indent="0">
              <a:buNone/>
            </a:pPr>
            <a:r>
              <a:rPr lang="en-US" dirty="0"/>
              <a:t>	print("subtraction:",a-b)</a:t>
            </a:r>
          </a:p>
          <a:p>
            <a:pPr marL="0" indent="0">
              <a:buNone/>
            </a:pPr>
            <a:r>
              <a:rPr lang="en-US" dirty="0"/>
              <a:t>	print("multiplication:",a*b)</a:t>
            </a:r>
          </a:p>
          <a:p>
            <a:pPr marL="0" indent="0">
              <a:buNone/>
            </a:pPr>
            <a:endParaRPr lang="en-US" dirty="0"/>
          </a:p>
          <a:p>
            <a:pPr marL="0" indent="0">
              <a:buNone/>
            </a:pPr>
            <a:r>
              <a:rPr lang="en-US" dirty="0"/>
              <a:t>simplecalc(a = 3, b = 5)</a:t>
            </a:r>
          </a:p>
          <a:p>
            <a:pPr marL="0" indent="0">
              <a:buNone/>
            </a:pPr>
            <a:r>
              <a:rPr lang="en-US" dirty="0"/>
              <a:t>simplecalc(b = 4, a = 5)</a:t>
            </a:r>
          </a:p>
          <a:p>
            <a:pPr marL="0" indent="0">
              <a:buNone/>
            </a:pPr>
            <a:r>
              <a:rPr lang="en-US" dirty="0"/>
              <a:t>#This function can also be called with positional arguments</a:t>
            </a:r>
          </a:p>
          <a:p>
            <a:pPr marL="0" indent="0">
              <a:buNone/>
            </a:pPr>
            <a:r>
              <a:rPr lang="en-US" dirty="0"/>
              <a:t>simplecalc(8, 4)</a:t>
            </a:r>
            <a:endParaRPr lang="en-IN" dirty="0"/>
          </a:p>
        </p:txBody>
      </p:sp>
    </p:spTree>
    <p:extLst>
      <p:ext uri="{BB962C8B-B14F-4D97-AF65-F5344CB8AC3E}">
        <p14:creationId xmlns:p14="http://schemas.microsoft.com/office/powerpoint/2010/main" val="1611679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8F883D-C9CE-682D-9808-A94065B93979}"/>
              </a:ext>
            </a:extLst>
          </p:cNvPr>
          <p:cNvPicPr>
            <a:picLocks noGrp="1" noChangeAspect="1"/>
          </p:cNvPicPr>
          <p:nvPr>
            <p:ph idx="1"/>
          </p:nvPr>
        </p:nvPicPr>
        <p:blipFill>
          <a:blip r:embed="rId2"/>
          <a:stretch>
            <a:fillRect/>
          </a:stretch>
        </p:blipFill>
        <p:spPr>
          <a:xfrm>
            <a:off x="952778" y="487169"/>
            <a:ext cx="8972550" cy="3524250"/>
          </a:xfrm>
        </p:spPr>
      </p:pic>
    </p:spTree>
    <p:extLst>
      <p:ext uri="{BB962C8B-B14F-4D97-AF65-F5344CB8AC3E}">
        <p14:creationId xmlns:p14="http://schemas.microsoft.com/office/powerpoint/2010/main" val="2112556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B9CA7-9FF2-36E1-EF7B-6862E2686030}"/>
              </a:ext>
            </a:extLst>
          </p:cNvPr>
          <p:cNvSpPr>
            <a:spLocks noGrp="1"/>
          </p:cNvSpPr>
          <p:nvPr>
            <p:ph idx="1"/>
          </p:nvPr>
        </p:nvSpPr>
        <p:spPr>
          <a:xfrm>
            <a:off x="838200" y="559293"/>
            <a:ext cx="10515600" cy="5617670"/>
          </a:xfrm>
        </p:spPr>
        <p:txBody>
          <a:bodyPr/>
          <a:lstStyle/>
          <a:p>
            <a:pPr marL="0" indent="0">
              <a:buNone/>
            </a:pPr>
            <a:r>
              <a:rPr lang="en-US" dirty="0"/>
              <a:t>Solution:</a:t>
            </a:r>
          </a:p>
          <a:p>
            <a:pPr marL="0" indent="0">
              <a:buNone/>
            </a:pPr>
            <a:r>
              <a:rPr lang="en-US" dirty="0"/>
              <a:t>def saysomething(name,message):</a:t>
            </a:r>
          </a:p>
          <a:p>
            <a:pPr marL="0" indent="0">
              <a:buNone/>
            </a:pPr>
            <a:r>
              <a:rPr lang="en-US" dirty="0"/>
              <a:t>	print("Good"+" "+message+" "+name)</a:t>
            </a:r>
          </a:p>
          <a:p>
            <a:pPr marL="0" indent="0">
              <a:buNone/>
            </a:pPr>
            <a:endParaRPr lang="en-US" dirty="0"/>
          </a:p>
          <a:p>
            <a:pPr marL="0" indent="0">
              <a:buNone/>
            </a:pPr>
            <a:r>
              <a:rPr lang="en-US" dirty="0"/>
              <a:t>n=input("name: ")</a:t>
            </a:r>
          </a:p>
          <a:p>
            <a:pPr marL="0" indent="0">
              <a:buNone/>
            </a:pPr>
            <a:r>
              <a:rPr lang="en-US" dirty="0"/>
              <a:t>m=input("morning/night: ")</a:t>
            </a:r>
          </a:p>
          <a:p>
            <a:pPr marL="0" indent="0">
              <a:buNone/>
            </a:pPr>
            <a:r>
              <a:rPr lang="en-US" dirty="0"/>
              <a:t>saysomething(name=n,message=m)</a:t>
            </a:r>
          </a:p>
          <a:p>
            <a:pPr marL="0" indent="0">
              <a:buNone/>
            </a:pPr>
            <a:r>
              <a:rPr lang="en-US" dirty="0"/>
              <a:t>saysomething(message=m,name=n)</a:t>
            </a:r>
            <a:endParaRPr lang="en-IN" dirty="0"/>
          </a:p>
        </p:txBody>
      </p:sp>
    </p:spTree>
    <p:extLst>
      <p:ext uri="{BB962C8B-B14F-4D97-AF65-F5344CB8AC3E}">
        <p14:creationId xmlns:p14="http://schemas.microsoft.com/office/powerpoint/2010/main" val="367851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1BE575-F74A-1E8B-6F7C-3B9BFD5C4377}"/>
              </a:ext>
            </a:extLst>
          </p:cNvPr>
          <p:cNvPicPr>
            <a:picLocks noGrp="1" noChangeAspect="1"/>
          </p:cNvPicPr>
          <p:nvPr>
            <p:ph idx="1"/>
          </p:nvPr>
        </p:nvPicPr>
        <p:blipFill>
          <a:blip r:embed="rId2"/>
          <a:stretch>
            <a:fillRect/>
          </a:stretch>
        </p:blipFill>
        <p:spPr>
          <a:xfrm>
            <a:off x="2043598" y="212725"/>
            <a:ext cx="8104803" cy="5964238"/>
          </a:xfrm>
        </p:spPr>
      </p:pic>
    </p:spTree>
    <p:extLst>
      <p:ext uri="{BB962C8B-B14F-4D97-AF65-F5344CB8AC3E}">
        <p14:creationId xmlns:p14="http://schemas.microsoft.com/office/powerpoint/2010/main" val="4142773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73649-4477-0F2D-A799-7C4595CBA0D1}"/>
              </a:ext>
            </a:extLst>
          </p:cNvPr>
          <p:cNvSpPr>
            <a:spLocks noGrp="1"/>
          </p:cNvSpPr>
          <p:nvPr>
            <p:ph idx="1"/>
          </p:nvPr>
        </p:nvSpPr>
        <p:spPr>
          <a:xfrm>
            <a:off x="838200" y="248575"/>
            <a:ext cx="10515600" cy="5928388"/>
          </a:xfrm>
        </p:spPr>
        <p:txBody>
          <a:bodyPr/>
          <a:lstStyle/>
          <a:p>
            <a:pPr marL="0" indent="0">
              <a:buNone/>
            </a:pPr>
            <a:r>
              <a:rPr lang="en-US" dirty="0"/>
              <a:t>Solution:</a:t>
            </a:r>
          </a:p>
          <a:p>
            <a:pPr marL="0" indent="0">
              <a:buNone/>
            </a:pPr>
            <a:r>
              <a:rPr lang="en-US" dirty="0"/>
              <a:t>def nameage(*, name, age):</a:t>
            </a:r>
          </a:p>
          <a:p>
            <a:pPr marL="0" indent="0">
              <a:buNone/>
            </a:pPr>
            <a:r>
              <a:rPr lang="en-US" dirty="0"/>
              <a:t>	print(name, age)</a:t>
            </a:r>
          </a:p>
          <a:p>
            <a:pPr marL="0" indent="0">
              <a:buNone/>
            </a:pPr>
            <a:r>
              <a:rPr lang="en-US" dirty="0"/>
              <a:t>n=input("name: ")</a:t>
            </a:r>
          </a:p>
          <a:p>
            <a:pPr marL="0" indent="0">
              <a:buNone/>
            </a:pPr>
            <a:r>
              <a:rPr lang="en-US" dirty="0"/>
              <a:t>a=int(input("age: "))</a:t>
            </a:r>
          </a:p>
          <a:p>
            <a:pPr marL="0" indent="0">
              <a:buNone/>
            </a:pPr>
            <a:r>
              <a:rPr lang="en-US" dirty="0"/>
              <a:t>nameage(age = a, name = n)</a:t>
            </a:r>
          </a:p>
          <a:p>
            <a:pPr marL="0" indent="0">
              <a:buNone/>
            </a:pPr>
            <a:r>
              <a:rPr lang="en-US" dirty="0"/>
              <a:t>nameage(name = n, age = a)</a:t>
            </a:r>
            <a:endParaRPr lang="en-IN" dirty="0"/>
          </a:p>
        </p:txBody>
      </p:sp>
      <p:sp>
        <p:nvSpPr>
          <p:cNvPr id="4" name="TextBox 3">
            <a:extLst>
              <a:ext uri="{FF2B5EF4-FFF2-40B4-BE49-F238E27FC236}">
                <a16:creationId xmlns:a16="http://schemas.microsoft.com/office/drawing/2014/main" id="{B930B774-9A84-1C0F-F45D-474C031AB233}"/>
              </a:ext>
            </a:extLst>
          </p:cNvPr>
          <p:cNvSpPr txBox="1"/>
          <p:nvPr/>
        </p:nvSpPr>
        <p:spPr>
          <a:xfrm>
            <a:off x="8806649" y="5992427"/>
            <a:ext cx="3133817" cy="369332"/>
          </a:xfrm>
          <a:prstGeom prst="rect">
            <a:avLst/>
          </a:prstGeom>
          <a:noFill/>
        </p:spPr>
        <p:txBody>
          <a:bodyPr wrap="square" rtlCol="0">
            <a:spAutoFit/>
          </a:bodyPr>
          <a:lstStyle/>
          <a:p>
            <a:r>
              <a:rPr lang="en-US" dirty="0"/>
              <a:t>Lesson 2 ends here..</a:t>
            </a:r>
            <a:endParaRPr lang="en-IN" dirty="0"/>
          </a:p>
        </p:txBody>
      </p:sp>
      <p:sp>
        <p:nvSpPr>
          <p:cNvPr id="2" name="TextBox 1">
            <a:extLst>
              <a:ext uri="{FF2B5EF4-FFF2-40B4-BE49-F238E27FC236}">
                <a16:creationId xmlns:a16="http://schemas.microsoft.com/office/drawing/2014/main" id="{7DCF947D-4FDE-7CFC-056B-091E88F175BC}"/>
              </a:ext>
            </a:extLst>
          </p:cNvPr>
          <p:cNvSpPr txBox="1"/>
          <p:nvPr/>
        </p:nvSpPr>
        <p:spPr>
          <a:xfrm>
            <a:off x="1207363" y="4279037"/>
            <a:ext cx="7599286" cy="646331"/>
          </a:xfrm>
          <a:prstGeom prst="rect">
            <a:avLst/>
          </a:prstGeom>
          <a:noFill/>
        </p:spPr>
        <p:txBody>
          <a:bodyPr wrap="square" rtlCol="0">
            <a:spAutoFit/>
          </a:bodyPr>
          <a:lstStyle/>
          <a:p>
            <a:r>
              <a:rPr lang="en-US" dirty="0"/>
              <a:t>Note: This syntax will make sure we can pass only keyword arguments, but not positional arguments</a:t>
            </a:r>
            <a:endParaRPr lang="en-IN" dirty="0"/>
          </a:p>
        </p:txBody>
      </p:sp>
    </p:spTree>
    <p:extLst>
      <p:ext uri="{BB962C8B-B14F-4D97-AF65-F5344CB8AC3E}">
        <p14:creationId xmlns:p14="http://schemas.microsoft.com/office/powerpoint/2010/main" val="271266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48C7C-E95B-6498-8EFD-2C157889CA5F}"/>
              </a:ext>
            </a:extLst>
          </p:cNvPr>
          <p:cNvSpPr>
            <a:spLocks noGrp="1"/>
          </p:cNvSpPr>
          <p:nvPr>
            <p:ph idx="1"/>
          </p:nvPr>
        </p:nvSpPr>
        <p:spPr>
          <a:xfrm>
            <a:off x="838200" y="355107"/>
            <a:ext cx="10515600" cy="5821856"/>
          </a:xfrm>
        </p:spPr>
        <p:txBody>
          <a:bodyPr>
            <a:normAutofit/>
          </a:bodyPr>
          <a:lstStyle/>
          <a:p>
            <a:pPr marL="0" indent="0">
              <a:buNone/>
            </a:pPr>
            <a:r>
              <a:rPr lang="en-US" sz="2400" dirty="0">
                <a:solidFill>
                  <a:srgbClr val="212529"/>
                </a:solidFill>
                <a:latin typeface="Aparajita" panose="02020603050405020304" pitchFamily="18" charset="0"/>
                <a:cs typeface="Aparajita" panose="02020603050405020304" pitchFamily="18" charset="0"/>
              </a:rPr>
              <a:t>Which of the following option is correct?</a:t>
            </a:r>
          </a:p>
          <a:p>
            <a:pPr marL="0" indent="0">
              <a:buNone/>
            </a:pPr>
            <a:r>
              <a:rPr lang="en-US" sz="2400" dirty="0">
                <a:latin typeface="Aparajita" panose="02020603050405020304" pitchFamily="18" charset="0"/>
                <a:cs typeface="Aparajita" panose="02020603050405020304" pitchFamily="18" charset="0"/>
              </a:rPr>
              <a:t>1. A function is defined once but called many number of times.</a:t>
            </a:r>
          </a:p>
          <a:p>
            <a:pPr marL="0" indent="0">
              <a:buNone/>
            </a:pPr>
            <a:r>
              <a:rPr lang="en-US" sz="2400" dirty="0">
                <a:latin typeface="Aparajita" panose="02020603050405020304" pitchFamily="18" charset="0"/>
                <a:cs typeface="Aparajita" panose="02020603050405020304" pitchFamily="18" charset="0"/>
              </a:rPr>
              <a:t>2. Function is a block of statements to do one or more tasks.</a:t>
            </a:r>
          </a:p>
          <a:p>
            <a:pPr marL="0" indent="0">
              <a:buNone/>
            </a:pPr>
            <a:r>
              <a:rPr lang="en-US" sz="2400" dirty="0">
                <a:latin typeface="Aparajita" panose="02020603050405020304" pitchFamily="18" charset="0"/>
                <a:cs typeface="Aparajita" panose="02020603050405020304" pitchFamily="18" charset="0"/>
              </a:rPr>
              <a:t>3. By writing different functions in a program, increases the length of the code.</a:t>
            </a:r>
          </a:p>
          <a:p>
            <a:pPr marL="514350" indent="-514350">
              <a:buAutoNum type="alphaUcPeriod"/>
            </a:pPr>
            <a:r>
              <a:rPr lang="en-US" sz="2400" dirty="0">
                <a:latin typeface="Aparajita" panose="02020603050405020304" pitchFamily="18" charset="0"/>
                <a:cs typeface="Aparajita" panose="02020603050405020304" pitchFamily="18" charset="0"/>
              </a:rPr>
              <a:t>1 only</a:t>
            </a:r>
          </a:p>
          <a:p>
            <a:pPr marL="514350" indent="-514350">
              <a:buAutoNum type="alphaUcPeriod"/>
            </a:pPr>
            <a:r>
              <a:rPr lang="en-US" sz="2400" dirty="0">
                <a:latin typeface="Aparajita" panose="02020603050405020304" pitchFamily="18" charset="0"/>
                <a:cs typeface="Aparajita" panose="02020603050405020304" pitchFamily="18" charset="0"/>
              </a:rPr>
              <a:t>2 only</a:t>
            </a:r>
          </a:p>
          <a:p>
            <a:pPr marL="514350" indent="-514350">
              <a:buAutoNum type="alphaUcPeriod"/>
            </a:pPr>
            <a:r>
              <a:rPr lang="en-US" sz="2400" b="1" dirty="0">
                <a:latin typeface="Aparajita" panose="02020603050405020304" pitchFamily="18" charset="0"/>
                <a:cs typeface="Aparajita" panose="02020603050405020304" pitchFamily="18" charset="0"/>
              </a:rPr>
              <a:t>1 and 2</a:t>
            </a:r>
          </a:p>
          <a:p>
            <a:pPr marL="514350" indent="-514350">
              <a:buAutoNum type="alphaUcPeriod"/>
            </a:pPr>
            <a:r>
              <a:rPr lang="en-US" sz="2400" dirty="0">
                <a:latin typeface="Aparajita" panose="02020603050405020304" pitchFamily="18" charset="0"/>
                <a:cs typeface="Aparajita" panose="02020603050405020304" pitchFamily="18" charset="0"/>
              </a:rPr>
              <a:t>1 and 3</a:t>
            </a:r>
            <a:endParaRPr lang="en-IN"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410605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1AFCC-53C9-E916-7720-089197BE98FA}"/>
              </a:ext>
            </a:extLst>
          </p:cNvPr>
          <p:cNvSpPr>
            <a:spLocks noGrp="1"/>
          </p:cNvSpPr>
          <p:nvPr>
            <p:ph idx="1"/>
          </p:nvPr>
        </p:nvSpPr>
        <p:spPr>
          <a:xfrm>
            <a:off x="838200" y="346229"/>
            <a:ext cx="10515600" cy="5830734"/>
          </a:xfrm>
        </p:spPr>
        <p:txBody>
          <a:bodyPr/>
          <a:lstStyle/>
          <a:p>
            <a:pPr marL="0" indent="0">
              <a:buNone/>
            </a:pPr>
            <a:r>
              <a:rPr lang="en-US" dirty="0"/>
              <a:t>Default arguments</a:t>
            </a:r>
          </a:p>
          <a:p>
            <a:r>
              <a:rPr lang="en-US" sz="2400" dirty="0">
                <a:latin typeface="Aparajita" panose="02020603050405020304" pitchFamily="18" charset="0"/>
                <a:cs typeface="Aparajita" panose="02020603050405020304" pitchFamily="18" charset="0"/>
              </a:rPr>
              <a:t>Function arguments can have default values.</a:t>
            </a:r>
          </a:p>
          <a:p>
            <a:r>
              <a:rPr lang="en-US" sz="2400" dirty="0">
                <a:latin typeface="Aparajita" panose="02020603050405020304" pitchFamily="18" charset="0"/>
                <a:cs typeface="Aparajita" panose="02020603050405020304" pitchFamily="18" charset="0"/>
              </a:rPr>
              <a:t>A default value can be provided to an argument by the use of assignment operator (=). The default value is assigned only when no value is passed for that argument.</a:t>
            </a:r>
          </a:p>
          <a:p>
            <a:r>
              <a:rPr lang="en-US" sz="2400" dirty="0">
                <a:latin typeface="Aparajita" panose="02020603050405020304" pitchFamily="18" charset="0"/>
                <a:cs typeface="Aparajita" panose="02020603050405020304" pitchFamily="18" charset="0"/>
              </a:rPr>
              <a:t>In case of passing a value for the parameter that has the default value, the default value is replaced with the passed value.</a:t>
            </a:r>
          </a:p>
          <a:p>
            <a:r>
              <a:rPr lang="en-US" sz="2400" dirty="0">
                <a:latin typeface="Aparajita" panose="02020603050405020304" pitchFamily="18" charset="0"/>
                <a:cs typeface="Aparajita" panose="02020603050405020304" pitchFamily="18" charset="0"/>
              </a:rPr>
              <a:t>Number of arguments in any function can have default value.</a:t>
            </a:r>
            <a:endParaRPr lang="en-IN"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708831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5D3653-FA60-D556-D819-14DEA1A66ABE}"/>
              </a:ext>
            </a:extLst>
          </p:cNvPr>
          <p:cNvPicPr>
            <a:picLocks noGrp="1" noChangeAspect="1"/>
          </p:cNvPicPr>
          <p:nvPr>
            <p:ph idx="1"/>
          </p:nvPr>
        </p:nvPicPr>
        <p:blipFill>
          <a:blip r:embed="rId2"/>
          <a:stretch>
            <a:fillRect/>
          </a:stretch>
        </p:blipFill>
        <p:spPr>
          <a:xfrm>
            <a:off x="830200" y="319736"/>
            <a:ext cx="8791575" cy="3876675"/>
          </a:xfrm>
        </p:spPr>
      </p:pic>
      <p:pic>
        <p:nvPicPr>
          <p:cNvPr id="7" name="Picture 6">
            <a:extLst>
              <a:ext uri="{FF2B5EF4-FFF2-40B4-BE49-F238E27FC236}">
                <a16:creationId xmlns:a16="http://schemas.microsoft.com/office/drawing/2014/main" id="{B3D91551-D18B-A914-1E78-1E763B12C560}"/>
              </a:ext>
            </a:extLst>
          </p:cNvPr>
          <p:cNvPicPr>
            <a:picLocks noChangeAspect="1"/>
          </p:cNvPicPr>
          <p:nvPr/>
        </p:nvPicPr>
        <p:blipFill>
          <a:blip r:embed="rId3"/>
          <a:stretch>
            <a:fillRect/>
          </a:stretch>
        </p:blipFill>
        <p:spPr>
          <a:xfrm>
            <a:off x="830200" y="4196411"/>
            <a:ext cx="6928883" cy="2315915"/>
          </a:xfrm>
          <a:prstGeom prst="rect">
            <a:avLst/>
          </a:prstGeom>
        </p:spPr>
      </p:pic>
    </p:spTree>
    <p:extLst>
      <p:ext uri="{BB962C8B-B14F-4D97-AF65-F5344CB8AC3E}">
        <p14:creationId xmlns:p14="http://schemas.microsoft.com/office/powerpoint/2010/main" val="82120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0A963-7F65-C65A-DC44-05F24A57ABCF}"/>
              </a:ext>
            </a:extLst>
          </p:cNvPr>
          <p:cNvSpPr>
            <a:spLocks noGrp="1"/>
          </p:cNvSpPr>
          <p:nvPr>
            <p:ph idx="1"/>
          </p:nvPr>
        </p:nvSpPr>
        <p:spPr>
          <a:xfrm>
            <a:off x="838200" y="79899"/>
            <a:ext cx="10515600" cy="6097064"/>
          </a:xfrm>
        </p:spPr>
        <p:txBody>
          <a:bodyPr>
            <a:normAutofit lnSpcReduction="10000"/>
          </a:bodyPr>
          <a:lstStyle/>
          <a:p>
            <a:pPr marL="0" indent="0">
              <a:buNone/>
            </a:pPr>
            <a:r>
              <a:rPr lang="en-US" dirty="0"/>
              <a:t>Solution:</a:t>
            </a:r>
          </a:p>
          <a:p>
            <a:pPr marL="0" indent="0">
              <a:buNone/>
            </a:pPr>
            <a:r>
              <a:rPr lang="en-US" dirty="0"/>
              <a:t>def simplecalc(a, b = 100):</a:t>
            </a:r>
          </a:p>
          <a:p>
            <a:pPr marL="0" indent="0">
              <a:buNone/>
            </a:pPr>
            <a:r>
              <a:rPr lang="en-US" dirty="0"/>
              <a:t>	# write your code here</a:t>
            </a:r>
          </a:p>
          <a:p>
            <a:pPr marL="0" indent="0">
              <a:buNone/>
            </a:pPr>
            <a:r>
              <a:rPr lang="en-US" dirty="0"/>
              <a:t>	</a:t>
            </a:r>
          </a:p>
          <a:p>
            <a:pPr marL="0" indent="0">
              <a:buNone/>
            </a:pPr>
            <a:r>
              <a:rPr lang="en-US" dirty="0"/>
              <a:t>	print("addition:",a+b)</a:t>
            </a:r>
          </a:p>
          <a:p>
            <a:pPr marL="0" indent="0">
              <a:buNone/>
            </a:pPr>
            <a:r>
              <a:rPr lang="en-US" dirty="0"/>
              <a:t>	print("subtraction:",a-b)</a:t>
            </a:r>
          </a:p>
          <a:p>
            <a:pPr marL="0" indent="0">
              <a:buNone/>
            </a:pPr>
            <a:r>
              <a:rPr lang="en-US" dirty="0"/>
              <a:t>	print("multiplication:",a*b)</a:t>
            </a:r>
          </a:p>
          <a:p>
            <a:pPr marL="0" indent="0">
              <a:buNone/>
            </a:pPr>
            <a:endParaRPr lang="en-US" dirty="0"/>
          </a:p>
          <a:p>
            <a:pPr marL="0" indent="0">
              <a:buNone/>
            </a:pPr>
            <a:r>
              <a:rPr lang="en-US" dirty="0"/>
              <a:t>num1=int(input("num1: "))</a:t>
            </a:r>
          </a:p>
          <a:p>
            <a:pPr marL="0" indent="0">
              <a:buNone/>
            </a:pPr>
            <a:r>
              <a:rPr lang="en-US" dirty="0"/>
              <a:t>num2=int(input("num2: "))</a:t>
            </a:r>
          </a:p>
          <a:p>
            <a:pPr marL="0" indent="0">
              <a:buNone/>
            </a:pPr>
            <a:endParaRPr lang="en-US" dirty="0"/>
          </a:p>
          <a:p>
            <a:pPr marL="0" indent="0">
              <a:buNone/>
            </a:pPr>
            <a:r>
              <a:rPr lang="en-US" dirty="0"/>
              <a:t>simplecalc(a = num1)</a:t>
            </a:r>
          </a:p>
          <a:p>
            <a:pPr marL="0" indent="0">
              <a:buNone/>
            </a:pPr>
            <a:r>
              <a:rPr lang="en-US" dirty="0"/>
              <a:t>simplecalc(b = num2, a = num1)</a:t>
            </a:r>
            <a:endParaRPr lang="en-IN" dirty="0"/>
          </a:p>
        </p:txBody>
      </p:sp>
    </p:spTree>
    <p:extLst>
      <p:ext uri="{BB962C8B-B14F-4D97-AF65-F5344CB8AC3E}">
        <p14:creationId xmlns:p14="http://schemas.microsoft.com/office/powerpoint/2010/main" val="1614272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78B6C44-B77A-7368-F755-34522450EBFC}"/>
              </a:ext>
            </a:extLst>
          </p:cNvPr>
          <p:cNvPicPr>
            <a:picLocks noGrp="1" noChangeAspect="1"/>
          </p:cNvPicPr>
          <p:nvPr>
            <p:ph idx="1"/>
          </p:nvPr>
        </p:nvPicPr>
        <p:blipFill>
          <a:blip r:embed="rId2"/>
          <a:stretch>
            <a:fillRect/>
          </a:stretch>
        </p:blipFill>
        <p:spPr>
          <a:xfrm>
            <a:off x="1624012" y="1532731"/>
            <a:ext cx="8943975" cy="3190875"/>
          </a:xfrm>
        </p:spPr>
      </p:pic>
    </p:spTree>
    <p:extLst>
      <p:ext uri="{BB962C8B-B14F-4D97-AF65-F5344CB8AC3E}">
        <p14:creationId xmlns:p14="http://schemas.microsoft.com/office/powerpoint/2010/main" val="1125339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0A963-7F65-C65A-DC44-05F24A57ABCF}"/>
              </a:ext>
            </a:extLst>
          </p:cNvPr>
          <p:cNvSpPr>
            <a:spLocks noGrp="1"/>
          </p:cNvSpPr>
          <p:nvPr>
            <p:ph idx="1"/>
          </p:nvPr>
        </p:nvSpPr>
        <p:spPr>
          <a:xfrm>
            <a:off x="838200" y="79899"/>
            <a:ext cx="10515600" cy="6097064"/>
          </a:xfrm>
        </p:spPr>
        <p:txBody>
          <a:bodyPr/>
          <a:lstStyle/>
          <a:p>
            <a:pPr marL="0" indent="0">
              <a:buNone/>
            </a:pPr>
            <a:r>
              <a:rPr lang="en-US" dirty="0"/>
              <a:t>Solution:</a:t>
            </a:r>
          </a:p>
          <a:p>
            <a:pPr marL="0" indent="0">
              <a:buNone/>
            </a:pPr>
            <a:r>
              <a:rPr lang="en-IN" dirty="0"/>
              <a:t>def calculateTax(salary,percent=20):</a:t>
            </a:r>
          </a:p>
          <a:p>
            <a:pPr marL="0" indent="0">
              <a:buNone/>
            </a:pPr>
            <a:r>
              <a:rPr lang="en-IN" dirty="0"/>
              <a:t>	taxAmount=(salary*percent)/100</a:t>
            </a:r>
          </a:p>
          <a:p>
            <a:pPr marL="0" indent="0">
              <a:buNone/>
            </a:pPr>
            <a:r>
              <a:rPr lang="en-IN" dirty="0"/>
              <a:t>	print(taxAmount)</a:t>
            </a:r>
          </a:p>
          <a:p>
            <a:pPr marL="0" indent="0">
              <a:buNone/>
            </a:pPr>
            <a:r>
              <a:rPr lang="en-IN" dirty="0"/>
              <a:t>salary=int(input("salary: "))</a:t>
            </a:r>
          </a:p>
          <a:p>
            <a:pPr marL="0" indent="0">
              <a:buNone/>
            </a:pPr>
            <a:r>
              <a:rPr lang="en-IN" dirty="0"/>
              <a:t>percent=float(input("tax percentage: "))</a:t>
            </a:r>
          </a:p>
          <a:p>
            <a:pPr marL="0" indent="0">
              <a:buNone/>
            </a:pPr>
            <a:r>
              <a:rPr lang="en-IN" dirty="0"/>
              <a:t>calculateTax(salary)</a:t>
            </a:r>
          </a:p>
          <a:p>
            <a:pPr marL="0" indent="0">
              <a:buNone/>
            </a:pPr>
            <a:r>
              <a:rPr lang="en-IN" dirty="0"/>
              <a:t>calculateTax(salary,percent)</a:t>
            </a:r>
          </a:p>
        </p:txBody>
      </p:sp>
    </p:spTree>
    <p:extLst>
      <p:ext uri="{BB962C8B-B14F-4D97-AF65-F5344CB8AC3E}">
        <p14:creationId xmlns:p14="http://schemas.microsoft.com/office/powerpoint/2010/main" val="2894890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0A963-7F65-C65A-DC44-05F24A57ABCF}"/>
              </a:ext>
            </a:extLst>
          </p:cNvPr>
          <p:cNvSpPr>
            <a:spLocks noGrp="1"/>
          </p:cNvSpPr>
          <p:nvPr>
            <p:ph idx="1"/>
          </p:nvPr>
        </p:nvSpPr>
        <p:spPr>
          <a:xfrm>
            <a:off x="838200" y="79899"/>
            <a:ext cx="10515600" cy="6097064"/>
          </a:xfrm>
        </p:spPr>
        <p:txBody>
          <a:bodyPr>
            <a:normAutofit lnSpcReduction="10000"/>
          </a:bodyPr>
          <a:lstStyle/>
          <a:p>
            <a:pPr marL="0" indent="0">
              <a:buNone/>
            </a:pPr>
            <a:r>
              <a:rPr lang="en-US" b="1" dirty="0">
                <a:latin typeface="Aparajita" panose="02020603050405020304" pitchFamily="18" charset="0"/>
                <a:cs typeface="Aparajita" panose="02020603050405020304" pitchFamily="18" charset="0"/>
              </a:rPr>
              <a:t>Important points on default arguments.</a:t>
            </a:r>
          </a:p>
          <a:p>
            <a:pPr algn="just"/>
            <a:r>
              <a:rPr lang="en-US" dirty="0">
                <a:latin typeface="Aparajita" panose="02020603050405020304" pitchFamily="18" charset="0"/>
                <a:cs typeface="Aparajita" panose="02020603050405020304" pitchFamily="18" charset="0"/>
              </a:rPr>
              <a:t>Function arguments can have default values in Python.</a:t>
            </a:r>
          </a:p>
          <a:p>
            <a:pPr algn="just"/>
            <a:r>
              <a:rPr lang="en-US" dirty="0">
                <a:latin typeface="Aparajita" panose="02020603050405020304" pitchFamily="18" charset="0"/>
                <a:cs typeface="Aparajita" panose="02020603050405020304" pitchFamily="18" charset="0"/>
              </a:rPr>
              <a:t>A default value can be provided to an argument by using assignment operator (=).</a:t>
            </a:r>
          </a:p>
          <a:p>
            <a:pPr algn="just"/>
            <a:r>
              <a:rPr lang="en-US" dirty="0">
                <a:latin typeface="Aparajita" panose="02020603050405020304" pitchFamily="18" charset="0"/>
                <a:cs typeface="Aparajita" panose="02020603050405020304" pitchFamily="18" charset="0"/>
              </a:rPr>
              <a:t> The default value is assigned only when no value is passed for that argument.</a:t>
            </a:r>
          </a:p>
          <a:p>
            <a:pPr algn="just"/>
            <a:r>
              <a:rPr lang="en-US" dirty="0">
                <a:latin typeface="Aparajita" panose="02020603050405020304" pitchFamily="18" charset="0"/>
                <a:cs typeface="Aparajita" panose="02020603050405020304" pitchFamily="18" charset="0"/>
              </a:rPr>
              <a:t> In case of passing a value for the parameter that has the default value, the default value is replaced with the passed value.</a:t>
            </a:r>
          </a:p>
          <a:p>
            <a:pPr algn="just"/>
            <a:r>
              <a:rPr lang="en-US" dirty="0">
                <a:latin typeface="Aparajita" panose="02020603050405020304" pitchFamily="18" charset="0"/>
                <a:cs typeface="Aparajita" panose="02020603050405020304" pitchFamily="18" charset="0"/>
              </a:rPr>
              <a:t>Any number of arguments in a function can have a default value.</a:t>
            </a:r>
          </a:p>
          <a:p>
            <a:pPr algn="just"/>
            <a:r>
              <a:rPr lang="en-US" dirty="0">
                <a:latin typeface="Aparajita" panose="02020603050405020304" pitchFamily="18" charset="0"/>
                <a:cs typeface="Aparajita" panose="02020603050405020304" pitchFamily="18" charset="0"/>
              </a:rPr>
              <a:t>But once we have a default argument, all the arguments to its right must also have default values.</a:t>
            </a:r>
          </a:p>
          <a:p>
            <a:pPr algn="just"/>
            <a:r>
              <a:rPr lang="en-US" dirty="0">
                <a:latin typeface="Aparajita" panose="02020603050405020304" pitchFamily="18" charset="0"/>
                <a:cs typeface="Aparajita" panose="02020603050405020304" pitchFamily="18" charset="0"/>
              </a:rPr>
              <a:t>This means Non-default arguments cannot follow default arguments.</a:t>
            </a:r>
            <a:endParaRPr lang="en-IN"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349741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E9C26-ADB8-266F-EAC7-4D23CEB94E74}"/>
              </a:ext>
            </a:extLst>
          </p:cNvPr>
          <p:cNvSpPr>
            <a:spLocks noGrp="1"/>
          </p:cNvSpPr>
          <p:nvPr>
            <p:ph idx="1"/>
          </p:nvPr>
        </p:nvSpPr>
        <p:spPr>
          <a:xfrm>
            <a:off x="838200" y="133165"/>
            <a:ext cx="10515600" cy="6043798"/>
          </a:xfrm>
        </p:spPr>
        <p:txBody>
          <a:bodyPr/>
          <a:lstStyle/>
          <a:p>
            <a:pPr marL="0" indent="0" algn="just">
              <a:buNone/>
            </a:pPr>
            <a:r>
              <a:rPr lang="en-US" dirty="0">
                <a:latin typeface="Aparajita" panose="02020603050405020304" pitchFamily="18" charset="0"/>
                <a:cs typeface="Aparajita" panose="02020603050405020304" pitchFamily="18" charset="0"/>
              </a:rPr>
              <a:t>Which of the following is the correct option?</a:t>
            </a:r>
          </a:p>
          <a:p>
            <a:pPr marL="0" indent="0" algn="just">
              <a:buNone/>
            </a:pPr>
            <a:r>
              <a:rPr lang="en-US" i="0" dirty="0">
                <a:solidFill>
                  <a:srgbClr val="212529"/>
                </a:solidFill>
                <a:effectLst/>
                <a:latin typeface="Aparajita" panose="02020603050405020304" pitchFamily="18" charset="0"/>
                <a:cs typeface="Aparajita" panose="02020603050405020304" pitchFamily="18" charset="0"/>
              </a:rPr>
              <a:t>1. Function arguments can have default values in Python.</a:t>
            </a:r>
          </a:p>
          <a:p>
            <a:pPr marL="0" indent="0" algn="just">
              <a:buNone/>
            </a:pPr>
            <a:r>
              <a:rPr lang="en-US" i="0" dirty="0">
                <a:solidFill>
                  <a:srgbClr val="212529"/>
                </a:solidFill>
                <a:effectLst/>
                <a:latin typeface="Aparajita" panose="02020603050405020304" pitchFamily="18" charset="0"/>
                <a:cs typeface="Aparajita" panose="02020603050405020304" pitchFamily="18" charset="0"/>
              </a:rPr>
              <a:t>2. The default value is assigned even when a value is passed for that argument.</a:t>
            </a:r>
          </a:p>
          <a:p>
            <a:pPr marL="0" indent="0" algn="just">
              <a:buNone/>
            </a:pPr>
            <a:r>
              <a:rPr lang="en-US" i="0" dirty="0">
                <a:solidFill>
                  <a:srgbClr val="212529"/>
                </a:solidFill>
                <a:effectLst/>
                <a:latin typeface="Aparajita" panose="02020603050405020304" pitchFamily="18" charset="0"/>
                <a:cs typeface="Aparajita" panose="02020603050405020304" pitchFamily="18" charset="0"/>
              </a:rPr>
              <a:t>3. Any number of arguments in a function can have a default values.</a:t>
            </a:r>
          </a:p>
          <a:p>
            <a:pPr marL="0" indent="0" algn="just">
              <a:buNone/>
            </a:pPr>
            <a:r>
              <a:rPr lang="en-US" i="0" dirty="0">
                <a:solidFill>
                  <a:srgbClr val="212529"/>
                </a:solidFill>
                <a:effectLst/>
                <a:latin typeface="Aparajita" panose="02020603050405020304" pitchFamily="18" charset="0"/>
                <a:cs typeface="Aparajita" panose="02020603050405020304" pitchFamily="18" charset="0"/>
              </a:rPr>
              <a:t>4. non-default arguments cannot follow default arguments.</a:t>
            </a:r>
          </a:p>
          <a:p>
            <a:pPr marL="514350" indent="-514350" algn="just">
              <a:buAutoNum type="alphaUcPeriod"/>
            </a:pPr>
            <a:r>
              <a:rPr lang="en-US" dirty="0">
                <a:solidFill>
                  <a:srgbClr val="212529"/>
                </a:solidFill>
                <a:latin typeface="Aparajita" panose="02020603050405020304" pitchFamily="18" charset="0"/>
                <a:cs typeface="Aparajita" panose="02020603050405020304" pitchFamily="18" charset="0"/>
              </a:rPr>
              <a:t>1,2 and 3</a:t>
            </a:r>
          </a:p>
          <a:p>
            <a:pPr marL="514350" indent="-514350" algn="just">
              <a:buAutoNum type="alphaUcPeriod"/>
            </a:pPr>
            <a:r>
              <a:rPr lang="en-US" i="0" dirty="0">
                <a:solidFill>
                  <a:srgbClr val="212529"/>
                </a:solidFill>
                <a:effectLst/>
                <a:latin typeface="Aparajita" panose="02020603050405020304" pitchFamily="18" charset="0"/>
                <a:cs typeface="Aparajita" panose="02020603050405020304" pitchFamily="18" charset="0"/>
              </a:rPr>
              <a:t>1</a:t>
            </a:r>
            <a:r>
              <a:rPr lang="en-US" dirty="0">
                <a:solidFill>
                  <a:srgbClr val="212529"/>
                </a:solidFill>
                <a:latin typeface="Aparajita" panose="02020603050405020304" pitchFamily="18" charset="0"/>
                <a:cs typeface="Aparajita" panose="02020603050405020304" pitchFamily="18" charset="0"/>
              </a:rPr>
              <a:t> and 2</a:t>
            </a:r>
          </a:p>
          <a:p>
            <a:pPr marL="514350" indent="-514350" algn="just">
              <a:buAutoNum type="alphaUcPeriod"/>
            </a:pPr>
            <a:r>
              <a:rPr lang="en-US" i="0" dirty="0">
                <a:solidFill>
                  <a:srgbClr val="212529"/>
                </a:solidFill>
                <a:effectLst/>
                <a:latin typeface="Aparajita" panose="02020603050405020304" pitchFamily="18" charset="0"/>
                <a:cs typeface="Aparajita" panose="02020603050405020304" pitchFamily="18" charset="0"/>
              </a:rPr>
              <a:t>1,3 and 4</a:t>
            </a:r>
          </a:p>
          <a:p>
            <a:pPr marL="514350" indent="-514350" algn="just">
              <a:buAutoNum type="alphaUcPeriod"/>
            </a:pPr>
            <a:r>
              <a:rPr lang="en-US" i="0" dirty="0">
                <a:solidFill>
                  <a:srgbClr val="212529"/>
                </a:solidFill>
                <a:effectLst/>
                <a:latin typeface="Aparajita" panose="02020603050405020304" pitchFamily="18" charset="0"/>
                <a:cs typeface="Aparajita" panose="02020603050405020304" pitchFamily="18" charset="0"/>
              </a:rPr>
              <a:t>All options are correct</a:t>
            </a:r>
          </a:p>
          <a:p>
            <a:pPr marL="0" indent="0">
              <a:buNone/>
            </a:pPr>
            <a:endParaRPr lang="en-IN" dirty="0"/>
          </a:p>
        </p:txBody>
      </p:sp>
    </p:spTree>
    <p:extLst>
      <p:ext uri="{BB962C8B-B14F-4D97-AF65-F5344CB8AC3E}">
        <p14:creationId xmlns:p14="http://schemas.microsoft.com/office/powerpoint/2010/main" val="3193419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E9C26-ADB8-266F-EAC7-4D23CEB94E74}"/>
              </a:ext>
            </a:extLst>
          </p:cNvPr>
          <p:cNvSpPr>
            <a:spLocks noGrp="1"/>
          </p:cNvSpPr>
          <p:nvPr>
            <p:ph idx="1"/>
          </p:nvPr>
        </p:nvSpPr>
        <p:spPr>
          <a:xfrm>
            <a:off x="838200" y="133165"/>
            <a:ext cx="10515600" cy="6043798"/>
          </a:xfrm>
        </p:spPr>
        <p:txBody>
          <a:bodyPr/>
          <a:lstStyle/>
          <a:p>
            <a:pPr marL="0" indent="0" algn="just">
              <a:buNone/>
            </a:pPr>
            <a:r>
              <a:rPr lang="en-US" dirty="0">
                <a:latin typeface="Aparajita" panose="02020603050405020304" pitchFamily="18" charset="0"/>
                <a:cs typeface="Aparajita" panose="02020603050405020304" pitchFamily="18" charset="0"/>
              </a:rPr>
              <a:t>Which of the following is the correct option?</a:t>
            </a:r>
          </a:p>
          <a:p>
            <a:pPr marL="0" indent="0" algn="just">
              <a:buNone/>
            </a:pPr>
            <a:r>
              <a:rPr lang="en-US" i="0" dirty="0">
                <a:solidFill>
                  <a:srgbClr val="212529"/>
                </a:solidFill>
                <a:effectLst/>
                <a:latin typeface="Aparajita" panose="02020603050405020304" pitchFamily="18" charset="0"/>
                <a:cs typeface="Aparajita" panose="02020603050405020304" pitchFamily="18" charset="0"/>
              </a:rPr>
              <a:t>1. Function arguments can have default values in Python.</a:t>
            </a:r>
          </a:p>
          <a:p>
            <a:pPr marL="0" indent="0" algn="just">
              <a:buNone/>
            </a:pPr>
            <a:r>
              <a:rPr lang="en-US" i="0" dirty="0">
                <a:solidFill>
                  <a:srgbClr val="212529"/>
                </a:solidFill>
                <a:effectLst/>
                <a:latin typeface="Aparajita" panose="02020603050405020304" pitchFamily="18" charset="0"/>
                <a:cs typeface="Aparajita" panose="02020603050405020304" pitchFamily="18" charset="0"/>
              </a:rPr>
              <a:t>2. The default value is assigned even when a value is passed for that argument.</a:t>
            </a:r>
          </a:p>
          <a:p>
            <a:pPr marL="0" indent="0" algn="just">
              <a:buNone/>
            </a:pPr>
            <a:r>
              <a:rPr lang="en-US" i="0" dirty="0">
                <a:solidFill>
                  <a:srgbClr val="212529"/>
                </a:solidFill>
                <a:effectLst/>
                <a:latin typeface="Aparajita" panose="02020603050405020304" pitchFamily="18" charset="0"/>
                <a:cs typeface="Aparajita" panose="02020603050405020304" pitchFamily="18" charset="0"/>
              </a:rPr>
              <a:t>3. Any number of arguments in a function can have a default values.</a:t>
            </a:r>
          </a:p>
          <a:p>
            <a:pPr marL="0" indent="0" algn="just">
              <a:buNone/>
            </a:pPr>
            <a:r>
              <a:rPr lang="en-US" i="0" dirty="0">
                <a:solidFill>
                  <a:srgbClr val="212529"/>
                </a:solidFill>
                <a:effectLst/>
                <a:latin typeface="Aparajita" panose="02020603050405020304" pitchFamily="18" charset="0"/>
                <a:cs typeface="Aparajita" panose="02020603050405020304" pitchFamily="18" charset="0"/>
              </a:rPr>
              <a:t>4. non-default arguments cannot follow default arguments.</a:t>
            </a:r>
          </a:p>
          <a:p>
            <a:pPr marL="514350" indent="-514350" algn="just">
              <a:buAutoNum type="alphaUcPeriod"/>
            </a:pPr>
            <a:r>
              <a:rPr lang="en-US" dirty="0">
                <a:solidFill>
                  <a:srgbClr val="212529"/>
                </a:solidFill>
                <a:latin typeface="Aparajita" panose="02020603050405020304" pitchFamily="18" charset="0"/>
                <a:cs typeface="Aparajita" panose="02020603050405020304" pitchFamily="18" charset="0"/>
              </a:rPr>
              <a:t>1,2 and 3</a:t>
            </a:r>
          </a:p>
          <a:p>
            <a:pPr marL="514350" indent="-514350" algn="just">
              <a:buAutoNum type="alphaUcPeriod"/>
            </a:pPr>
            <a:r>
              <a:rPr lang="en-US" i="0" dirty="0">
                <a:solidFill>
                  <a:srgbClr val="212529"/>
                </a:solidFill>
                <a:effectLst/>
                <a:latin typeface="Aparajita" panose="02020603050405020304" pitchFamily="18" charset="0"/>
                <a:cs typeface="Aparajita" panose="02020603050405020304" pitchFamily="18" charset="0"/>
              </a:rPr>
              <a:t>1</a:t>
            </a:r>
            <a:r>
              <a:rPr lang="en-US" dirty="0">
                <a:solidFill>
                  <a:srgbClr val="212529"/>
                </a:solidFill>
                <a:latin typeface="Aparajita" panose="02020603050405020304" pitchFamily="18" charset="0"/>
                <a:cs typeface="Aparajita" panose="02020603050405020304" pitchFamily="18" charset="0"/>
              </a:rPr>
              <a:t> and 2</a:t>
            </a:r>
          </a:p>
          <a:p>
            <a:pPr marL="514350" indent="-514350" algn="just">
              <a:buAutoNum type="alphaUcPeriod"/>
            </a:pPr>
            <a:r>
              <a:rPr lang="en-US" b="1" i="0" dirty="0">
                <a:solidFill>
                  <a:srgbClr val="212529"/>
                </a:solidFill>
                <a:effectLst/>
                <a:latin typeface="Aparajita" panose="02020603050405020304" pitchFamily="18" charset="0"/>
                <a:cs typeface="Aparajita" panose="02020603050405020304" pitchFamily="18" charset="0"/>
              </a:rPr>
              <a:t>1,3 and 4</a:t>
            </a:r>
          </a:p>
          <a:p>
            <a:pPr marL="514350" indent="-514350" algn="just">
              <a:buAutoNum type="alphaUcPeriod"/>
            </a:pPr>
            <a:r>
              <a:rPr lang="en-US" i="0" dirty="0">
                <a:solidFill>
                  <a:srgbClr val="212529"/>
                </a:solidFill>
                <a:effectLst/>
                <a:latin typeface="Aparajita" panose="02020603050405020304" pitchFamily="18" charset="0"/>
                <a:cs typeface="Aparajita" panose="02020603050405020304" pitchFamily="18" charset="0"/>
              </a:rPr>
              <a:t>All options are correct</a:t>
            </a:r>
          </a:p>
          <a:p>
            <a:pPr marL="0" indent="0">
              <a:buNone/>
            </a:pPr>
            <a:endParaRPr lang="en-IN" dirty="0"/>
          </a:p>
        </p:txBody>
      </p:sp>
    </p:spTree>
    <p:extLst>
      <p:ext uri="{BB962C8B-B14F-4D97-AF65-F5344CB8AC3E}">
        <p14:creationId xmlns:p14="http://schemas.microsoft.com/office/powerpoint/2010/main" val="2943103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82D2B7-7BF4-6D97-FC9E-02743F67BE8D}"/>
              </a:ext>
            </a:extLst>
          </p:cNvPr>
          <p:cNvPicPr>
            <a:picLocks noGrp="1" noChangeAspect="1"/>
          </p:cNvPicPr>
          <p:nvPr>
            <p:ph idx="1"/>
          </p:nvPr>
        </p:nvPicPr>
        <p:blipFill>
          <a:blip r:embed="rId2"/>
          <a:stretch>
            <a:fillRect/>
          </a:stretch>
        </p:blipFill>
        <p:spPr>
          <a:xfrm>
            <a:off x="1360271" y="264380"/>
            <a:ext cx="8867775" cy="3943350"/>
          </a:xfrm>
        </p:spPr>
      </p:pic>
    </p:spTree>
    <p:extLst>
      <p:ext uri="{BB962C8B-B14F-4D97-AF65-F5344CB8AC3E}">
        <p14:creationId xmlns:p14="http://schemas.microsoft.com/office/powerpoint/2010/main" val="1302723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832A4-911D-4B6E-9DDE-114FBD84E56C}"/>
              </a:ext>
            </a:extLst>
          </p:cNvPr>
          <p:cNvSpPr>
            <a:spLocks noGrp="1"/>
          </p:cNvSpPr>
          <p:nvPr>
            <p:ph idx="1"/>
          </p:nvPr>
        </p:nvSpPr>
        <p:spPr>
          <a:xfrm>
            <a:off x="838200" y="310718"/>
            <a:ext cx="10515600" cy="5866245"/>
          </a:xfrm>
        </p:spPr>
        <p:txBody>
          <a:bodyPr/>
          <a:lstStyle/>
          <a:p>
            <a:pPr marL="0" indent="0">
              <a:buNone/>
            </a:pPr>
            <a:r>
              <a:rPr lang="en-US" dirty="0"/>
              <a:t>Solution:</a:t>
            </a:r>
          </a:p>
          <a:p>
            <a:pPr marL="0" indent="0">
              <a:buNone/>
            </a:pPr>
            <a:r>
              <a:rPr lang="en-US" sz="2400" dirty="0"/>
              <a:t>def fun1(name = 'Padma',age = 12):</a:t>
            </a:r>
          </a:p>
          <a:p>
            <a:pPr marL="0" indent="0">
              <a:buNone/>
            </a:pPr>
            <a:r>
              <a:rPr lang="en-US" sz="2400" dirty="0"/>
              <a:t>	'''Body of the function'''</a:t>
            </a:r>
          </a:p>
          <a:p>
            <a:pPr marL="0" indent="0">
              <a:buNone/>
            </a:pPr>
            <a:r>
              <a:rPr lang="en-US" sz="2400" dirty="0"/>
              <a:t>	print (name,"is",age, "years old.")</a:t>
            </a:r>
          </a:p>
          <a:p>
            <a:pPr marL="0" indent="0">
              <a:buNone/>
            </a:pPr>
            <a:r>
              <a:rPr lang="en-US" sz="2400" dirty="0"/>
              <a:t>fun1('Aruna', 16)				#Call 1 -- positional parameters</a:t>
            </a:r>
          </a:p>
          <a:p>
            <a:pPr marL="0" indent="0">
              <a:buNone/>
            </a:pPr>
            <a:r>
              <a:rPr lang="en-US" sz="2400" dirty="0"/>
              <a:t>fun1(age = 16, name = 'Karuna’)		#Call 2 -- Keyword parameters</a:t>
            </a:r>
          </a:p>
          <a:p>
            <a:pPr marL="0" indent="0">
              <a:buNone/>
            </a:pPr>
            <a:r>
              <a:rPr lang="en-US" sz="2400" dirty="0"/>
              <a:t>fun1(age = 16)					#Call 3 -- Name is default</a:t>
            </a:r>
          </a:p>
          <a:p>
            <a:pPr marL="0" indent="0">
              <a:buNone/>
            </a:pPr>
            <a:r>
              <a:rPr lang="en-US" sz="2400" dirty="0"/>
              <a:t>fun1(name = 'Karuna')			#Call 4 -- Age is default</a:t>
            </a:r>
          </a:p>
          <a:p>
            <a:pPr marL="0" indent="0">
              <a:buNone/>
            </a:pPr>
            <a:r>
              <a:rPr lang="en-US" sz="2400" dirty="0"/>
              <a:t>fun1()						#Call 5 -- Name and Age are default</a:t>
            </a:r>
            <a:endParaRPr lang="en-IN" sz="2400" dirty="0"/>
          </a:p>
        </p:txBody>
      </p:sp>
    </p:spTree>
    <p:extLst>
      <p:ext uri="{BB962C8B-B14F-4D97-AF65-F5344CB8AC3E}">
        <p14:creationId xmlns:p14="http://schemas.microsoft.com/office/powerpoint/2010/main" val="552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D299E9-3527-9CAB-897B-1645F1BA7E92}"/>
              </a:ext>
            </a:extLst>
          </p:cNvPr>
          <p:cNvPicPr>
            <a:picLocks noGrp="1" noChangeAspect="1"/>
          </p:cNvPicPr>
          <p:nvPr>
            <p:ph idx="1"/>
          </p:nvPr>
        </p:nvPicPr>
        <p:blipFill>
          <a:blip r:embed="rId2"/>
          <a:stretch>
            <a:fillRect/>
          </a:stretch>
        </p:blipFill>
        <p:spPr>
          <a:xfrm>
            <a:off x="844072" y="180975"/>
            <a:ext cx="8905875" cy="2881821"/>
          </a:xfrm>
        </p:spPr>
      </p:pic>
      <p:pic>
        <p:nvPicPr>
          <p:cNvPr id="6" name="Picture 5">
            <a:extLst>
              <a:ext uri="{FF2B5EF4-FFF2-40B4-BE49-F238E27FC236}">
                <a16:creationId xmlns:a16="http://schemas.microsoft.com/office/drawing/2014/main" id="{9E6499EC-37EA-E0CC-B1A6-14329123F162}"/>
              </a:ext>
            </a:extLst>
          </p:cNvPr>
          <p:cNvPicPr>
            <a:picLocks noChangeAspect="1"/>
          </p:cNvPicPr>
          <p:nvPr/>
        </p:nvPicPr>
        <p:blipFill>
          <a:blip r:embed="rId3"/>
          <a:stretch>
            <a:fillRect/>
          </a:stretch>
        </p:blipFill>
        <p:spPr>
          <a:xfrm>
            <a:off x="809625" y="3062796"/>
            <a:ext cx="8940322" cy="3678592"/>
          </a:xfrm>
          <a:prstGeom prst="rect">
            <a:avLst/>
          </a:prstGeom>
        </p:spPr>
      </p:pic>
    </p:spTree>
    <p:extLst>
      <p:ext uri="{BB962C8B-B14F-4D97-AF65-F5344CB8AC3E}">
        <p14:creationId xmlns:p14="http://schemas.microsoft.com/office/powerpoint/2010/main" val="390349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681CD-8AFC-8B87-9596-56FF12CD1743}"/>
              </a:ext>
            </a:extLst>
          </p:cNvPr>
          <p:cNvSpPr>
            <a:spLocks noGrp="1"/>
          </p:cNvSpPr>
          <p:nvPr>
            <p:ph idx="1"/>
          </p:nvPr>
        </p:nvSpPr>
        <p:spPr>
          <a:xfrm>
            <a:off x="838200" y="230819"/>
            <a:ext cx="10515600" cy="5946144"/>
          </a:xfrm>
        </p:spPr>
        <p:txBody>
          <a:bodyPr>
            <a:normAutofit/>
          </a:bodyPr>
          <a:lstStyle/>
          <a:p>
            <a:pPr marL="0" indent="0">
              <a:buNone/>
            </a:pPr>
            <a:r>
              <a:rPr lang="en-US" dirty="0"/>
              <a:t>Arbitrary/Variable length arguments :</a:t>
            </a:r>
          </a:p>
          <a:p>
            <a:pPr marL="0" indent="0">
              <a:buNone/>
            </a:pPr>
            <a:endParaRPr lang="en-US" dirty="0"/>
          </a:p>
          <a:p>
            <a:r>
              <a:rPr lang="en-US" sz="2400" dirty="0">
                <a:latin typeface="Aparajita" panose="02020603050405020304" pitchFamily="18" charset="0"/>
                <a:cs typeface="Aparajita" panose="02020603050405020304" pitchFamily="18" charset="0"/>
              </a:rPr>
              <a:t>In some cases, the user may not have an idea of the correct number of arguments that will be passed into a function During of execution.</a:t>
            </a:r>
          </a:p>
          <a:p>
            <a:r>
              <a:rPr lang="en-US" sz="2400" dirty="0">
                <a:latin typeface="Aparajita" panose="02020603050405020304" pitchFamily="18" charset="0"/>
                <a:cs typeface="Aparajita" panose="02020603050405020304" pitchFamily="18" charset="0"/>
              </a:rPr>
              <a:t>This kind of scenario can be dealt with a function being defined for an arbitrary number of arguments and then called.</a:t>
            </a:r>
          </a:p>
          <a:p>
            <a:r>
              <a:rPr lang="en-US" sz="2400" dirty="0">
                <a:latin typeface="Aparajita" panose="02020603050405020304" pitchFamily="18" charset="0"/>
                <a:cs typeface="Aparajita" panose="02020603050405020304" pitchFamily="18" charset="0"/>
              </a:rPr>
              <a:t>This is done by using an asterisk (*) in the function definition, where we use this before the parameter name to specify that these type of arguments can be many.</a:t>
            </a:r>
          </a:p>
          <a:p>
            <a:r>
              <a:rPr lang="en-US" sz="2400" dirty="0">
                <a:latin typeface="Aparajita" panose="02020603050405020304" pitchFamily="18" charset="0"/>
                <a:cs typeface="Aparajita" panose="02020603050405020304" pitchFamily="18" charset="0"/>
              </a:rPr>
              <a:t>The function body should be written in such a way to handle these arguments.</a:t>
            </a:r>
          </a:p>
          <a:p>
            <a:r>
              <a:rPr lang="en-US" sz="2400" dirty="0">
                <a:latin typeface="Aparajita" panose="02020603050405020304" pitchFamily="18" charset="0"/>
                <a:cs typeface="Aparajita" panose="02020603050405020304" pitchFamily="18" charset="0"/>
              </a:rPr>
              <a:t>The syntax for specifying arbitrary number of arguments are</a:t>
            </a:r>
          </a:p>
          <a:p>
            <a:pPr marL="0" indent="0">
              <a:buNone/>
            </a:pPr>
            <a:r>
              <a:rPr lang="en-US" sz="2400" dirty="0">
                <a:latin typeface="Aparajita" panose="02020603050405020304" pitchFamily="18" charset="0"/>
                <a:cs typeface="Aparajita" panose="02020603050405020304" pitchFamily="18" charset="0"/>
              </a:rPr>
              <a:t>    def fun_name( * args)</a:t>
            </a:r>
          </a:p>
          <a:p>
            <a:pPr marL="0" indent="0">
              <a:buNone/>
            </a:pPr>
            <a:endParaRPr lang="en-IN" dirty="0"/>
          </a:p>
        </p:txBody>
      </p:sp>
    </p:spTree>
    <p:extLst>
      <p:ext uri="{BB962C8B-B14F-4D97-AF65-F5344CB8AC3E}">
        <p14:creationId xmlns:p14="http://schemas.microsoft.com/office/powerpoint/2010/main" val="3719986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A8C8A-8497-9876-EB67-9E02EFB32014}"/>
              </a:ext>
            </a:extLst>
          </p:cNvPr>
          <p:cNvSpPr>
            <a:spLocks noGrp="1"/>
          </p:cNvSpPr>
          <p:nvPr>
            <p:ph idx="1"/>
          </p:nvPr>
        </p:nvSpPr>
        <p:spPr>
          <a:xfrm>
            <a:off x="838200" y="239697"/>
            <a:ext cx="10515600" cy="5937266"/>
          </a:xfrm>
        </p:spPr>
        <p:txBody>
          <a:bodyPr/>
          <a:lstStyle/>
          <a:p>
            <a:pPr marL="0" indent="0">
              <a:buNone/>
            </a:pPr>
            <a:r>
              <a:rPr lang="en-US" dirty="0"/>
              <a:t>Which of the following is the correct option?</a:t>
            </a:r>
          </a:p>
          <a:p>
            <a:pPr marL="0" indent="0">
              <a:buNone/>
            </a:pPr>
            <a:r>
              <a:rPr lang="en-US" sz="2400" dirty="0"/>
              <a:t>1. If the correct number of arguments that will be passed to a function at the time of execution is not known , we can use function with arbitrary arguments.</a:t>
            </a:r>
          </a:p>
          <a:p>
            <a:pPr marL="0" indent="0">
              <a:buNone/>
            </a:pPr>
            <a:r>
              <a:rPr lang="en-US" sz="2400" dirty="0"/>
              <a:t>2. Arbitrary arguments. is specified by using an asterisk (*) in the function definition before the parameter name.</a:t>
            </a:r>
          </a:p>
          <a:p>
            <a:pPr marL="0" indent="0">
              <a:buNone/>
            </a:pPr>
            <a:r>
              <a:rPr lang="en-US" sz="2400" dirty="0"/>
              <a:t>3. Arbitrary/Variable length arguments are two different functionalities.</a:t>
            </a:r>
          </a:p>
          <a:p>
            <a:pPr marL="457200" indent="-457200">
              <a:buAutoNum type="alphaUcPeriod"/>
            </a:pPr>
            <a:r>
              <a:rPr lang="en-US" sz="2400" dirty="0"/>
              <a:t>1 and 2</a:t>
            </a:r>
          </a:p>
          <a:p>
            <a:pPr marL="457200" indent="-457200">
              <a:buAutoNum type="alphaUcPeriod"/>
            </a:pPr>
            <a:r>
              <a:rPr lang="en-US" sz="2400" dirty="0"/>
              <a:t>2 and 3</a:t>
            </a:r>
          </a:p>
          <a:p>
            <a:pPr marL="457200" indent="-457200">
              <a:buAutoNum type="alphaUcPeriod"/>
            </a:pPr>
            <a:r>
              <a:rPr lang="en-US" sz="2400" dirty="0"/>
              <a:t>1 only</a:t>
            </a:r>
          </a:p>
          <a:p>
            <a:pPr marL="457200" indent="-457200">
              <a:buAutoNum type="alphaUcPeriod"/>
            </a:pPr>
            <a:r>
              <a:rPr lang="en-US" sz="2400" dirty="0"/>
              <a:t>1,2 and 3</a:t>
            </a:r>
          </a:p>
        </p:txBody>
      </p:sp>
    </p:spTree>
    <p:extLst>
      <p:ext uri="{BB962C8B-B14F-4D97-AF65-F5344CB8AC3E}">
        <p14:creationId xmlns:p14="http://schemas.microsoft.com/office/powerpoint/2010/main" val="2238380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A8C8A-8497-9876-EB67-9E02EFB32014}"/>
              </a:ext>
            </a:extLst>
          </p:cNvPr>
          <p:cNvSpPr>
            <a:spLocks noGrp="1"/>
          </p:cNvSpPr>
          <p:nvPr>
            <p:ph idx="1"/>
          </p:nvPr>
        </p:nvSpPr>
        <p:spPr>
          <a:xfrm>
            <a:off x="838200" y="239697"/>
            <a:ext cx="10515600" cy="5937266"/>
          </a:xfrm>
        </p:spPr>
        <p:txBody>
          <a:bodyPr/>
          <a:lstStyle/>
          <a:p>
            <a:pPr marL="0" indent="0">
              <a:buNone/>
            </a:pPr>
            <a:r>
              <a:rPr lang="en-US" dirty="0"/>
              <a:t>Which of the following is the correct option?</a:t>
            </a:r>
          </a:p>
          <a:p>
            <a:pPr marL="0" indent="0">
              <a:buNone/>
            </a:pPr>
            <a:r>
              <a:rPr lang="en-US" sz="2400" dirty="0"/>
              <a:t>1. If the correct number of arguments that will be passed to a function at the time of execution is not known , we can use function with arbitrary arguments.</a:t>
            </a:r>
          </a:p>
          <a:p>
            <a:pPr marL="0" indent="0">
              <a:buNone/>
            </a:pPr>
            <a:r>
              <a:rPr lang="en-US" sz="2400" dirty="0"/>
              <a:t>2. Arbitrary arguments. is specified by using an asterisk (*) in the function definition before the parameter name.</a:t>
            </a:r>
          </a:p>
          <a:p>
            <a:pPr marL="0" indent="0">
              <a:buNone/>
            </a:pPr>
            <a:r>
              <a:rPr lang="en-US" sz="2400" dirty="0"/>
              <a:t>3. Arbitrary/Variable length arguments are two different functionalities.</a:t>
            </a:r>
          </a:p>
          <a:p>
            <a:pPr marL="457200" indent="-457200">
              <a:buAutoNum type="alphaUcPeriod"/>
            </a:pPr>
            <a:r>
              <a:rPr lang="en-US" sz="2400" b="1" dirty="0"/>
              <a:t>1 and 2</a:t>
            </a:r>
          </a:p>
          <a:p>
            <a:pPr marL="457200" indent="-457200">
              <a:buAutoNum type="alphaUcPeriod"/>
            </a:pPr>
            <a:r>
              <a:rPr lang="en-US" sz="2400" dirty="0"/>
              <a:t>2 and 3</a:t>
            </a:r>
          </a:p>
          <a:p>
            <a:pPr marL="457200" indent="-457200">
              <a:buAutoNum type="alphaUcPeriod"/>
            </a:pPr>
            <a:r>
              <a:rPr lang="en-US" sz="2400" dirty="0"/>
              <a:t>1 only</a:t>
            </a:r>
          </a:p>
          <a:p>
            <a:pPr marL="457200" indent="-457200">
              <a:buAutoNum type="alphaUcPeriod"/>
            </a:pPr>
            <a:r>
              <a:rPr lang="en-US" sz="2400" dirty="0"/>
              <a:t>1,2 and 3</a:t>
            </a:r>
          </a:p>
        </p:txBody>
      </p:sp>
    </p:spTree>
    <p:extLst>
      <p:ext uri="{BB962C8B-B14F-4D97-AF65-F5344CB8AC3E}">
        <p14:creationId xmlns:p14="http://schemas.microsoft.com/office/powerpoint/2010/main" val="742214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216E35-F81F-7A9D-5B64-553507D82D70}"/>
              </a:ext>
            </a:extLst>
          </p:cNvPr>
          <p:cNvPicPr>
            <a:picLocks noGrp="1" noChangeAspect="1"/>
          </p:cNvPicPr>
          <p:nvPr>
            <p:ph idx="1"/>
          </p:nvPr>
        </p:nvPicPr>
        <p:blipFill>
          <a:blip r:embed="rId2"/>
          <a:stretch>
            <a:fillRect/>
          </a:stretch>
        </p:blipFill>
        <p:spPr>
          <a:xfrm>
            <a:off x="1358329" y="200025"/>
            <a:ext cx="8924925" cy="3228975"/>
          </a:xfrm>
        </p:spPr>
      </p:pic>
      <p:pic>
        <p:nvPicPr>
          <p:cNvPr id="6" name="Content Placeholder 3">
            <a:extLst>
              <a:ext uri="{FF2B5EF4-FFF2-40B4-BE49-F238E27FC236}">
                <a16:creationId xmlns:a16="http://schemas.microsoft.com/office/drawing/2014/main" id="{34D6F6F5-1572-60CC-7267-84E2938F1BCD}"/>
              </a:ext>
            </a:extLst>
          </p:cNvPr>
          <p:cNvPicPr>
            <a:picLocks noChangeAspect="1"/>
          </p:cNvPicPr>
          <p:nvPr/>
        </p:nvPicPr>
        <p:blipFill>
          <a:blip r:embed="rId3"/>
          <a:stretch>
            <a:fillRect/>
          </a:stretch>
        </p:blipFill>
        <p:spPr>
          <a:xfrm>
            <a:off x="1358329" y="3429000"/>
            <a:ext cx="8924924" cy="3238500"/>
          </a:xfrm>
          <a:prstGeom prst="rect">
            <a:avLst/>
          </a:prstGeom>
        </p:spPr>
      </p:pic>
    </p:spTree>
    <p:extLst>
      <p:ext uri="{BB962C8B-B14F-4D97-AF65-F5344CB8AC3E}">
        <p14:creationId xmlns:p14="http://schemas.microsoft.com/office/powerpoint/2010/main" val="772588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8348A50-5D59-D0D2-061A-9BC49ADBCFD3}"/>
              </a:ext>
            </a:extLst>
          </p:cNvPr>
          <p:cNvSpPr>
            <a:spLocks noGrp="1"/>
          </p:cNvSpPr>
          <p:nvPr>
            <p:ph idx="1"/>
          </p:nvPr>
        </p:nvSpPr>
        <p:spPr>
          <a:xfrm>
            <a:off x="838200" y="266330"/>
            <a:ext cx="10515600" cy="5910633"/>
          </a:xfrm>
        </p:spPr>
        <p:txBody>
          <a:bodyPr/>
          <a:lstStyle/>
          <a:p>
            <a:pPr marL="0" indent="0">
              <a:buNone/>
            </a:pPr>
            <a:r>
              <a:rPr lang="en-US" dirty="0"/>
              <a:t>Solution:</a:t>
            </a:r>
          </a:p>
          <a:p>
            <a:pPr marL="0" indent="0">
              <a:buNone/>
            </a:pPr>
            <a:r>
              <a:rPr lang="en-IN" dirty="0"/>
              <a:t>#Program to illustrate variable number of arguments</a:t>
            </a:r>
          </a:p>
          <a:p>
            <a:pPr marL="0" indent="0">
              <a:buNone/>
            </a:pPr>
            <a:r>
              <a:rPr lang="en-IN" dirty="0"/>
              <a:t>def mySum(*args):</a:t>
            </a:r>
          </a:p>
          <a:p>
            <a:pPr marL="0" indent="0">
              <a:buNone/>
            </a:pPr>
            <a:r>
              <a:rPr lang="en-IN" dirty="0"/>
              <a:t>	sum1 = 0</a:t>
            </a:r>
          </a:p>
          <a:p>
            <a:pPr marL="0" indent="0">
              <a:buNone/>
            </a:pPr>
            <a:r>
              <a:rPr lang="en-IN" dirty="0"/>
              <a:t>	for i in args:</a:t>
            </a:r>
          </a:p>
          <a:p>
            <a:pPr marL="0" indent="0">
              <a:buNone/>
            </a:pPr>
            <a:r>
              <a:rPr lang="en-IN" dirty="0"/>
              <a:t>		sum1 = sum1 + i</a:t>
            </a:r>
          </a:p>
          <a:p>
            <a:pPr marL="0" indent="0">
              <a:buNone/>
            </a:pPr>
            <a:r>
              <a:rPr lang="en-IN" dirty="0"/>
              <a:t>	return(sum1)</a:t>
            </a:r>
          </a:p>
          <a:p>
            <a:pPr marL="0" indent="0">
              <a:buNone/>
            </a:pPr>
            <a:r>
              <a:rPr lang="en-IN" dirty="0"/>
              <a:t>print(mySum(1, 2, 3, 4, 5, 6, 7))	#7 arguments</a:t>
            </a:r>
          </a:p>
          <a:p>
            <a:pPr marL="0" indent="0">
              <a:buNone/>
            </a:pPr>
            <a:r>
              <a:rPr lang="en-IN" dirty="0"/>
              <a:t>print(mySum(1, 2))	           #2 arguments</a:t>
            </a:r>
          </a:p>
          <a:p>
            <a:pPr marL="0" indent="0">
              <a:buNone/>
            </a:pPr>
            <a:r>
              <a:rPr lang="en-IN" dirty="0"/>
              <a:t>print(mySum(1, 2, 3))	#3 arguments</a:t>
            </a:r>
          </a:p>
        </p:txBody>
      </p:sp>
    </p:spTree>
    <p:extLst>
      <p:ext uri="{BB962C8B-B14F-4D97-AF65-F5344CB8AC3E}">
        <p14:creationId xmlns:p14="http://schemas.microsoft.com/office/powerpoint/2010/main" val="29109388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F4BECB-7DC4-329B-277B-D60CB2BF6CD2}"/>
              </a:ext>
            </a:extLst>
          </p:cNvPr>
          <p:cNvPicPr>
            <a:picLocks noGrp="1" noChangeAspect="1"/>
          </p:cNvPicPr>
          <p:nvPr>
            <p:ph idx="1"/>
          </p:nvPr>
        </p:nvPicPr>
        <p:blipFill>
          <a:blip r:embed="rId2"/>
          <a:stretch>
            <a:fillRect/>
          </a:stretch>
        </p:blipFill>
        <p:spPr>
          <a:xfrm>
            <a:off x="1421999" y="695325"/>
            <a:ext cx="9010650" cy="2733675"/>
          </a:xfrm>
        </p:spPr>
      </p:pic>
      <p:pic>
        <p:nvPicPr>
          <p:cNvPr id="6" name="Picture 5">
            <a:extLst>
              <a:ext uri="{FF2B5EF4-FFF2-40B4-BE49-F238E27FC236}">
                <a16:creationId xmlns:a16="http://schemas.microsoft.com/office/drawing/2014/main" id="{BA457ACE-795A-E1E7-0223-D6DB59DC13AA}"/>
              </a:ext>
            </a:extLst>
          </p:cNvPr>
          <p:cNvPicPr>
            <a:picLocks noChangeAspect="1"/>
          </p:cNvPicPr>
          <p:nvPr/>
        </p:nvPicPr>
        <p:blipFill>
          <a:blip r:embed="rId3"/>
          <a:stretch>
            <a:fillRect/>
          </a:stretch>
        </p:blipFill>
        <p:spPr>
          <a:xfrm>
            <a:off x="1591830" y="3491930"/>
            <a:ext cx="7800975" cy="2981325"/>
          </a:xfrm>
          <a:prstGeom prst="rect">
            <a:avLst/>
          </a:prstGeom>
        </p:spPr>
      </p:pic>
    </p:spTree>
    <p:extLst>
      <p:ext uri="{BB962C8B-B14F-4D97-AF65-F5344CB8AC3E}">
        <p14:creationId xmlns:p14="http://schemas.microsoft.com/office/powerpoint/2010/main" val="1300279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798BA-8FDC-5DE7-F59A-98DC190B295B}"/>
              </a:ext>
            </a:extLst>
          </p:cNvPr>
          <p:cNvSpPr>
            <a:spLocks noGrp="1"/>
          </p:cNvSpPr>
          <p:nvPr>
            <p:ph idx="1"/>
          </p:nvPr>
        </p:nvSpPr>
        <p:spPr>
          <a:xfrm>
            <a:off x="838200" y="204186"/>
            <a:ext cx="10515600" cy="5972777"/>
          </a:xfrm>
        </p:spPr>
        <p:txBody>
          <a:bodyPr>
            <a:normAutofit fontScale="92500" lnSpcReduction="10000"/>
          </a:bodyPr>
          <a:lstStyle/>
          <a:p>
            <a:pPr marL="0" indent="0">
              <a:buNone/>
            </a:pPr>
            <a:r>
              <a:rPr lang="en-US" dirty="0"/>
              <a:t>Solution:</a:t>
            </a:r>
          </a:p>
          <a:p>
            <a:pPr marL="0" indent="0">
              <a:buNone/>
            </a:pPr>
            <a:r>
              <a:rPr lang="en-US" dirty="0"/>
              <a:t>#Program to illustrate Variable number of arguments</a:t>
            </a:r>
          </a:p>
          <a:p>
            <a:pPr marL="0" indent="0">
              <a:buNone/>
            </a:pPr>
            <a:r>
              <a:rPr lang="en-US" dirty="0"/>
              <a:t>def largestNumber( * numbers):</a:t>
            </a:r>
          </a:p>
          <a:p>
            <a:pPr marL="0" indent="0">
              <a:buNone/>
            </a:pPr>
            <a:r>
              <a:rPr lang="en-US" dirty="0"/>
              <a:t>	m = numbers[0]</a:t>
            </a:r>
          </a:p>
          <a:p>
            <a:pPr marL="0" indent="0">
              <a:buNone/>
            </a:pPr>
            <a:r>
              <a:rPr lang="en-US" dirty="0"/>
              <a:t>	for num in numbers:</a:t>
            </a:r>
          </a:p>
          <a:p>
            <a:pPr marL="0" indent="0">
              <a:buNone/>
            </a:pPr>
            <a:r>
              <a:rPr lang="en-US" dirty="0"/>
              <a:t>		if num &gt; m:</a:t>
            </a:r>
          </a:p>
          <a:p>
            <a:pPr marL="0" indent="0">
              <a:buNone/>
            </a:pPr>
            <a:r>
              <a:rPr lang="en-US" dirty="0"/>
              <a:t>			m = num</a:t>
            </a:r>
          </a:p>
          <a:p>
            <a:pPr marL="0" indent="0">
              <a:buNone/>
            </a:pPr>
            <a:r>
              <a:rPr lang="en-US" dirty="0"/>
              <a:t>		</a:t>
            </a:r>
          </a:p>
          <a:p>
            <a:pPr marL="0" indent="0">
              <a:buNone/>
            </a:pPr>
            <a:r>
              <a:rPr lang="en-US" dirty="0"/>
              <a:t>	print("largest:",m)</a:t>
            </a:r>
          </a:p>
          <a:p>
            <a:pPr marL="0" indent="0">
              <a:buNone/>
            </a:pPr>
            <a:r>
              <a:rPr lang="en-US" dirty="0"/>
              <a:t># write your code here</a:t>
            </a:r>
          </a:p>
          <a:p>
            <a:pPr marL="0" indent="0">
              <a:buNone/>
            </a:pPr>
            <a:endParaRPr lang="en-US" dirty="0"/>
          </a:p>
          <a:p>
            <a:pPr marL="0" indent="0">
              <a:buNone/>
            </a:pPr>
            <a:r>
              <a:rPr lang="en-US" dirty="0"/>
              <a:t>largestNumber(1, 2, 3, 4)	        		#4 arguments</a:t>
            </a:r>
          </a:p>
          <a:p>
            <a:pPr marL="0" indent="0">
              <a:buNone/>
            </a:pPr>
            <a:r>
              <a:rPr lang="en-US" dirty="0"/>
              <a:t>largestNumber(8, 9, 3, 4, 2, 5)		#6 arguments</a:t>
            </a:r>
          </a:p>
          <a:p>
            <a:pPr marL="0" indent="0">
              <a:buNone/>
            </a:pPr>
            <a:endParaRPr lang="en-US" dirty="0"/>
          </a:p>
          <a:p>
            <a:pPr marL="0" indent="0">
              <a:buNone/>
            </a:pPr>
            <a:endParaRPr lang="en-IN" dirty="0"/>
          </a:p>
        </p:txBody>
      </p:sp>
      <p:sp>
        <p:nvSpPr>
          <p:cNvPr id="2" name="TextBox 1">
            <a:extLst>
              <a:ext uri="{FF2B5EF4-FFF2-40B4-BE49-F238E27FC236}">
                <a16:creationId xmlns:a16="http://schemas.microsoft.com/office/drawing/2014/main" id="{74CC306A-BE6C-3353-13FD-963D53B11861}"/>
              </a:ext>
            </a:extLst>
          </p:cNvPr>
          <p:cNvSpPr txBox="1"/>
          <p:nvPr/>
        </p:nvSpPr>
        <p:spPr>
          <a:xfrm>
            <a:off x="8175594" y="5992297"/>
            <a:ext cx="3178206" cy="369332"/>
          </a:xfrm>
          <a:prstGeom prst="rect">
            <a:avLst/>
          </a:prstGeom>
          <a:noFill/>
        </p:spPr>
        <p:txBody>
          <a:bodyPr wrap="square" rtlCol="0">
            <a:spAutoFit/>
          </a:bodyPr>
          <a:lstStyle/>
          <a:p>
            <a:r>
              <a:rPr lang="en-US" dirty="0"/>
              <a:t>Lesson-3 ends here..</a:t>
            </a:r>
            <a:endParaRPr lang="en-IN" dirty="0"/>
          </a:p>
        </p:txBody>
      </p:sp>
    </p:spTree>
    <p:extLst>
      <p:ext uri="{BB962C8B-B14F-4D97-AF65-F5344CB8AC3E}">
        <p14:creationId xmlns:p14="http://schemas.microsoft.com/office/powerpoint/2010/main" val="199070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F7F0C-14C3-EA5E-C8A4-5C5DF57E6DF7}"/>
              </a:ext>
            </a:extLst>
          </p:cNvPr>
          <p:cNvSpPr>
            <a:spLocks noGrp="1"/>
          </p:cNvSpPr>
          <p:nvPr>
            <p:ph idx="1"/>
          </p:nvPr>
        </p:nvSpPr>
        <p:spPr>
          <a:xfrm>
            <a:off x="838200" y="372862"/>
            <a:ext cx="10515600" cy="5804101"/>
          </a:xfrm>
        </p:spPr>
        <p:txBody>
          <a:bodyPr/>
          <a:lstStyle/>
          <a:p>
            <a:pPr marL="0" indent="0">
              <a:buNone/>
            </a:pPr>
            <a:r>
              <a:rPr lang="en-US" dirty="0"/>
              <a:t>Solution:</a:t>
            </a:r>
          </a:p>
          <a:p>
            <a:pPr marL="0" indent="0">
              <a:buNone/>
            </a:pPr>
            <a:r>
              <a:rPr lang="en-US" dirty="0"/>
              <a:t>def helloworld():</a:t>
            </a:r>
          </a:p>
          <a:p>
            <a:pPr marL="0" indent="0">
              <a:buNone/>
            </a:pPr>
            <a:r>
              <a:rPr lang="en-US" dirty="0"/>
              <a:t>	print("Hello World")</a:t>
            </a:r>
          </a:p>
          <a:p>
            <a:pPr marL="0" indent="0">
              <a:buNone/>
            </a:pPr>
            <a:r>
              <a:rPr lang="en-US" dirty="0"/>
              <a:t>	print("Good morning")</a:t>
            </a:r>
          </a:p>
          <a:p>
            <a:pPr marL="0" indent="0">
              <a:buNone/>
            </a:pPr>
            <a:r>
              <a:rPr lang="en-US" dirty="0"/>
              <a:t>	print("Have a nice day")</a:t>
            </a:r>
          </a:p>
          <a:p>
            <a:pPr marL="0" indent="0">
              <a:buNone/>
            </a:pPr>
            <a:r>
              <a:rPr lang="en-US" dirty="0"/>
              <a:t>	print("The function ends")</a:t>
            </a:r>
          </a:p>
          <a:p>
            <a:pPr marL="0" indent="0">
              <a:buNone/>
            </a:pPr>
            <a:r>
              <a:rPr lang="en-US" dirty="0"/>
              <a:t>helloworld()</a:t>
            </a:r>
            <a:endParaRPr lang="en-IN" dirty="0"/>
          </a:p>
        </p:txBody>
      </p:sp>
    </p:spTree>
    <p:extLst>
      <p:ext uri="{BB962C8B-B14F-4D97-AF65-F5344CB8AC3E}">
        <p14:creationId xmlns:p14="http://schemas.microsoft.com/office/powerpoint/2010/main" val="341146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D08D91-4446-D742-73E5-D94D1203AB15}"/>
              </a:ext>
            </a:extLst>
          </p:cNvPr>
          <p:cNvPicPr>
            <a:picLocks noGrp="1" noChangeAspect="1"/>
          </p:cNvPicPr>
          <p:nvPr>
            <p:ph idx="1"/>
          </p:nvPr>
        </p:nvPicPr>
        <p:blipFill>
          <a:blip r:embed="rId2"/>
          <a:stretch>
            <a:fillRect/>
          </a:stretch>
        </p:blipFill>
        <p:spPr>
          <a:xfrm>
            <a:off x="287600" y="88993"/>
            <a:ext cx="8953500" cy="2707473"/>
          </a:xfrm>
        </p:spPr>
      </p:pic>
      <p:pic>
        <p:nvPicPr>
          <p:cNvPr id="6" name="Picture 5">
            <a:extLst>
              <a:ext uri="{FF2B5EF4-FFF2-40B4-BE49-F238E27FC236}">
                <a16:creationId xmlns:a16="http://schemas.microsoft.com/office/drawing/2014/main" id="{6236F433-9B93-2E53-72A5-3433C83882E3}"/>
              </a:ext>
            </a:extLst>
          </p:cNvPr>
          <p:cNvPicPr>
            <a:picLocks noChangeAspect="1"/>
          </p:cNvPicPr>
          <p:nvPr/>
        </p:nvPicPr>
        <p:blipFill>
          <a:blip r:embed="rId3"/>
          <a:stretch>
            <a:fillRect/>
          </a:stretch>
        </p:blipFill>
        <p:spPr>
          <a:xfrm>
            <a:off x="355107" y="2858610"/>
            <a:ext cx="8885993" cy="3714288"/>
          </a:xfrm>
          <a:prstGeom prst="rect">
            <a:avLst/>
          </a:prstGeom>
        </p:spPr>
      </p:pic>
    </p:spTree>
    <p:extLst>
      <p:ext uri="{BB962C8B-B14F-4D97-AF65-F5344CB8AC3E}">
        <p14:creationId xmlns:p14="http://schemas.microsoft.com/office/powerpoint/2010/main" val="172631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F7F0C-14C3-EA5E-C8A4-5C5DF57E6DF7}"/>
              </a:ext>
            </a:extLst>
          </p:cNvPr>
          <p:cNvSpPr>
            <a:spLocks noGrp="1"/>
          </p:cNvSpPr>
          <p:nvPr>
            <p:ph idx="1"/>
          </p:nvPr>
        </p:nvSpPr>
        <p:spPr>
          <a:xfrm>
            <a:off x="838200" y="372862"/>
            <a:ext cx="10515600" cy="5804101"/>
          </a:xfrm>
        </p:spPr>
        <p:txBody>
          <a:bodyPr>
            <a:normAutofit fontScale="70000" lnSpcReduction="20000"/>
          </a:bodyPr>
          <a:lstStyle/>
          <a:p>
            <a:pPr marL="0" indent="0">
              <a:buNone/>
            </a:pPr>
            <a:r>
              <a:rPr lang="en-US" dirty="0"/>
              <a:t>Solution:</a:t>
            </a:r>
          </a:p>
          <a:p>
            <a:pPr marL="0" indent="0">
              <a:buNone/>
            </a:pPr>
            <a:r>
              <a:rPr lang="es-ES" dirty="0"/>
              <a:t>def add(x, y):</a:t>
            </a:r>
          </a:p>
          <a:p>
            <a:pPr marL="0" indent="0">
              <a:buNone/>
            </a:pPr>
            <a:r>
              <a:rPr lang="es-ES" dirty="0"/>
              <a:t>	print(x+y)</a:t>
            </a:r>
          </a:p>
          <a:p>
            <a:pPr marL="0" indent="0">
              <a:buNone/>
            </a:pPr>
            <a:r>
              <a:rPr lang="es-ES" dirty="0"/>
              <a:t>		</a:t>
            </a:r>
          </a:p>
          <a:p>
            <a:pPr marL="0" indent="0">
              <a:buNone/>
            </a:pPr>
            <a:r>
              <a:rPr lang="es-ES" dirty="0"/>
              <a:t>def sub(x, y):</a:t>
            </a:r>
          </a:p>
          <a:p>
            <a:pPr marL="0" indent="0">
              <a:buNone/>
            </a:pPr>
            <a:r>
              <a:rPr lang="es-ES" dirty="0"/>
              <a:t>	print(x-y)</a:t>
            </a:r>
          </a:p>
          <a:p>
            <a:pPr marL="0" indent="0">
              <a:buNone/>
            </a:pPr>
            <a:r>
              <a:rPr lang="es-ES" dirty="0"/>
              <a:t>	</a:t>
            </a:r>
          </a:p>
          <a:p>
            <a:pPr marL="0" indent="0">
              <a:buNone/>
            </a:pPr>
            <a:r>
              <a:rPr lang="es-ES" dirty="0"/>
              <a:t>def mul(x, y):</a:t>
            </a:r>
          </a:p>
          <a:p>
            <a:pPr marL="0" indent="0">
              <a:buNone/>
            </a:pPr>
            <a:r>
              <a:rPr lang="es-ES" dirty="0"/>
              <a:t>	print(x*y)</a:t>
            </a:r>
          </a:p>
          <a:p>
            <a:pPr marL="0" indent="0">
              <a:buNone/>
            </a:pPr>
            <a:endParaRPr lang="es-ES" dirty="0"/>
          </a:p>
          <a:p>
            <a:pPr marL="0" indent="0">
              <a:buNone/>
            </a:pPr>
            <a:r>
              <a:rPr lang="es-ES" dirty="0"/>
              <a:t>x=int(input("x: "))</a:t>
            </a:r>
          </a:p>
          <a:p>
            <a:pPr marL="0" indent="0">
              <a:buNone/>
            </a:pPr>
            <a:r>
              <a:rPr lang="es-ES" dirty="0"/>
              <a:t>y=int(input("y: "))</a:t>
            </a:r>
          </a:p>
          <a:p>
            <a:pPr marL="0" indent="0">
              <a:buNone/>
            </a:pPr>
            <a:r>
              <a:rPr lang="es-ES" dirty="0"/>
              <a:t>add(x,y)</a:t>
            </a:r>
          </a:p>
          <a:p>
            <a:pPr marL="0" indent="0">
              <a:buNone/>
            </a:pPr>
            <a:r>
              <a:rPr lang="es-ES" dirty="0"/>
              <a:t>sub(x,y)</a:t>
            </a:r>
          </a:p>
          <a:p>
            <a:pPr marL="0" indent="0">
              <a:buNone/>
            </a:pPr>
            <a:r>
              <a:rPr lang="es-ES" dirty="0"/>
              <a:t>mul(x,y)</a:t>
            </a:r>
          </a:p>
          <a:p>
            <a:pPr marL="0" indent="0">
              <a:buNone/>
            </a:pPr>
            <a:r>
              <a:rPr lang="es-ES" dirty="0"/>
              <a:t>	</a:t>
            </a:r>
          </a:p>
          <a:p>
            <a:pPr marL="0" indent="0">
              <a:buNone/>
            </a:pPr>
            <a:r>
              <a:rPr lang="es-ES" dirty="0"/>
              <a:t>	</a:t>
            </a:r>
            <a:endParaRPr lang="en-IN" dirty="0"/>
          </a:p>
        </p:txBody>
      </p:sp>
    </p:spTree>
    <p:extLst>
      <p:ext uri="{BB962C8B-B14F-4D97-AF65-F5344CB8AC3E}">
        <p14:creationId xmlns:p14="http://schemas.microsoft.com/office/powerpoint/2010/main" val="64306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F7F0C-14C3-EA5E-C8A4-5C5DF57E6DF7}"/>
              </a:ext>
            </a:extLst>
          </p:cNvPr>
          <p:cNvSpPr>
            <a:spLocks noGrp="1"/>
          </p:cNvSpPr>
          <p:nvPr>
            <p:ph idx="1"/>
          </p:nvPr>
        </p:nvSpPr>
        <p:spPr>
          <a:xfrm>
            <a:off x="838200" y="372862"/>
            <a:ext cx="10515600" cy="5804101"/>
          </a:xfrm>
        </p:spPr>
        <p:txBody>
          <a:bodyPr>
            <a:normAutofit/>
          </a:bodyPr>
          <a:lstStyle/>
          <a:p>
            <a:pPr marL="0" indent="0">
              <a:buNone/>
            </a:pPr>
            <a:r>
              <a:rPr lang="en-US" sz="2400" b="1" dirty="0">
                <a:latin typeface="Aparajita" panose="02020603050405020304" pitchFamily="18" charset="0"/>
                <a:cs typeface="Aparajita" panose="02020603050405020304" pitchFamily="18" charset="0"/>
              </a:rPr>
              <a:t>Calling a function:</a:t>
            </a:r>
          </a:p>
          <a:p>
            <a:pPr marL="0" indent="0">
              <a:buNone/>
            </a:pPr>
            <a:r>
              <a:rPr lang="en-US" sz="2400" b="0" i="0" dirty="0">
                <a:solidFill>
                  <a:srgbClr val="212529"/>
                </a:solidFill>
                <a:effectLst/>
                <a:latin typeface="Aparajita" panose="02020603050405020304" pitchFamily="18" charset="0"/>
                <a:cs typeface="Aparajita" panose="02020603050405020304" pitchFamily="18" charset="0"/>
              </a:rPr>
              <a:t>Till now we have just </a:t>
            </a:r>
            <a:r>
              <a:rPr lang="en-US" sz="2400" b="1" i="0" dirty="0">
                <a:solidFill>
                  <a:srgbClr val="212529"/>
                </a:solidFill>
                <a:effectLst/>
                <a:latin typeface="Aparajita" panose="02020603050405020304" pitchFamily="18" charset="0"/>
                <a:cs typeface="Aparajita" panose="02020603050405020304" pitchFamily="18" charset="0"/>
              </a:rPr>
              <a:t>defined</a:t>
            </a:r>
            <a:r>
              <a:rPr lang="en-US" sz="2400" b="0" i="0" dirty="0">
                <a:solidFill>
                  <a:srgbClr val="212529"/>
                </a:solidFill>
                <a:effectLst/>
                <a:latin typeface="Aparajita" panose="02020603050405020304" pitchFamily="18" charset="0"/>
                <a:cs typeface="Aparajita" panose="02020603050405020304" pitchFamily="18" charset="0"/>
              </a:rPr>
              <a:t> the functions. It means they are just written and have never been used.</a:t>
            </a:r>
            <a:br>
              <a:rPr lang="en-US" sz="2400" dirty="0">
                <a:latin typeface="Aparajita" panose="02020603050405020304" pitchFamily="18" charset="0"/>
                <a:cs typeface="Aparajita" panose="02020603050405020304" pitchFamily="18" charset="0"/>
              </a:rPr>
            </a:br>
            <a:r>
              <a:rPr lang="en-US" sz="2400" b="0" i="0" dirty="0">
                <a:solidFill>
                  <a:srgbClr val="212529"/>
                </a:solidFill>
                <a:effectLst/>
                <a:latin typeface="Aparajita" panose="02020603050405020304" pitchFamily="18" charset="0"/>
                <a:cs typeface="Aparajita" panose="02020603050405020304" pitchFamily="18" charset="0"/>
              </a:rPr>
              <a:t>To use a function (to execute the statements in the function), we need to call the function.</a:t>
            </a:r>
            <a:br>
              <a:rPr lang="en-US" sz="2400" dirty="0">
                <a:latin typeface="Aparajita" panose="02020603050405020304" pitchFamily="18" charset="0"/>
                <a:cs typeface="Aparajita" panose="02020603050405020304" pitchFamily="18" charset="0"/>
              </a:rPr>
            </a:br>
            <a:r>
              <a:rPr lang="en-US" sz="2400" b="0" i="0" dirty="0">
                <a:solidFill>
                  <a:srgbClr val="212529"/>
                </a:solidFill>
                <a:effectLst/>
                <a:latin typeface="Aparajita" panose="02020603050405020304" pitchFamily="18" charset="0"/>
                <a:cs typeface="Aparajita" panose="02020603050405020304" pitchFamily="18" charset="0"/>
              </a:rPr>
              <a:t>A </a:t>
            </a:r>
            <a:r>
              <a:rPr lang="en-US" sz="2400" b="1" i="0" dirty="0">
                <a:solidFill>
                  <a:srgbClr val="212529"/>
                </a:solidFill>
                <a:effectLst/>
                <a:latin typeface="Aparajita" panose="02020603050405020304" pitchFamily="18" charset="0"/>
                <a:cs typeface="Aparajita" panose="02020603050405020304" pitchFamily="18" charset="0"/>
              </a:rPr>
              <a:t>function is called</a:t>
            </a:r>
            <a:r>
              <a:rPr lang="en-US" sz="2400" b="0" i="0" dirty="0">
                <a:solidFill>
                  <a:srgbClr val="212529"/>
                </a:solidFill>
                <a:effectLst/>
                <a:latin typeface="Aparajita" panose="02020603050405020304" pitchFamily="18" charset="0"/>
                <a:cs typeface="Aparajita" panose="02020603050405020304" pitchFamily="18" charset="0"/>
              </a:rPr>
              <a:t> by using the function name in the main program.</a:t>
            </a:r>
          </a:p>
          <a:p>
            <a:pPr marL="0" indent="0">
              <a:buNone/>
            </a:pPr>
            <a:r>
              <a:rPr lang="en-US" sz="2400" b="1" u="sng" dirty="0">
                <a:solidFill>
                  <a:srgbClr val="212529"/>
                </a:solidFill>
                <a:latin typeface="Aparajita" panose="02020603050405020304" pitchFamily="18" charset="0"/>
                <a:cs typeface="Aparajita" panose="02020603050405020304" pitchFamily="18" charset="0"/>
              </a:rPr>
              <a:t>Example:</a:t>
            </a:r>
          </a:p>
          <a:p>
            <a:pPr marL="0" indent="0">
              <a:buNone/>
            </a:pPr>
            <a:r>
              <a:rPr lang="en-US" sz="2400" dirty="0">
                <a:latin typeface="Aparajita" panose="02020603050405020304" pitchFamily="18" charset="0"/>
                <a:cs typeface="Aparajita" panose="02020603050405020304" pitchFamily="18" charset="0"/>
              </a:rPr>
              <a:t>Write a program to know how to call a function in Python.</a:t>
            </a:r>
          </a:p>
          <a:p>
            <a:pPr marL="0" indent="0" algn="just">
              <a:buNone/>
            </a:pPr>
            <a:r>
              <a:rPr lang="en-US" sz="2400" dirty="0">
                <a:latin typeface="Aparajita" panose="02020603050405020304" pitchFamily="18" charset="0"/>
                <a:cs typeface="Aparajita" panose="02020603050405020304" pitchFamily="18" charset="0"/>
              </a:rPr>
              <a:t>Take two integer parameters a and b as input from the user using input() function. Define three functions with names add, sub and mul to perform addition, subtraction and multiplication on the given two parameters respectively, print the result as shown in the example.</a:t>
            </a:r>
          </a:p>
          <a:p>
            <a:pPr marL="0" indent="0" algn="just">
              <a:buNone/>
            </a:pPr>
            <a:endParaRPr lang="en-IN" sz="2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B1EF0F28-EA9C-C598-39C7-33004A89203D}"/>
              </a:ext>
            </a:extLst>
          </p:cNvPr>
          <p:cNvPicPr>
            <a:picLocks noChangeAspect="1"/>
          </p:cNvPicPr>
          <p:nvPr/>
        </p:nvPicPr>
        <p:blipFill>
          <a:blip r:embed="rId2"/>
          <a:stretch>
            <a:fillRect/>
          </a:stretch>
        </p:blipFill>
        <p:spPr>
          <a:xfrm>
            <a:off x="8365040" y="4674934"/>
            <a:ext cx="2571750" cy="1590675"/>
          </a:xfrm>
          <a:prstGeom prst="rect">
            <a:avLst/>
          </a:prstGeom>
        </p:spPr>
      </p:pic>
    </p:spTree>
    <p:extLst>
      <p:ext uri="{BB962C8B-B14F-4D97-AF65-F5344CB8AC3E}">
        <p14:creationId xmlns:p14="http://schemas.microsoft.com/office/powerpoint/2010/main" val="110314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3595</Words>
  <Application>Microsoft Office PowerPoint</Application>
  <PresentationFormat>Widescreen</PresentationFormat>
  <Paragraphs>382</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Aparajita</vt:lpstr>
      <vt:lpstr>Arial</vt:lpstr>
      <vt:lpstr>Calibri</vt:lpstr>
      <vt:lpstr>Calibri Light</vt:lpstr>
      <vt:lpstr>Wingdings</vt:lpstr>
      <vt:lpstr>Office Theme</vt:lpstr>
      <vt:lpstr>L1,2,3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L1,2,3</dc:title>
  <dc:creator>Salil Batra</dc:creator>
  <cp:lastModifiedBy>satyakumarchaudhary603@outlook.com</cp:lastModifiedBy>
  <cp:revision>3</cp:revision>
  <dcterms:created xsi:type="dcterms:W3CDTF">2022-10-02T11:24:00Z</dcterms:created>
  <dcterms:modified xsi:type="dcterms:W3CDTF">2023-03-25T10:50:18Z</dcterms:modified>
</cp:coreProperties>
</file>