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1934390B-8C48-46D4-9737-0FE5806239E6}"/>
    <pc:docChg chg="undo custSel addSld delSld modSld">
      <pc:chgData name="Salil Batra" userId="4d97008808f91814" providerId="LiveId" clId="{1934390B-8C48-46D4-9737-0FE5806239E6}" dt="2022-10-13T11:56:45.459" v="596" actId="20577"/>
      <pc:docMkLst>
        <pc:docMk/>
      </pc:docMkLst>
      <pc:sldChg chg="modSp mod">
        <pc:chgData name="Salil Batra" userId="4d97008808f91814" providerId="LiveId" clId="{1934390B-8C48-46D4-9737-0FE5806239E6}" dt="2022-10-13T11:52:52.150" v="592" actId="20577"/>
        <pc:sldMkLst>
          <pc:docMk/>
          <pc:sldMk cId="2960483523" sldId="256"/>
        </pc:sldMkLst>
        <pc:spChg chg="mod">
          <ac:chgData name="Salil Batra" userId="4d97008808f91814" providerId="LiveId" clId="{1934390B-8C48-46D4-9737-0FE5806239E6}" dt="2022-10-13T11:52:52.150" v="592" actId="20577"/>
          <ac:spMkLst>
            <pc:docMk/>
            <pc:sldMk cId="2960483523" sldId="256"/>
            <ac:spMk id="2" creationId="{C8296199-462B-3AEC-D450-137CD7B0FB57}"/>
          </ac:spMkLst>
        </pc:spChg>
      </pc:sldChg>
      <pc:sldChg chg="modSp mod">
        <pc:chgData name="Salil Batra" userId="4d97008808f91814" providerId="LiveId" clId="{1934390B-8C48-46D4-9737-0FE5806239E6}" dt="2022-10-12T16:04:39.586" v="1" actId="113"/>
        <pc:sldMkLst>
          <pc:docMk/>
          <pc:sldMk cId="70170458" sldId="257"/>
        </pc:sldMkLst>
        <pc:spChg chg="mod">
          <ac:chgData name="Salil Batra" userId="4d97008808f91814" providerId="LiveId" clId="{1934390B-8C48-46D4-9737-0FE5806239E6}" dt="2022-10-12T16:04:39.586" v="1" actId="113"/>
          <ac:spMkLst>
            <pc:docMk/>
            <pc:sldMk cId="70170458" sldId="257"/>
            <ac:spMk id="3" creationId="{EC9D8B6E-6745-D240-F6CB-C6CCFF2CBE48}"/>
          </ac:spMkLst>
        </pc:spChg>
      </pc:sldChg>
      <pc:sldChg chg="addSp delSp modSp new mod">
        <pc:chgData name="Salil Batra" userId="4d97008808f91814" providerId="LiveId" clId="{1934390B-8C48-46D4-9737-0FE5806239E6}" dt="2022-10-12T16:08:28.776" v="55" actId="1076"/>
        <pc:sldMkLst>
          <pc:docMk/>
          <pc:sldMk cId="4249036753" sldId="262"/>
        </pc:sldMkLst>
        <pc:spChg chg="del mod">
          <ac:chgData name="Salil Batra" userId="4d97008808f91814" providerId="LiveId" clId="{1934390B-8C48-46D4-9737-0FE5806239E6}" dt="2022-10-12T16:05:33.608" v="4" actId="478"/>
          <ac:spMkLst>
            <pc:docMk/>
            <pc:sldMk cId="4249036753" sldId="262"/>
            <ac:spMk id="2" creationId="{46829E64-19BE-8F2F-85E8-532C3D3DCBAB}"/>
          </ac:spMkLst>
        </pc:spChg>
        <pc:spChg chg="mod">
          <ac:chgData name="Salil Batra" userId="4d97008808f91814" providerId="LiveId" clId="{1934390B-8C48-46D4-9737-0FE5806239E6}" dt="2022-10-12T16:08:28.776" v="55" actId="1076"/>
          <ac:spMkLst>
            <pc:docMk/>
            <pc:sldMk cId="4249036753" sldId="262"/>
            <ac:spMk id="3" creationId="{CF2C518F-DDE1-5F09-4951-67CC9FB278F7}"/>
          </ac:spMkLst>
        </pc:spChg>
        <pc:picChg chg="add mod">
          <ac:chgData name="Salil Batra" userId="4d97008808f91814" providerId="LiveId" clId="{1934390B-8C48-46D4-9737-0FE5806239E6}" dt="2022-10-12T16:08:27.119" v="54" actId="14100"/>
          <ac:picMkLst>
            <pc:docMk/>
            <pc:sldMk cId="4249036753" sldId="262"/>
            <ac:picMk id="5" creationId="{FA30F786-943E-E551-EBAC-AFCCAB33AB52}"/>
          </ac:picMkLst>
        </pc:picChg>
      </pc:sldChg>
      <pc:sldChg chg="delSp modSp new mod">
        <pc:chgData name="Salil Batra" userId="4d97008808f91814" providerId="LiveId" clId="{1934390B-8C48-46D4-9737-0FE5806239E6}" dt="2022-10-12T16:18:23.835" v="72"/>
        <pc:sldMkLst>
          <pc:docMk/>
          <pc:sldMk cId="2143292238" sldId="263"/>
        </pc:sldMkLst>
        <pc:spChg chg="del">
          <ac:chgData name="Salil Batra" userId="4d97008808f91814" providerId="LiveId" clId="{1934390B-8C48-46D4-9737-0FE5806239E6}" dt="2022-10-12T16:18:02.805" v="57" actId="478"/>
          <ac:spMkLst>
            <pc:docMk/>
            <pc:sldMk cId="2143292238" sldId="263"/>
            <ac:spMk id="2" creationId="{C4A7B8AD-076C-E6D8-5522-5EAF4324A733}"/>
          </ac:spMkLst>
        </pc:spChg>
        <pc:spChg chg="mod">
          <ac:chgData name="Salil Batra" userId="4d97008808f91814" providerId="LiveId" clId="{1934390B-8C48-46D4-9737-0FE5806239E6}" dt="2022-10-12T16:18:23.835" v="72"/>
          <ac:spMkLst>
            <pc:docMk/>
            <pc:sldMk cId="2143292238" sldId="263"/>
            <ac:spMk id="3" creationId="{DDBF51D9-0C7D-EEB3-8EE0-EA9ADD0963E2}"/>
          </ac:spMkLst>
        </pc:spChg>
      </pc:sldChg>
      <pc:sldChg chg="delSp modSp new mod">
        <pc:chgData name="Salil Batra" userId="4d97008808f91814" providerId="LiveId" clId="{1934390B-8C48-46D4-9737-0FE5806239E6}" dt="2022-10-13T11:56:45.459" v="596" actId="20577"/>
        <pc:sldMkLst>
          <pc:docMk/>
          <pc:sldMk cId="3997963770" sldId="264"/>
        </pc:sldMkLst>
        <pc:spChg chg="del">
          <ac:chgData name="Salil Batra" userId="4d97008808f91814" providerId="LiveId" clId="{1934390B-8C48-46D4-9737-0FE5806239E6}" dt="2022-10-12T16:23:16.278" v="74" actId="478"/>
          <ac:spMkLst>
            <pc:docMk/>
            <pc:sldMk cId="3997963770" sldId="264"/>
            <ac:spMk id="2" creationId="{DF82BFFE-180F-F2E1-58CD-E4863042B439}"/>
          </ac:spMkLst>
        </pc:spChg>
        <pc:spChg chg="mod">
          <ac:chgData name="Salil Batra" userId="4d97008808f91814" providerId="LiveId" clId="{1934390B-8C48-46D4-9737-0FE5806239E6}" dt="2022-10-13T11:56:45.459" v="596" actId="20577"/>
          <ac:spMkLst>
            <pc:docMk/>
            <pc:sldMk cId="3997963770" sldId="264"/>
            <ac:spMk id="3" creationId="{B57C5EE5-024D-A58C-9D70-D455A5F34EE1}"/>
          </ac:spMkLst>
        </pc:spChg>
      </pc:sldChg>
      <pc:sldChg chg="addSp delSp modSp new mod">
        <pc:chgData name="Salil Batra" userId="4d97008808f91814" providerId="LiveId" clId="{1934390B-8C48-46D4-9737-0FE5806239E6}" dt="2022-10-12T16:25:44.474" v="88" actId="14100"/>
        <pc:sldMkLst>
          <pc:docMk/>
          <pc:sldMk cId="3775193638" sldId="265"/>
        </pc:sldMkLst>
        <pc:spChg chg="del">
          <ac:chgData name="Salil Batra" userId="4d97008808f91814" providerId="LiveId" clId="{1934390B-8C48-46D4-9737-0FE5806239E6}" dt="2022-10-12T16:25:16.810" v="81" actId="478"/>
          <ac:spMkLst>
            <pc:docMk/>
            <pc:sldMk cId="3775193638" sldId="265"/>
            <ac:spMk id="2" creationId="{C6EC5604-87D8-607F-AD19-DCE293D4970E}"/>
          </ac:spMkLst>
        </pc:spChg>
        <pc:spChg chg="del mod">
          <ac:chgData name="Salil Batra" userId="4d97008808f91814" providerId="LiveId" clId="{1934390B-8C48-46D4-9737-0FE5806239E6}" dt="2022-10-12T16:25:21.980" v="84" actId="22"/>
          <ac:spMkLst>
            <pc:docMk/>
            <pc:sldMk cId="3775193638" sldId="265"/>
            <ac:spMk id="3" creationId="{ECF0F6D0-045F-E2FB-394F-03CB013D6B8E}"/>
          </ac:spMkLst>
        </pc:spChg>
        <pc:picChg chg="add mod ord">
          <ac:chgData name="Salil Batra" userId="4d97008808f91814" providerId="LiveId" clId="{1934390B-8C48-46D4-9737-0FE5806239E6}" dt="2022-10-12T16:25:24.251" v="85" actId="1076"/>
          <ac:picMkLst>
            <pc:docMk/>
            <pc:sldMk cId="3775193638" sldId="265"/>
            <ac:picMk id="5" creationId="{127C8563-BED8-336C-A91C-7D5513BBD539}"/>
          </ac:picMkLst>
        </pc:picChg>
        <pc:picChg chg="add mod">
          <ac:chgData name="Salil Batra" userId="4d97008808f91814" providerId="LiveId" clId="{1934390B-8C48-46D4-9737-0FE5806239E6}" dt="2022-10-12T16:25:44.474" v="88" actId="14100"/>
          <ac:picMkLst>
            <pc:docMk/>
            <pc:sldMk cId="3775193638" sldId="265"/>
            <ac:picMk id="7" creationId="{1A3476E2-B9EC-E8C9-0FF2-D45FA71E89B6}"/>
          </ac:picMkLst>
        </pc:picChg>
      </pc:sldChg>
      <pc:sldChg chg="delSp modSp new mod">
        <pc:chgData name="Salil Batra" userId="4d97008808f91814" providerId="LiveId" clId="{1934390B-8C48-46D4-9737-0FE5806239E6}" dt="2022-10-12T16:26:30.632" v="105"/>
        <pc:sldMkLst>
          <pc:docMk/>
          <pc:sldMk cId="1800936285" sldId="266"/>
        </pc:sldMkLst>
        <pc:spChg chg="del">
          <ac:chgData name="Salil Batra" userId="4d97008808f91814" providerId="LiveId" clId="{1934390B-8C48-46D4-9737-0FE5806239E6}" dt="2022-10-12T16:25:50.351" v="90" actId="478"/>
          <ac:spMkLst>
            <pc:docMk/>
            <pc:sldMk cId="1800936285" sldId="266"/>
            <ac:spMk id="2" creationId="{151996A5-C08A-419C-54F4-EFE843A0F767}"/>
          </ac:spMkLst>
        </pc:spChg>
        <pc:spChg chg="mod">
          <ac:chgData name="Salil Batra" userId="4d97008808f91814" providerId="LiveId" clId="{1934390B-8C48-46D4-9737-0FE5806239E6}" dt="2022-10-12T16:26:30.632" v="105"/>
          <ac:spMkLst>
            <pc:docMk/>
            <pc:sldMk cId="1800936285" sldId="266"/>
            <ac:spMk id="3" creationId="{42CE74CE-72CF-8AFA-53C7-F9694874B8CD}"/>
          </ac:spMkLst>
        </pc:spChg>
      </pc:sldChg>
      <pc:sldChg chg="delSp modSp new mod">
        <pc:chgData name="Salil Batra" userId="4d97008808f91814" providerId="LiveId" clId="{1934390B-8C48-46D4-9737-0FE5806239E6}" dt="2022-10-12T16:28:44.651" v="130" actId="27636"/>
        <pc:sldMkLst>
          <pc:docMk/>
          <pc:sldMk cId="1499896493" sldId="267"/>
        </pc:sldMkLst>
        <pc:spChg chg="del">
          <ac:chgData name="Salil Batra" userId="4d97008808f91814" providerId="LiveId" clId="{1934390B-8C48-46D4-9737-0FE5806239E6}" dt="2022-10-12T16:27:35.491" v="107" actId="478"/>
          <ac:spMkLst>
            <pc:docMk/>
            <pc:sldMk cId="1499896493" sldId="267"/>
            <ac:spMk id="2" creationId="{7DB211DD-41D4-4EE4-2EF2-CE4A2DB06F2E}"/>
          </ac:spMkLst>
        </pc:spChg>
        <pc:spChg chg="mod">
          <ac:chgData name="Salil Batra" userId="4d97008808f91814" providerId="LiveId" clId="{1934390B-8C48-46D4-9737-0FE5806239E6}" dt="2022-10-12T16:28:44.651" v="130" actId="27636"/>
          <ac:spMkLst>
            <pc:docMk/>
            <pc:sldMk cId="1499896493" sldId="267"/>
            <ac:spMk id="3" creationId="{4AE2D4E0-4949-8168-108E-B729F47F0508}"/>
          </ac:spMkLst>
        </pc:spChg>
      </pc:sldChg>
      <pc:sldChg chg="delSp modSp new mod">
        <pc:chgData name="Salil Batra" userId="4d97008808f91814" providerId="LiveId" clId="{1934390B-8C48-46D4-9737-0FE5806239E6}" dt="2022-10-12T16:40:28.810" v="247" actId="2711"/>
        <pc:sldMkLst>
          <pc:docMk/>
          <pc:sldMk cId="558136171" sldId="268"/>
        </pc:sldMkLst>
        <pc:spChg chg="del">
          <ac:chgData name="Salil Batra" userId="4d97008808f91814" providerId="LiveId" clId="{1934390B-8C48-46D4-9737-0FE5806239E6}" dt="2022-10-12T16:29:21.990" v="132" actId="478"/>
          <ac:spMkLst>
            <pc:docMk/>
            <pc:sldMk cId="558136171" sldId="268"/>
            <ac:spMk id="2" creationId="{9B428A6A-7775-D765-DBFD-D1D86D986655}"/>
          </ac:spMkLst>
        </pc:spChg>
        <pc:spChg chg="mod">
          <ac:chgData name="Salil Batra" userId="4d97008808f91814" providerId="LiveId" clId="{1934390B-8C48-46D4-9737-0FE5806239E6}" dt="2022-10-12T16:40:28.810" v="247" actId="2711"/>
          <ac:spMkLst>
            <pc:docMk/>
            <pc:sldMk cId="558136171" sldId="268"/>
            <ac:spMk id="3" creationId="{FF996469-7858-8A61-9035-856D3E947030}"/>
          </ac:spMkLst>
        </pc:spChg>
      </pc:sldChg>
      <pc:sldChg chg="modSp add mod">
        <pc:chgData name="Salil Batra" userId="4d97008808f91814" providerId="LiveId" clId="{1934390B-8C48-46D4-9737-0FE5806239E6}" dt="2022-10-12T16:40:36.565" v="248" actId="2711"/>
        <pc:sldMkLst>
          <pc:docMk/>
          <pc:sldMk cId="3848448509" sldId="269"/>
        </pc:sldMkLst>
        <pc:spChg chg="mod">
          <ac:chgData name="Salil Batra" userId="4d97008808f91814" providerId="LiveId" clId="{1934390B-8C48-46D4-9737-0FE5806239E6}" dt="2022-10-12T16:40:36.565" v="248" actId="2711"/>
          <ac:spMkLst>
            <pc:docMk/>
            <pc:sldMk cId="3848448509" sldId="269"/>
            <ac:spMk id="3" creationId="{FF996469-7858-8A61-9035-856D3E947030}"/>
          </ac:spMkLst>
        </pc:spChg>
      </pc:sldChg>
      <pc:sldChg chg="addSp delSp modSp new mod">
        <pc:chgData name="Salil Batra" userId="4d97008808f91814" providerId="LiveId" clId="{1934390B-8C48-46D4-9737-0FE5806239E6}" dt="2022-10-12T16:41:56.335" v="258" actId="14100"/>
        <pc:sldMkLst>
          <pc:docMk/>
          <pc:sldMk cId="1669073521" sldId="270"/>
        </pc:sldMkLst>
        <pc:spChg chg="del">
          <ac:chgData name="Salil Batra" userId="4d97008808f91814" providerId="LiveId" clId="{1934390B-8C48-46D4-9737-0FE5806239E6}" dt="2022-10-12T16:41:08.251" v="250" actId="478"/>
          <ac:spMkLst>
            <pc:docMk/>
            <pc:sldMk cId="1669073521" sldId="270"/>
            <ac:spMk id="2" creationId="{47B12A6F-4B3E-68F7-1D5C-C041A76BA5EB}"/>
          </ac:spMkLst>
        </pc:spChg>
        <pc:spChg chg="del mod">
          <ac:chgData name="Salil Batra" userId="4d97008808f91814" providerId="LiveId" clId="{1934390B-8C48-46D4-9737-0FE5806239E6}" dt="2022-10-12T16:41:16.099" v="253" actId="22"/>
          <ac:spMkLst>
            <pc:docMk/>
            <pc:sldMk cId="1669073521" sldId="270"/>
            <ac:spMk id="3" creationId="{B11AE77C-C80D-3EFB-C86F-E53BF15FE850}"/>
          </ac:spMkLst>
        </pc:spChg>
        <pc:picChg chg="add mod ord">
          <ac:chgData name="Salil Batra" userId="4d97008808f91814" providerId="LiveId" clId="{1934390B-8C48-46D4-9737-0FE5806239E6}" dt="2022-10-12T16:41:18.411" v="254" actId="1076"/>
          <ac:picMkLst>
            <pc:docMk/>
            <pc:sldMk cId="1669073521" sldId="270"/>
            <ac:picMk id="5" creationId="{A45977BC-8F6D-9932-6C36-2E441425D79E}"/>
          </ac:picMkLst>
        </pc:picChg>
        <pc:picChg chg="add mod">
          <ac:chgData name="Salil Batra" userId="4d97008808f91814" providerId="LiveId" clId="{1934390B-8C48-46D4-9737-0FE5806239E6}" dt="2022-10-12T16:41:56.335" v="258" actId="14100"/>
          <ac:picMkLst>
            <pc:docMk/>
            <pc:sldMk cId="1669073521" sldId="270"/>
            <ac:picMk id="7" creationId="{3214A7BD-3960-BCF5-9F98-DAA1539BED69}"/>
          </ac:picMkLst>
        </pc:picChg>
      </pc:sldChg>
      <pc:sldChg chg="delSp modSp new mod">
        <pc:chgData name="Salil Batra" userId="4d97008808f91814" providerId="LiveId" clId="{1934390B-8C48-46D4-9737-0FE5806239E6}" dt="2022-10-12T16:42:51.379" v="275" actId="27636"/>
        <pc:sldMkLst>
          <pc:docMk/>
          <pc:sldMk cId="3874508083" sldId="271"/>
        </pc:sldMkLst>
        <pc:spChg chg="del mod">
          <ac:chgData name="Salil Batra" userId="4d97008808f91814" providerId="LiveId" clId="{1934390B-8C48-46D4-9737-0FE5806239E6}" dt="2022-10-12T16:42:42.915" v="261" actId="478"/>
          <ac:spMkLst>
            <pc:docMk/>
            <pc:sldMk cId="3874508083" sldId="271"/>
            <ac:spMk id="2" creationId="{0D14DE30-CA1A-F464-A61A-B470050FA7C8}"/>
          </ac:spMkLst>
        </pc:spChg>
        <pc:spChg chg="mod">
          <ac:chgData name="Salil Batra" userId="4d97008808f91814" providerId="LiveId" clId="{1934390B-8C48-46D4-9737-0FE5806239E6}" dt="2022-10-12T16:42:51.379" v="275" actId="27636"/>
          <ac:spMkLst>
            <pc:docMk/>
            <pc:sldMk cId="3874508083" sldId="271"/>
            <ac:spMk id="3" creationId="{6DEEB4E2-33FD-AF56-542D-ED6635311642}"/>
          </ac:spMkLst>
        </pc:spChg>
      </pc:sldChg>
      <pc:sldChg chg="addSp delSp modSp new mod">
        <pc:chgData name="Salil Batra" userId="4d97008808f91814" providerId="LiveId" clId="{1934390B-8C48-46D4-9737-0FE5806239E6}" dt="2022-10-12T16:44:06.362" v="285" actId="14100"/>
        <pc:sldMkLst>
          <pc:docMk/>
          <pc:sldMk cId="2252788742" sldId="272"/>
        </pc:sldMkLst>
        <pc:spChg chg="del mod">
          <ac:chgData name="Salil Batra" userId="4d97008808f91814" providerId="LiveId" clId="{1934390B-8C48-46D4-9737-0FE5806239E6}" dt="2022-10-12T16:43:37.352" v="278" actId="478"/>
          <ac:spMkLst>
            <pc:docMk/>
            <pc:sldMk cId="2252788742" sldId="272"/>
            <ac:spMk id="2" creationId="{BD14B37B-103A-DED1-9DAE-CBEFD7F6CA3F}"/>
          </ac:spMkLst>
        </pc:spChg>
        <pc:spChg chg="del mod">
          <ac:chgData name="Salil Batra" userId="4d97008808f91814" providerId="LiveId" clId="{1934390B-8C48-46D4-9737-0FE5806239E6}" dt="2022-10-12T16:43:44.974" v="281" actId="22"/>
          <ac:spMkLst>
            <pc:docMk/>
            <pc:sldMk cId="2252788742" sldId="272"/>
            <ac:spMk id="3" creationId="{765D1A94-53F4-3EFF-891B-A9F93078AB23}"/>
          </ac:spMkLst>
        </pc:spChg>
        <pc:picChg chg="add mod ord">
          <ac:chgData name="Salil Batra" userId="4d97008808f91814" providerId="LiveId" clId="{1934390B-8C48-46D4-9737-0FE5806239E6}" dt="2022-10-12T16:43:46.908" v="282" actId="1076"/>
          <ac:picMkLst>
            <pc:docMk/>
            <pc:sldMk cId="2252788742" sldId="272"/>
            <ac:picMk id="5" creationId="{DDCB84C8-FE9C-CD66-7390-0B49C311F905}"/>
          </ac:picMkLst>
        </pc:picChg>
        <pc:picChg chg="add mod">
          <ac:chgData name="Salil Batra" userId="4d97008808f91814" providerId="LiveId" clId="{1934390B-8C48-46D4-9737-0FE5806239E6}" dt="2022-10-12T16:44:06.362" v="285" actId="14100"/>
          <ac:picMkLst>
            <pc:docMk/>
            <pc:sldMk cId="2252788742" sldId="272"/>
            <ac:picMk id="7" creationId="{9E5D1E19-6120-09B0-0B3B-B3994848C07C}"/>
          </ac:picMkLst>
        </pc:picChg>
      </pc:sldChg>
      <pc:sldChg chg="delSp modSp new mod">
        <pc:chgData name="Salil Batra" userId="4d97008808f91814" providerId="LiveId" clId="{1934390B-8C48-46D4-9737-0FE5806239E6}" dt="2022-10-12T16:44:43.157" v="301"/>
        <pc:sldMkLst>
          <pc:docMk/>
          <pc:sldMk cId="3720290554" sldId="273"/>
        </pc:sldMkLst>
        <pc:spChg chg="del mod">
          <ac:chgData name="Salil Batra" userId="4d97008808f91814" providerId="LiveId" clId="{1934390B-8C48-46D4-9737-0FE5806239E6}" dt="2022-10-12T16:44:11.771" v="288" actId="478"/>
          <ac:spMkLst>
            <pc:docMk/>
            <pc:sldMk cId="3720290554" sldId="273"/>
            <ac:spMk id="2" creationId="{496A8814-44FF-499D-71BA-D0B0E86F4F94}"/>
          </ac:spMkLst>
        </pc:spChg>
        <pc:spChg chg="mod">
          <ac:chgData name="Salil Batra" userId="4d97008808f91814" providerId="LiveId" clId="{1934390B-8C48-46D4-9737-0FE5806239E6}" dt="2022-10-12T16:44:43.157" v="301"/>
          <ac:spMkLst>
            <pc:docMk/>
            <pc:sldMk cId="3720290554" sldId="273"/>
            <ac:spMk id="3" creationId="{116284AD-3B58-15A1-24E3-36B81F7425E4}"/>
          </ac:spMkLst>
        </pc:spChg>
      </pc:sldChg>
      <pc:sldChg chg="addSp delSp modSp new mod">
        <pc:chgData name="Salil Batra" userId="4d97008808f91814" providerId="LiveId" clId="{1934390B-8C48-46D4-9737-0FE5806239E6}" dt="2022-10-12T16:45:42.150" v="311" actId="14100"/>
        <pc:sldMkLst>
          <pc:docMk/>
          <pc:sldMk cId="1653024547" sldId="274"/>
        </pc:sldMkLst>
        <pc:spChg chg="del mod">
          <ac:chgData name="Salil Batra" userId="4d97008808f91814" providerId="LiveId" clId="{1934390B-8C48-46D4-9737-0FE5806239E6}" dt="2022-10-12T16:45:09.485" v="304" actId="478"/>
          <ac:spMkLst>
            <pc:docMk/>
            <pc:sldMk cId="1653024547" sldId="274"/>
            <ac:spMk id="2" creationId="{83390C5B-A2FC-B4A5-52BB-B52719CE0B6F}"/>
          </ac:spMkLst>
        </pc:spChg>
        <pc:spChg chg="del mod">
          <ac:chgData name="Salil Batra" userId="4d97008808f91814" providerId="LiveId" clId="{1934390B-8C48-46D4-9737-0FE5806239E6}" dt="2022-10-12T16:45:16.267" v="307" actId="22"/>
          <ac:spMkLst>
            <pc:docMk/>
            <pc:sldMk cId="1653024547" sldId="274"/>
            <ac:spMk id="3" creationId="{7675682C-AD49-698C-9EE1-ADC8EE15B3D9}"/>
          </ac:spMkLst>
        </pc:spChg>
        <pc:picChg chg="add mod ord">
          <ac:chgData name="Salil Batra" userId="4d97008808f91814" providerId="LiveId" clId="{1934390B-8C48-46D4-9737-0FE5806239E6}" dt="2022-10-12T16:45:19.317" v="308" actId="1076"/>
          <ac:picMkLst>
            <pc:docMk/>
            <pc:sldMk cId="1653024547" sldId="274"/>
            <ac:picMk id="5" creationId="{0920EE86-A08C-EB6E-FD30-6E4F5655595C}"/>
          </ac:picMkLst>
        </pc:picChg>
        <pc:picChg chg="add mod">
          <ac:chgData name="Salil Batra" userId="4d97008808f91814" providerId="LiveId" clId="{1934390B-8C48-46D4-9737-0FE5806239E6}" dt="2022-10-12T16:45:42.150" v="311" actId="14100"/>
          <ac:picMkLst>
            <pc:docMk/>
            <pc:sldMk cId="1653024547" sldId="274"/>
            <ac:picMk id="7" creationId="{BA132A42-31A4-8317-2FB9-21B24FD60F1B}"/>
          </ac:picMkLst>
        </pc:picChg>
      </pc:sldChg>
      <pc:sldChg chg="delSp modSp new mod">
        <pc:chgData name="Salil Batra" userId="4d97008808f91814" providerId="LiveId" clId="{1934390B-8C48-46D4-9737-0FE5806239E6}" dt="2022-10-12T16:46:22.738" v="327" actId="27636"/>
        <pc:sldMkLst>
          <pc:docMk/>
          <pc:sldMk cId="2272791836" sldId="275"/>
        </pc:sldMkLst>
        <pc:spChg chg="del">
          <ac:chgData name="Salil Batra" userId="4d97008808f91814" providerId="LiveId" clId="{1934390B-8C48-46D4-9737-0FE5806239E6}" dt="2022-10-12T16:45:47.458" v="313" actId="478"/>
          <ac:spMkLst>
            <pc:docMk/>
            <pc:sldMk cId="2272791836" sldId="275"/>
            <ac:spMk id="2" creationId="{8B8AA728-AB56-47E0-8125-05938F51AD0E}"/>
          </ac:spMkLst>
        </pc:spChg>
        <pc:spChg chg="mod">
          <ac:chgData name="Salil Batra" userId="4d97008808f91814" providerId="LiveId" clId="{1934390B-8C48-46D4-9737-0FE5806239E6}" dt="2022-10-12T16:46:22.738" v="327" actId="27636"/>
          <ac:spMkLst>
            <pc:docMk/>
            <pc:sldMk cId="2272791836" sldId="275"/>
            <ac:spMk id="3" creationId="{E38B8C18-D50D-F328-FA44-B01E6707BCB2}"/>
          </ac:spMkLst>
        </pc:spChg>
      </pc:sldChg>
      <pc:sldChg chg="delSp modSp new mod">
        <pc:chgData name="Salil Batra" userId="4d97008808f91814" providerId="LiveId" clId="{1934390B-8C48-46D4-9737-0FE5806239E6}" dt="2022-10-12T16:47:55.228" v="366" actId="12"/>
        <pc:sldMkLst>
          <pc:docMk/>
          <pc:sldMk cId="1963745515" sldId="276"/>
        </pc:sldMkLst>
        <pc:spChg chg="del mod">
          <ac:chgData name="Salil Batra" userId="4d97008808f91814" providerId="LiveId" clId="{1934390B-8C48-46D4-9737-0FE5806239E6}" dt="2022-10-12T16:46:28.845" v="330" actId="478"/>
          <ac:spMkLst>
            <pc:docMk/>
            <pc:sldMk cId="1963745515" sldId="276"/>
            <ac:spMk id="2" creationId="{4A8317FE-6336-66A6-3D36-C477A2D3C05F}"/>
          </ac:spMkLst>
        </pc:spChg>
        <pc:spChg chg="mod">
          <ac:chgData name="Salil Batra" userId="4d97008808f91814" providerId="LiveId" clId="{1934390B-8C48-46D4-9737-0FE5806239E6}" dt="2022-10-12T16:47:55.228" v="366" actId="12"/>
          <ac:spMkLst>
            <pc:docMk/>
            <pc:sldMk cId="1963745515" sldId="276"/>
            <ac:spMk id="3" creationId="{8B24DF9A-1811-6C20-830D-DE36641C5BA4}"/>
          </ac:spMkLst>
        </pc:spChg>
      </pc:sldChg>
      <pc:sldChg chg="addSp delSp modSp new mod">
        <pc:chgData name="Salil Batra" userId="4d97008808f91814" providerId="LiveId" clId="{1934390B-8C48-46D4-9737-0FE5806239E6}" dt="2022-10-12T16:49:36.647" v="382" actId="14100"/>
        <pc:sldMkLst>
          <pc:docMk/>
          <pc:sldMk cId="4193344973" sldId="277"/>
        </pc:sldMkLst>
        <pc:spChg chg="del mod">
          <ac:chgData name="Salil Batra" userId="4d97008808f91814" providerId="LiveId" clId="{1934390B-8C48-46D4-9737-0FE5806239E6}" dt="2022-10-12T16:48:11.953" v="369" actId="478"/>
          <ac:spMkLst>
            <pc:docMk/>
            <pc:sldMk cId="4193344973" sldId="277"/>
            <ac:spMk id="2" creationId="{769867AC-A0DF-8F50-D61D-0250FC3B3A47}"/>
          </ac:spMkLst>
        </pc:spChg>
        <pc:spChg chg="mod">
          <ac:chgData name="Salil Batra" userId="4d97008808f91814" providerId="LiveId" clId="{1934390B-8C48-46D4-9737-0FE5806239E6}" dt="2022-10-12T16:48:55.596" v="378" actId="5793"/>
          <ac:spMkLst>
            <pc:docMk/>
            <pc:sldMk cId="4193344973" sldId="277"/>
            <ac:spMk id="3" creationId="{D0BCE937-87B0-04D0-149D-E1CDC7ED7C27}"/>
          </ac:spMkLst>
        </pc:spChg>
        <pc:picChg chg="add mod">
          <ac:chgData name="Salil Batra" userId="4d97008808f91814" providerId="LiveId" clId="{1934390B-8C48-46D4-9737-0FE5806239E6}" dt="2022-10-12T16:49:36.647" v="382" actId="14100"/>
          <ac:picMkLst>
            <pc:docMk/>
            <pc:sldMk cId="4193344973" sldId="277"/>
            <ac:picMk id="5" creationId="{41E3E39F-9596-9721-FA33-E48E27A225E9}"/>
          </ac:picMkLst>
        </pc:picChg>
      </pc:sldChg>
      <pc:sldChg chg="delSp modSp new mod">
        <pc:chgData name="Salil Batra" userId="4d97008808f91814" providerId="LiveId" clId="{1934390B-8C48-46D4-9737-0FE5806239E6}" dt="2022-10-12T16:50:46.181" v="406" actId="11"/>
        <pc:sldMkLst>
          <pc:docMk/>
          <pc:sldMk cId="4168563524" sldId="278"/>
        </pc:sldMkLst>
        <pc:spChg chg="del mod">
          <ac:chgData name="Salil Batra" userId="4d97008808f91814" providerId="LiveId" clId="{1934390B-8C48-46D4-9737-0FE5806239E6}" dt="2022-10-12T16:49:42.438" v="385" actId="478"/>
          <ac:spMkLst>
            <pc:docMk/>
            <pc:sldMk cId="4168563524" sldId="278"/>
            <ac:spMk id="2" creationId="{41183930-AADB-5285-1AC9-9C623B2C0E35}"/>
          </ac:spMkLst>
        </pc:spChg>
        <pc:spChg chg="mod">
          <ac:chgData name="Salil Batra" userId="4d97008808f91814" providerId="LiveId" clId="{1934390B-8C48-46D4-9737-0FE5806239E6}" dt="2022-10-12T16:50:46.181" v="406" actId="11"/>
          <ac:spMkLst>
            <pc:docMk/>
            <pc:sldMk cId="4168563524" sldId="278"/>
            <ac:spMk id="3" creationId="{7C0F296D-9563-6FE4-2451-E0FB8C0A1275}"/>
          </ac:spMkLst>
        </pc:spChg>
      </pc:sldChg>
      <pc:sldChg chg="delSp modSp new mod">
        <pc:chgData name="Salil Batra" userId="4d97008808f91814" providerId="LiveId" clId="{1934390B-8C48-46D4-9737-0FE5806239E6}" dt="2022-10-12T16:51:47.467" v="433" actId="113"/>
        <pc:sldMkLst>
          <pc:docMk/>
          <pc:sldMk cId="1627020294" sldId="279"/>
        </pc:sldMkLst>
        <pc:spChg chg="del mod">
          <ac:chgData name="Salil Batra" userId="4d97008808f91814" providerId="LiveId" clId="{1934390B-8C48-46D4-9737-0FE5806239E6}" dt="2022-10-12T16:51:07.649" v="409" actId="478"/>
          <ac:spMkLst>
            <pc:docMk/>
            <pc:sldMk cId="1627020294" sldId="279"/>
            <ac:spMk id="2" creationId="{3112BE4F-E930-B568-662A-D0B380071CF8}"/>
          </ac:spMkLst>
        </pc:spChg>
        <pc:spChg chg="mod">
          <ac:chgData name="Salil Batra" userId="4d97008808f91814" providerId="LiveId" clId="{1934390B-8C48-46D4-9737-0FE5806239E6}" dt="2022-10-12T16:51:47.467" v="433" actId="113"/>
          <ac:spMkLst>
            <pc:docMk/>
            <pc:sldMk cId="1627020294" sldId="279"/>
            <ac:spMk id="3" creationId="{21594704-6F3C-969D-6BD7-20328671FAD0}"/>
          </ac:spMkLst>
        </pc:spChg>
      </pc:sldChg>
      <pc:sldChg chg="addSp delSp modSp new mod">
        <pc:chgData name="Salil Batra" userId="4d97008808f91814" providerId="LiveId" clId="{1934390B-8C48-46D4-9737-0FE5806239E6}" dt="2022-10-12T16:53:04.896" v="443" actId="14100"/>
        <pc:sldMkLst>
          <pc:docMk/>
          <pc:sldMk cId="3906096401" sldId="280"/>
        </pc:sldMkLst>
        <pc:spChg chg="del">
          <ac:chgData name="Salil Batra" userId="4d97008808f91814" providerId="LiveId" clId="{1934390B-8C48-46D4-9737-0FE5806239E6}" dt="2022-10-12T16:52:00.720" v="435" actId="478"/>
          <ac:spMkLst>
            <pc:docMk/>
            <pc:sldMk cId="3906096401" sldId="280"/>
            <ac:spMk id="2" creationId="{512E4AAC-1450-EA6F-362C-78D3A13FEBBC}"/>
          </ac:spMkLst>
        </pc:spChg>
        <pc:spChg chg="del mod">
          <ac:chgData name="Salil Batra" userId="4d97008808f91814" providerId="LiveId" clId="{1934390B-8C48-46D4-9737-0FE5806239E6}" dt="2022-10-12T16:52:40.738" v="438" actId="22"/>
          <ac:spMkLst>
            <pc:docMk/>
            <pc:sldMk cId="3906096401" sldId="280"/>
            <ac:spMk id="3" creationId="{8607D0DE-2033-8EF4-1C3B-796282E00759}"/>
          </ac:spMkLst>
        </pc:spChg>
        <pc:picChg chg="add mod ord">
          <ac:chgData name="Salil Batra" userId="4d97008808f91814" providerId="LiveId" clId="{1934390B-8C48-46D4-9737-0FE5806239E6}" dt="2022-10-12T16:53:04.896" v="443" actId="14100"/>
          <ac:picMkLst>
            <pc:docMk/>
            <pc:sldMk cId="3906096401" sldId="280"/>
            <ac:picMk id="5" creationId="{CCFE4871-09D9-E8B4-6E62-E2E39E43A735}"/>
          </ac:picMkLst>
        </pc:picChg>
      </pc:sldChg>
      <pc:sldChg chg="addSp delSp modSp new mod">
        <pc:chgData name="Salil Batra" userId="4d97008808f91814" providerId="LiveId" clId="{1934390B-8C48-46D4-9737-0FE5806239E6}" dt="2022-10-12T16:56:49.767" v="481" actId="1076"/>
        <pc:sldMkLst>
          <pc:docMk/>
          <pc:sldMk cId="1751793689" sldId="281"/>
        </pc:sldMkLst>
        <pc:spChg chg="del">
          <ac:chgData name="Salil Batra" userId="4d97008808f91814" providerId="LiveId" clId="{1934390B-8C48-46D4-9737-0FE5806239E6}" dt="2022-10-12T16:53:26.858" v="445" actId="478"/>
          <ac:spMkLst>
            <pc:docMk/>
            <pc:sldMk cId="1751793689" sldId="281"/>
            <ac:spMk id="2" creationId="{7A24498F-77D9-1624-B494-9920936EB17F}"/>
          </ac:spMkLst>
        </pc:spChg>
        <pc:spChg chg="add del mod">
          <ac:chgData name="Salil Batra" userId="4d97008808f91814" providerId="LiveId" clId="{1934390B-8C48-46D4-9737-0FE5806239E6}" dt="2022-10-12T16:54:21.168" v="453" actId="20577"/>
          <ac:spMkLst>
            <pc:docMk/>
            <pc:sldMk cId="1751793689" sldId="281"/>
            <ac:spMk id="3" creationId="{692B0A2F-DEB8-10F4-3A9B-C9012BDFABD0}"/>
          </ac:spMkLst>
        </pc:spChg>
        <pc:spChg chg="add del mod">
          <ac:chgData name="Salil Batra" userId="4d97008808f91814" providerId="LiveId" clId="{1934390B-8C48-46D4-9737-0FE5806239E6}" dt="2022-10-12T16:53:34.428" v="449"/>
          <ac:spMkLst>
            <pc:docMk/>
            <pc:sldMk cId="1751793689" sldId="281"/>
            <ac:spMk id="4" creationId="{061D11E0-D0A9-5E02-DEC4-BCDB1FAD3B9E}"/>
          </ac:spMkLst>
        </pc:spChg>
        <pc:picChg chg="add mod">
          <ac:chgData name="Salil Batra" userId="4d97008808f91814" providerId="LiveId" clId="{1934390B-8C48-46D4-9737-0FE5806239E6}" dt="2022-10-12T16:54:58.418" v="458" actId="14100"/>
          <ac:picMkLst>
            <pc:docMk/>
            <pc:sldMk cId="1751793689" sldId="281"/>
            <ac:picMk id="6" creationId="{7C5EF4ED-1623-F74C-E42F-F5BA569FC4E6}"/>
          </ac:picMkLst>
        </pc:picChg>
        <pc:picChg chg="add mod">
          <ac:chgData name="Salil Batra" userId="4d97008808f91814" providerId="LiveId" clId="{1934390B-8C48-46D4-9737-0FE5806239E6}" dt="2022-10-12T16:56:49.767" v="481" actId="1076"/>
          <ac:picMkLst>
            <pc:docMk/>
            <pc:sldMk cId="1751793689" sldId="281"/>
            <ac:picMk id="8" creationId="{5589EDF3-2557-3EF6-17CA-9AB4046A4FE2}"/>
          </ac:picMkLst>
        </pc:picChg>
      </pc:sldChg>
      <pc:sldChg chg="delSp modSp new mod">
        <pc:chgData name="Salil Batra" userId="4d97008808f91814" providerId="LiveId" clId="{1934390B-8C48-46D4-9737-0FE5806239E6}" dt="2022-10-12T16:55:57.236" v="476" actId="27636"/>
        <pc:sldMkLst>
          <pc:docMk/>
          <pc:sldMk cId="969324073" sldId="282"/>
        </pc:sldMkLst>
        <pc:spChg chg="del">
          <ac:chgData name="Salil Batra" userId="4d97008808f91814" providerId="LiveId" clId="{1934390B-8C48-46D4-9737-0FE5806239E6}" dt="2022-10-12T16:55:04.532" v="460" actId="478"/>
          <ac:spMkLst>
            <pc:docMk/>
            <pc:sldMk cId="969324073" sldId="282"/>
            <ac:spMk id="2" creationId="{10BAD2C6-0111-94CC-C28C-3B283BB92940}"/>
          </ac:spMkLst>
        </pc:spChg>
        <pc:spChg chg="mod">
          <ac:chgData name="Salil Batra" userId="4d97008808f91814" providerId="LiveId" clId="{1934390B-8C48-46D4-9737-0FE5806239E6}" dt="2022-10-12T16:55:57.236" v="476" actId="27636"/>
          <ac:spMkLst>
            <pc:docMk/>
            <pc:sldMk cId="969324073" sldId="282"/>
            <ac:spMk id="3" creationId="{E28B0C85-CCC7-4ADF-98D7-CF391051AEA5}"/>
          </ac:spMkLst>
        </pc:spChg>
      </pc:sldChg>
      <pc:sldChg chg="addSp delSp modSp new mod">
        <pc:chgData name="Salil Batra" userId="4d97008808f91814" providerId="LiveId" clId="{1934390B-8C48-46D4-9737-0FE5806239E6}" dt="2022-10-12T16:58:20.076" v="491" actId="14100"/>
        <pc:sldMkLst>
          <pc:docMk/>
          <pc:sldMk cId="4020491552" sldId="283"/>
        </pc:sldMkLst>
        <pc:spChg chg="del mod">
          <ac:chgData name="Salil Batra" userId="4d97008808f91814" providerId="LiveId" clId="{1934390B-8C48-46D4-9737-0FE5806239E6}" dt="2022-10-12T16:57:48.760" v="483" actId="478"/>
          <ac:spMkLst>
            <pc:docMk/>
            <pc:sldMk cId="4020491552" sldId="283"/>
            <ac:spMk id="2" creationId="{0CDB348A-23B0-FCAF-B6E6-8DA4DA54DFEC}"/>
          </ac:spMkLst>
        </pc:spChg>
        <pc:spChg chg="del mod">
          <ac:chgData name="Salil Batra" userId="4d97008808f91814" providerId="LiveId" clId="{1934390B-8C48-46D4-9737-0FE5806239E6}" dt="2022-10-12T16:57:53.918" v="486" actId="22"/>
          <ac:spMkLst>
            <pc:docMk/>
            <pc:sldMk cId="4020491552" sldId="283"/>
            <ac:spMk id="3" creationId="{E1424337-EC2F-B490-D2F5-3E6761D0334A}"/>
          </ac:spMkLst>
        </pc:spChg>
        <pc:picChg chg="add mod ord">
          <ac:chgData name="Salil Batra" userId="4d97008808f91814" providerId="LiveId" clId="{1934390B-8C48-46D4-9737-0FE5806239E6}" dt="2022-10-12T16:57:55.973" v="487" actId="1076"/>
          <ac:picMkLst>
            <pc:docMk/>
            <pc:sldMk cId="4020491552" sldId="283"/>
            <ac:picMk id="5" creationId="{B7636836-FD72-18B0-C287-691AD2794E1E}"/>
          </ac:picMkLst>
        </pc:picChg>
        <pc:picChg chg="add mod">
          <ac:chgData name="Salil Batra" userId="4d97008808f91814" providerId="LiveId" clId="{1934390B-8C48-46D4-9737-0FE5806239E6}" dt="2022-10-12T16:58:20.076" v="491" actId="14100"/>
          <ac:picMkLst>
            <pc:docMk/>
            <pc:sldMk cId="4020491552" sldId="283"/>
            <ac:picMk id="7" creationId="{A8F84A17-3323-F6EC-E0C7-0B9794768181}"/>
          </ac:picMkLst>
        </pc:picChg>
      </pc:sldChg>
      <pc:sldChg chg="delSp modSp new mod">
        <pc:chgData name="Salil Batra" userId="4d97008808f91814" providerId="LiveId" clId="{1934390B-8C48-46D4-9737-0FE5806239E6}" dt="2022-10-12T16:59:16.259" v="511" actId="27636"/>
        <pc:sldMkLst>
          <pc:docMk/>
          <pc:sldMk cId="3726420687" sldId="284"/>
        </pc:sldMkLst>
        <pc:spChg chg="del mod">
          <ac:chgData name="Salil Batra" userId="4d97008808f91814" providerId="LiveId" clId="{1934390B-8C48-46D4-9737-0FE5806239E6}" dt="2022-10-12T16:58:25.910" v="494" actId="478"/>
          <ac:spMkLst>
            <pc:docMk/>
            <pc:sldMk cId="3726420687" sldId="284"/>
            <ac:spMk id="2" creationId="{1CF79DB0-910F-8550-D383-BEB3D74DCF54}"/>
          </ac:spMkLst>
        </pc:spChg>
        <pc:spChg chg="mod">
          <ac:chgData name="Salil Batra" userId="4d97008808f91814" providerId="LiveId" clId="{1934390B-8C48-46D4-9737-0FE5806239E6}" dt="2022-10-12T16:59:16.259" v="511" actId="27636"/>
          <ac:spMkLst>
            <pc:docMk/>
            <pc:sldMk cId="3726420687" sldId="284"/>
            <ac:spMk id="3" creationId="{5E826D8A-7066-90BA-316E-325EC487847D}"/>
          </ac:spMkLst>
        </pc:spChg>
      </pc:sldChg>
      <pc:sldChg chg="add del">
        <pc:chgData name="Salil Batra" userId="4d97008808f91814" providerId="LiveId" clId="{1934390B-8C48-46D4-9737-0FE5806239E6}" dt="2022-10-12T16:56:41.287" v="479"/>
        <pc:sldMkLst>
          <pc:docMk/>
          <pc:sldMk cId="3932592129" sldId="284"/>
        </pc:sldMkLst>
      </pc:sldChg>
      <pc:sldChg chg="delSp modSp new mod">
        <pc:chgData name="Salil Batra" userId="4d97008808f91814" providerId="LiveId" clId="{1934390B-8C48-46D4-9737-0FE5806239E6}" dt="2022-10-12T17:00:20.972" v="519" actId="12"/>
        <pc:sldMkLst>
          <pc:docMk/>
          <pc:sldMk cId="1339958203" sldId="285"/>
        </pc:sldMkLst>
        <pc:spChg chg="del">
          <ac:chgData name="Salil Batra" userId="4d97008808f91814" providerId="LiveId" clId="{1934390B-8C48-46D4-9737-0FE5806239E6}" dt="2022-10-12T16:59:59.414" v="513" actId="478"/>
          <ac:spMkLst>
            <pc:docMk/>
            <pc:sldMk cId="1339958203" sldId="285"/>
            <ac:spMk id="2" creationId="{1EEE29F6-3808-642B-F147-E409C1ABCBC0}"/>
          </ac:spMkLst>
        </pc:spChg>
        <pc:spChg chg="mod">
          <ac:chgData name="Salil Batra" userId="4d97008808f91814" providerId="LiveId" clId="{1934390B-8C48-46D4-9737-0FE5806239E6}" dt="2022-10-12T17:00:20.972" v="519" actId="12"/>
          <ac:spMkLst>
            <pc:docMk/>
            <pc:sldMk cId="1339958203" sldId="285"/>
            <ac:spMk id="3" creationId="{658FD4DE-F951-851A-0730-5D1791D5EE2E}"/>
          </ac:spMkLst>
        </pc:spChg>
      </pc:sldChg>
      <pc:sldChg chg="addSp delSp modSp new mod">
        <pc:chgData name="Salil Batra" userId="4d97008808f91814" providerId="LiveId" clId="{1934390B-8C48-46D4-9737-0FE5806239E6}" dt="2022-10-12T17:01:19.196" v="531" actId="14100"/>
        <pc:sldMkLst>
          <pc:docMk/>
          <pc:sldMk cId="2659035384" sldId="286"/>
        </pc:sldMkLst>
        <pc:spChg chg="del mod">
          <ac:chgData name="Salil Batra" userId="4d97008808f91814" providerId="LiveId" clId="{1934390B-8C48-46D4-9737-0FE5806239E6}" dt="2022-10-12T17:00:28.260" v="522" actId="478"/>
          <ac:spMkLst>
            <pc:docMk/>
            <pc:sldMk cId="2659035384" sldId="286"/>
            <ac:spMk id="2" creationId="{DC910851-3407-F96F-0CD8-50D4D313BCA8}"/>
          </ac:spMkLst>
        </pc:spChg>
        <pc:spChg chg="del mod">
          <ac:chgData name="Salil Batra" userId="4d97008808f91814" providerId="LiveId" clId="{1934390B-8C48-46D4-9737-0FE5806239E6}" dt="2022-10-12T17:00:50.344" v="525" actId="22"/>
          <ac:spMkLst>
            <pc:docMk/>
            <pc:sldMk cId="2659035384" sldId="286"/>
            <ac:spMk id="3" creationId="{480CD197-A9D4-9FDE-E01D-A9F857A7130A}"/>
          </ac:spMkLst>
        </pc:spChg>
        <pc:picChg chg="add mod ord">
          <ac:chgData name="Salil Batra" userId="4d97008808f91814" providerId="LiveId" clId="{1934390B-8C48-46D4-9737-0FE5806239E6}" dt="2022-10-12T17:00:59.583" v="528" actId="14100"/>
          <ac:picMkLst>
            <pc:docMk/>
            <pc:sldMk cId="2659035384" sldId="286"/>
            <ac:picMk id="5" creationId="{71521097-0E1A-AEB9-EC48-5A9DFDE674E6}"/>
          </ac:picMkLst>
        </pc:picChg>
        <pc:picChg chg="add mod">
          <ac:chgData name="Salil Batra" userId="4d97008808f91814" providerId="LiveId" clId="{1934390B-8C48-46D4-9737-0FE5806239E6}" dt="2022-10-12T17:01:19.196" v="531" actId="14100"/>
          <ac:picMkLst>
            <pc:docMk/>
            <pc:sldMk cId="2659035384" sldId="286"/>
            <ac:picMk id="7" creationId="{2B6B87A6-AA8D-CE54-FEDA-0253A130EA1D}"/>
          </ac:picMkLst>
        </pc:picChg>
      </pc:sldChg>
      <pc:sldChg chg="delSp modSp new mod">
        <pc:chgData name="Salil Batra" userId="4d97008808f91814" providerId="LiveId" clId="{1934390B-8C48-46D4-9737-0FE5806239E6}" dt="2022-10-12T17:02:48.566" v="547"/>
        <pc:sldMkLst>
          <pc:docMk/>
          <pc:sldMk cId="2593824563" sldId="287"/>
        </pc:sldMkLst>
        <pc:spChg chg="del">
          <ac:chgData name="Salil Batra" userId="4d97008808f91814" providerId="LiveId" clId="{1934390B-8C48-46D4-9737-0FE5806239E6}" dt="2022-10-12T17:01:25.773" v="533" actId="478"/>
          <ac:spMkLst>
            <pc:docMk/>
            <pc:sldMk cId="2593824563" sldId="287"/>
            <ac:spMk id="2" creationId="{B2D44A61-9DD2-DA25-5EB3-235EF52D8536}"/>
          </ac:spMkLst>
        </pc:spChg>
        <pc:spChg chg="mod">
          <ac:chgData name="Salil Batra" userId="4d97008808f91814" providerId="LiveId" clId="{1934390B-8C48-46D4-9737-0FE5806239E6}" dt="2022-10-12T17:02:48.566" v="547"/>
          <ac:spMkLst>
            <pc:docMk/>
            <pc:sldMk cId="2593824563" sldId="287"/>
            <ac:spMk id="3" creationId="{06D019D1-E411-EB3E-93DE-F5D8592F8E03}"/>
          </ac:spMkLst>
        </pc:spChg>
      </pc:sldChg>
      <pc:sldChg chg="delSp modSp new mod">
        <pc:chgData name="Salil Batra" userId="4d97008808f91814" providerId="LiveId" clId="{1934390B-8C48-46D4-9737-0FE5806239E6}" dt="2022-10-12T17:23:11.013" v="552"/>
        <pc:sldMkLst>
          <pc:docMk/>
          <pc:sldMk cId="1715793725" sldId="288"/>
        </pc:sldMkLst>
        <pc:spChg chg="del">
          <ac:chgData name="Salil Batra" userId="4d97008808f91814" providerId="LiveId" clId="{1934390B-8C48-46D4-9737-0FE5806239E6}" dt="2022-10-12T17:23:06.611" v="549" actId="478"/>
          <ac:spMkLst>
            <pc:docMk/>
            <pc:sldMk cId="1715793725" sldId="288"/>
            <ac:spMk id="2" creationId="{9CC12989-99E8-1C29-7D9D-0DB3474BC0CA}"/>
          </ac:spMkLst>
        </pc:spChg>
        <pc:spChg chg="mod">
          <ac:chgData name="Salil Batra" userId="4d97008808f91814" providerId="LiveId" clId="{1934390B-8C48-46D4-9737-0FE5806239E6}" dt="2022-10-12T17:23:11.013" v="552"/>
          <ac:spMkLst>
            <pc:docMk/>
            <pc:sldMk cId="1715793725" sldId="288"/>
            <ac:spMk id="3" creationId="{18A71578-3700-28D2-CF64-CB1ABDD93717}"/>
          </ac:spMkLst>
        </pc:spChg>
      </pc:sldChg>
      <pc:sldChg chg="addSp delSp modSp new mod">
        <pc:chgData name="Salil Batra" userId="4d97008808f91814" providerId="LiveId" clId="{1934390B-8C48-46D4-9737-0FE5806239E6}" dt="2022-10-12T17:24:19.701" v="589" actId="27636"/>
        <pc:sldMkLst>
          <pc:docMk/>
          <pc:sldMk cId="1453299473" sldId="289"/>
        </pc:sldMkLst>
        <pc:spChg chg="del">
          <ac:chgData name="Salil Batra" userId="4d97008808f91814" providerId="LiveId" clId="{1934390B-8C48-46D4-9737-0FE5806239E6}" dt="2022-10-12T17:23:32.122" v="554" actId="478"/>
          <ac:spMkLst>
            <pc:docMk/>
            <pc:sldMk cId="1453299473" sldId="289"/>
            <ac:spMk id="2" creationId="{2D2AB73A-8C09-E3A2-CDB0-3143C21162D1}"/>
          </ac:spMkLst>
        </pc:spChg>
        <pc:spChg chg="mod">
          <ac:chgData name="Salil Batra" userId="4d97008808f91814" providerId="LiveId" clId="{1934390B-8C48-46D4-9737-0FE5806239E6}" dt="2022-10-12T17:24:19.701" v="589" actId="27636"/>
          <ac:spMkLst>
            <pc:docMk/>
            <pc:sldMk cId="1453299473" sldId="289"/>
            <ac:spMk id="3" creationId="{459F7D7B-C316-4D3F-A40B-3784A2F8BC58}"/>
          </ac:spMkLst>
        </pc:spChg>
        <pc:spChg chg="add del">
          <ac:chgData name="Salil Batra" userId="4d97008808f91814" providerId="LiveId" clId="{1934390B-8C48-46D4-9737-0FE5806239E6}" dt="2022-10-12T17:23:41.174" v="568"/>
          <ac:spMkLst>
            <pc:docMk/>
            <pc:sldMk cId="1453299473" sldId="289"/>
            <ac:spMk id="4" creationId="{4BD64F70-D2B7-7A70-97C8-4366D838EB93}"/>
          </ac:spMkLst>
        </pc:spChg>
        <pc:spChg chg="add del">
          <ac:chgData name="Salil Batra" userId="4d97008808f91814" providerId="LiveId" clId="{1934390B-8C48-46D4-9737-0FE5806239E6}" dt="2022-10-12T17:23:58.075" v="573"/>
          <ac:spMkLst>
            <pc:docMk/>
            <pc:sldMk cId="1453299473" sldId="289"/>
            <ac:spMk id="5" creationId="{AD3C3A74-900B-FDCC-861F-7BE90ED707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3A83-D8B1-6AF5-781D-6CAAB79FA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45CF2-68D1-4B72-BA67-CA45B5999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934-1893-E127-1445-BFCC1A4B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385E-F2D6-3BC9-8923-BEEE1908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A433C-F291-42C0-DA61-9D985BE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7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B9CD-81D9-9C89-9FB5-649D2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0BA7-40AD-8486-45E0-59CEBF95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FB49-472D-CF13-7985-6096883E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77BF-016F-396C-9850-DFC58D07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6D9E-BDCF-B9E0-379A-253364B7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33749-62A6-0E9A-93FB-9AD92ED71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9DD9B-114E-1D7F-DB5D-0299B7690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E644-35B0-B77C-F697-FB6D0968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4362-AE1E-AC4D-F3DE-B0FCE0BD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6F45E-E83E-99AC-8BBF-D7F7ECC5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5744-986A-3399-3A2E-C21B83D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C646-854A-B1BD-9817-873A9319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4508-9A5E-362A-2DF5-49CD8991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BEA5-7D12-6452-D89C-5024EDBB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F5B7-B384-D272-070D-A484C00A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1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216F-D1F4-634C-6E0A-2699D742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8B2B7-A1B5-C3ED-A57B-4BE9A205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090B-35D2-703E-E1B0-AD7289C7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B05C-1A97-F9B1-1214-C51D4763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53D6-02EE-801A-29AA-350A3CE7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5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E56D-6930-0E28-B189-DFA97554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79E5-63FE-7E3B-2BC6-CD6FB1BB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99C30-4844-5A9E-453F-797D50E9E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4A2D4-0F78-E654-046C-ADE68B33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FE2A0-B181-66EF-C221-CEE30341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BF004-4A5E-CB3B-F463-894B7F7E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AC62-1B87-A5A3-EFBD-7A7DDB49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66E0-C3B2-F015-BF87-8387CDF6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A9C23-8AEB-10B1-7F18-77CE4919A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CC3AD-E5F8-7D13-5A25-5F3588CAA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D13FC-F552-C088-E592-984D747C0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32A4B-93C2-CE14-CA5C-F79E17AE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DF3F6-5B6D-0315-A2A8-C496C776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298C1-9D0F-277F-58AE-D00C2ED6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9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C33E-5D4B-156A-B129-3F23F1D5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8A9CC-67E6-B336-2E5D-E6124447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8CE68-446F-B30C-1F70-6C940016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7DE99-FFDA-E738-C395-CA90B771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4C073-EE02-0886-E12B-B7E7A644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5C033-FBD0-3922-C9F3-2B79546C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F9EC9-43B3-CDBD-B7E2-5143DE11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2F08-B775-80D4-ADE2-5EB6C1C3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5CBE-A2EA-FF8F-3BC9-D003B91F3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2420-87D7-2F7A-F71C-E9828EB01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AF85-36BB-2F09-ED26-44E1741D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2A07-ACA4-76CD-F59E-3313D26F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BDED5-A20C-295E-7B4A-8DDC372A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40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230B-4D15-210B-C9EA-DF7F8146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AA353-3DEE-98FE-6800-22FF13499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DD44A-927F-E405-0690-AC7D91109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196FB-7B0E-FBEE-177E-80B7401D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705C2-68E7-3921-E314-32A10028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041B0-94C0-EBB6-7A62-90DDEE91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6CEAD-3FB2-ECF4-B167-A35099D8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F1615-AD6C-3D78-F11C-0C4DC8F4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4877-BAD8-7C07-F45D-A3780EDA4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8E43-74B1-4699-8592-E6FC5DB9C3C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B7EE-25A7-CD3C-6C7B-59311A4B4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B644F-B2CA-C0FD-2EB4-379E1E302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6199-462B-3AEC-D450-137CD7B0F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L4,L5,L6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32459-88EA-BDBE-32FB-09939C90C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8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C8563-BED8-336C-A91C-7D5513BBD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16" y="448276"/>
            <a:ext cx="8667750" cy="1552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476E2-B9EC-E8C9-0FF2-D45FA71E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6" y="2247300"/>
            <a:ext cx="86677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9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74CE-72CF-8AFA-53C7-F9694874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a = [1, 2, 3, 5, 7, 9]</a:t>
            </a:r>
          </a:p>
          <a:p>
            <a:pPr marL="0" indent="0">
              <a:buNone/>
            </a:pPr>
            <a:r>
              <a:rPr lang="en-US" dirty="0"/>
              <a:t>b = [2, 3, 6, 7, 9, 8]</a:t>
            </a:r>
          </a:p>
          <a:p>
            <a:pPr marL="0" indent="0">
              <a:buNone/>
            </a:pPr>
            <a:r>
              <a:rPr lang="en-US" dirty="0"/>
              <a:t>print(list(filter(lambda x : x in a, b)))</a:t>
            </a:r>
          </a:p>
          <a:p>
            <a:pPr marL="0" indent="0">
              <a:buNone/>
            </a:pPr>
            <a:r>
              <a:rPr lang="en-US" dirty="0"/>
              <a:t>print([x for x in a if x in b])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93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D4E0-4949-8168-108E-B729F47F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645406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b="1" dirty="0"/>
              <a:t>Fruitful functions: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A fruitful function is a function which returns value using a return statement.</a:t>
            </a:r>
          </a:p>
          <a:p>
            <a:pPr marL="0" indent="0">
              <a:buNone/>
            </a:pPr>
            <a:r>
              <a:rPr lang="en-US" sz="3800" dirty="0"/>
              <a:t>If we want a function to return a value to the statement that called the function, then the return statement is used.</a:t>
            </a:r>
          </a:p>
          <a:p>
            <a:pPr marL="0" indent="0">
              <a:buNone/>
            </a:pPr>
            <a:r>
              <a:rPr lang="en-US" sz="3800" dirty="0"/>
              <a:t>To reiterate what we learnt before, a return statement consists of the return keyword followed by an expression. This expression is evaluated and returned to the function caller.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Python evaluates a fruitful function and how the function executes a return statement.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The below are the steps involved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Inside the function body, a return statement with the expression is evaluated to produce a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The value is returned back to the caller.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The control from the function that it is executing stops and immediately returns to the location of the caller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When the control returns after a return statement and any statement that exists in the executing function after return statement is ignored.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Most of the built-in functions are fruitful functions. Every function is fruitful even if the body does not contain a return statement.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Referring to the previous lessons one can conclude that the function will return a special value called None, which has type </a:t>
            </a:r>
            <a:r>
              <a:rPr lang="en-US" sz="3800" dirty="0" err="1"/>
              <a:t>NoneType</a:t>
            </a:r>
            <a:r>
              <a:rPr lang="en-US" sz="3800" dirty="0"/>
              <a:t> if the function does not have a return statement.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149989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6469-7858-8A61-9035-856D3E94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is the correct option?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1. A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fruitful function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is a function, it returns a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value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when it is called.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2. A return statement consists of the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return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keyword followed by an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expression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3. Python returns immediately when it reaches a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return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statement 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4. Any statement after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return is executed after the value is returned</a:t>
            </a:r>
            <a:r>
              <a:rPr lang="en-US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514350" indent="-514350" algn="l">
              <a:buAutoNum type="alphaUcPeriod"/>
            </a:pPr>
            <a:r>
              <a:rPr lang="en-US" dirty="0">
                <a:solidFill>
                  <a:srgbClr val="212529"/>
                </a:solidFill>
              </a:rPr>
              <a:t>1 and 2</a:t>
            </a:r>
          </a:p>
          <a:p>
            <a:pPr marL="514350" indent="-514350" algn="l"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</a:rPr>
              <a:t>1,2 and 3</a:t>
            </a:r>
          </a:p>
          <a:p>
            <a:pPr marL="514350" indent="-514350" algn="l">
              <a:buAutoNum type="alphaUcPeriod"/>
            </a:pPr>
            <a:r>
              <a:rPr lang="en-US" dirty="0">
                <a:solidFill>
                  <a:srgbClr val="212529"/>
                </a:solidFill>
              </a:rPr>
              <a:t>1 and 3</a:t>
            </a:r>
          </a:p>
          <a:p>
            <a:pPr marL="514350" indent="-514350" algn="l"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</a:rPr>
              <a:t>3 only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13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6469-7858-8A61-9035-856D3E94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is the correct option?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1. A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fruitful function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is a function, it returns a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value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when it is called.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2. A return statement consists of the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return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keyword followed by an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expression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3. Python returns immediately when it reaches a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return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statement 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4. Any statement after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return is executed after the value is returned</a:t>
            </a:r>
            <a:r>
              <a:rPr lang="en-US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514350" indent="-514350" algn="l">
              <a:buAutoNum type="alphaUcPeriod"/>
            </a:pPr>
            <a:r>
              <a:rPr lang="en-US" dirty="0">
                <a:solidFill>
                  <a:srgbClr val="212529"/>
                </a:solidFill>
              </a:rPr>
              <a:t>1 and 2</a:t>
            </a:r>
          </a:p>
          <a:p>
            <a:pPr marL="514350" indent="-514350" algn="l">
              <a:buAutoNum type="alphaUcPeriod"/>
            </a:pPr>
            <a:r>
              <a:rPr lang="en-US" b="1" i="0" dirty="0">
                <a:solidFill>
                  <a:srgbClr val="FF0000"/>
                </a:solidFill>
                <a:effectLst/>
              </a:rPr>
              <a:t>1,2 and 3</a:t>
            </a:r>
          </a:p>
          <a:p>
            <a:pPr marL="514350" indent="-514350" algn="l">
              <a:buAutoNum type="alphaUcPeriod"/>
            </a:pPr>
            <a:r>
              <a:rPr lang="en-US" dirty="0">
                <a:solidFill>
                  <a:srgbClr val="212529"/>
                </a:solidFill>
              </a:rPr>
              <a:t>1 and 3</a:t>
            </a:r>
          </a:p>
          <a:p>
            <a:pPr marL="514350" indent="-514350" algn="l"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</a:rPr>
              <a:t>3 only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44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977BC-8F6D-9932-6C36-2E441425D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48" y="150835"/>
            <a:ext cx="8829675" cy="2590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4A7BD-3960-BCF5-9F98-DAA1539B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47" y="3062056"/>
            <a:ext cx="8829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7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B4E2-33FD-AF56-542D-ED663531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largestinthree</a:t>
            </a:r>
            <a:r>
              <a:rPr lang="en-IN" dirty="0"/>
              <a:t>(a, b, c):</a:t>
            </a:r>
          </a:p>
          <a:p>
            <a:pPr marL="0" indent="0">
              <a:buNone/>
            </a:pPr>
            <a:r>
              <a:rPr lang="en-IN" dirty="0"/>
              <a:t>	if a &gt; b and a &gt; c:</a:t>
            </a:r>
          </a:p>
          <a:p>
            <a:pPr marL="0" indent="0">
              <a:buNone/>
            </a:pPr>
            <a:r>
              <a:rPr lang="en-IN" dirty="0"/>
              <a:t>		return a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elif</a:t>
            </a:r>
            <a:r>
              <a:rPr lang="en-IN" dirty="0"/>
              <a:t> b &gt; a and b &gt; c:</a:t>
            </a:r>
          </a:p>
          <a:p>
            <a:pPr marL="0" indent="0">
              <a:buNone/>
            </a:pPr>
            <a:r>
              <a:rPr lang="en-IN" dirty="0"/>
              <a:t>		return b</a:t>
            </a:r>
          </a:p>
          <a:p>
            <a:pPr marL="0" indent="0">
              <a:buNone/>
            </a:pPr>
            <a:r>
              <a:rPr lang="en-IN" dirty="0"/>
              <a:t>	else:</a:t>
            </a:r>
          </a:p>
          <a:p>
            <a:pPr marL="0" indent="0">
              <a:buNone/>
            </a:pPr>
            <a:r>
              <a:rPr lang="en-IN" dirty="0"/>
              <a:t>		return c</a:t>
            </a:r>
          </a:p>
          <a:p>
            <a:pPr marL="0" indent="0">
              <a:buNone/>
            </a:pPr>
            <a:r>
              <a:rPr lang="en-IN" dirty="0"/>
              <a:t>num1 = int(input("Please enter a value for num1: "))</a:t>
            </a:r>
          </a:p>
          <a:p>
            <a:pPr marL="0" indent="0">
              <a:buNone/>
            </a:pPr>
            <a:r>
              <a:rPr lang="en-IN" dirty="0"/>
              <a:t>num2 = int(input("Please enter a value for num2: "))</a:t>
            </a:r>
          </a:p>
          <a:p>
            <a:pPr marL="0" indent="0">
              <a:buNone/>
            </a:pPr>
            <a:r>
              <a:rPr lang="en-IN" dirty="0"/>
              <a:t>num3 = int(input("Please enter a value for num3: "))</a:t>
            </a:r>
          </a:p>
          <a:p>
            <a:pPr marL="0" indent="0">
              <a:buNone/>
            </a:pPr>
            <a:r>
              <a:rPr lang="en-IN" dirty="0"/>
              <a:t>result = </a:t>
            </a:r>
            <a:r>
              <a:rPr lang="en-IN" dirty="0" err="1"/>
              <a:t>largestinthree</a:t>
            </a:r>
            <a:r>
              <a:rPr lang="en-IN" dirty="0"/>
              <a:t>(num1, num2, num3)</a:t>
            </a:r>
          </a:p>
          <a:p>
            <a:pPr marL="0" indent="0">
              <a:buNone/>
            </a:pPr>
            <a:r>
              <a:rPr lang="en-IN" dirty="0"/>
              <a:t>print("Largest of the values entered is", result)</a:t>
            </a:r>
          </a:p>
        </p:txBody>
      </p:sp>
    </p:spTree>
    <p:extLst>
      <p:ext uri="{BB962C8B-B14F-4D97-AF65-F5344CB8AC3E}">
        <p14:creationId xmlns:p14="http://schemas.microsoft.com/office/powerpoint/2010/main" val="387450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B84C8-FE9C-CD66-7390-0B49C311F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956" y="212040"/>
            <a:ext cx="8867775" cy="2619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D1E19-6120-09B0-0B3B-B3994848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56" y="3221947"/>
            <a:ext cx="88677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8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84AD-3B58-15A1-24E3-36B81F742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largestintwo</a:t>
            </a:r>
            <a:r>
              <a:rPr lang="en-US" dirty="0"/>
              <a:t>(a, b):</a:t>
            </a:r>
          </a:p>
          <a:p>
            <a:pPr marL="0" indent="0">
              <a:buNone/>
            </a:pPr>
            <a:r>
              <a:rPr lang="en-US" dirty="0"/>
              <a:t>	if a &gt; b:</a:t>
            </a:r>
          </a:p>
          <a:p>
            <a:pPr marL="0" indent="0">
              <a:buNone/>
            </a:pPr>
            <a:r>
              <a:rPr lang="en-US" dirty="0"/>
              <a:t>		return a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b</a:t>
            </a:r>
          </a:p>
          <a:p>
            <a:pPr marL="0" indent="0">
              <a:buNone/>
            </a:pPr>
            <a:r>
              <a:rPr lang="en-US" dirty="0"/>
              <a:t>num1 = int(input("num1: "))</a:t>
            </a:r>
          </a:p>
          <a:p>
            <a:pPr marL="0" indent="0">
              <a:buNone/>
            </a:pPr>
            <a:r>
              <a:rPr lang="en-US" dirty="0"/>
              <a:t>num2 = int(input("num2: "))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largestintwo</a:t>
            </a:r>
            <a:r>
              <a:rPr lang="en-US" dirty="0"/>
              <a:t>(num1, num2)</a:t>
            </a:r>
          </a:p>
          <a:p>
            <a:pPr marL="0" indent="0">
              <a:buNone/>
            </a:pPr>
            <a:r>
              <a:rPr lang="en-US" dirty="0"/>
              <a:t>print("largest:", 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29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0EE86-A08C-EB6E-FD30-6E4F56555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281" y="399673"/>
            <a:ext cx="8924925" cy="1790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32A42-31A4-8317-2FB9-21B24FD6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1" y="2751615"/>
            <a:ext cx="89249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8B6E-6745-D240-F6CB-C6CCFF2C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792"/>
            <a:ext cx="10515600" cy="582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Anonymous function</a:t>
            </a:r>
          </a:p>
          <a:p>
            <a:pPr marL="0" indent="0">
              <a:buNone/>
            </a:pPr>
            <a:r>
              <a:rPr lang="en-US" sz="2400" dirty="0"/>
              <a:t>An anonymous function is a function without a name.</a:t>
            </a:r>
          </a:p>
          <a:p>
            <a:r>
              <a:rPr lang="en-US" sz="2400" dirty="0"/>
              <a:t>Regular functions are defined using the def keyword. Similarly, anonymous functions are defined by using the lambda keyword.</a:t>
            </a:r>
          </a:p>
          <a:p>
            <a:r>
              <a:rPr lang="en-US" sz="2400" dirty="0"/>
              <a:t>So, anonymous functions can also be referred to as lambda functions.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syntax of a lambda function in Python:</a:t>
            </a:r>
          </a:p>
          <a:p>
            <a:pPr marL="0" indent="0">
              <a:buNone/>
            </a:pPr>
            <a:r>
              <a:rPr lang="en-US" sz="2400" dirty="0"/>
              <a:t>lambda arguments: expression</a:t>
            </a:r>
          </a:p>
          <a:p>
            <a:pPr marL="0" indent="0">
              <a:buNone/>
            </a:pPr>
            <a:r>
              <a:rPr lang="en-US" sz="2400" b="1" dirty="0"/>
              <a:t>Features of lambda function: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They can be used anywhere we need regular function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They can have many arguments but can have only one expression.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expression is evaluated first and a value is returned.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17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8C18-D50D-F328-FA44-B01E6707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computeGCD</a:t>
            </a:r>
            <a:r>
              <a:rPr lang="en-US" dirty="0"/>
              <a:t>(x, y):</a:t>
            </a:r>
          </a:p>
          <a:p>
            <a:pPr marL="0" indent="0">
              <a:buNone/>
            </a:pPr>
            <a:r>
              <a:rPr lang="en-US" dirty="0"/>
              <a:t>	if x &gt; y:</a:t>
            </a:r>
          </a:p>
          <a:p>
            <a:pPr marL="0" indent="0">
              <a:buNone/>
            </a:pPr>
            <a:r>
              <a:rPr lang="en-US" dirty="0"/>
              <a:t>		small = y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small = x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range(1, small+1):</a:t>
            </a:r>
          </a:p>
          <a:p>
            <a:pPr marL="0" indent="0">
              <a:buNone/>
            </a:pPr>
            <a:r>
              <a:rPr lang="en-US" dirty="0"/>
              <a:t>		if((x % </a:t>
            </a:r>
            <a:r>
              <a:rPr lang="en-US" dirty="0" err="1"/>
              <a:t>i</a:t>
            </a:r>
            <a:r>
              <a:rPr lang="en-US" dirty="0"/>
              <a:t> == 0) and (y % </a:t>
            </a:r>
            <a:r>
              <a:rPr lang="en-US" dirty="0" err="1"/>
              <a:t>i</a:t>
            </a:r>
            <a:r>
              <a:rPr lang="en-US" dirty="0"/>
              <a:t> == 0)):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gcd</a:t>
            </a:r>
            <a:r>
              <a:rPr lang="en-US" dirty="0"/>
              <a:t> 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gcd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int(input("x: "))</a:t>
            </a:r>
          </a:p>
          <a:p>
            <a:pPr marL="0" indent="0">
              <a:buNone/>
            </a:pPr>
            <a:r>
              <a:rPr lang="en-US" dirty="0"/>
              <a:t>b = int(input("y: "))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computeGCD</a:t>
            </a:r>
            <a:r>
              <a:rPr lang="en-US" dirty="0"/>
              <a:t>(a, b))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79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DF9A-1811-6C20-830D-DE36641C5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Global and local variables</a:t>
            </a:r>
          </a:p>
          <a:p>
            <a:pPr marL="0" indent="0">
              <a:buNone/>
            </a:pPr>
            <a:r>
              <a:rPr lang="en-US" b="1" dirty="0"/>
              <a:t>Local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local variable is declared inside a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visible only inside their function, only statements inside function can access that local variable.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are declared only after the start of the execution of the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gets destroyed when control exits the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74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E937-87B0-04D0-149D-E1CDC7ED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5972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Follow the given instructions and write the program:</a:t>
            </a:r>
          </a:p>
          <a:p>
            <a:r>
              <a:rPr lang="en-US" sz="2000" dirty="0"/>
              <a:t> Define a function test1</a:t>
            </a:r>
          </a:p>
          <a:p>
            <a:r>
              <a:rPr lang="en-US" sz="2000" dirty="0"/>
              <a:t> Define local variables a, b and initialize them with values 50, 80 respectively</a:t>
            </a:r>
          </a:p>
          <a:p>
            <a:r>
              <a:rPr lang="en-US" sz="2000" dirty="0"/>
              <a:t> Print a, b</a:t>
            </a:r>
          </a:p>
          <a:p>
            <a:r>
              <a:rPr lang="en-US" sz="2000" dirty="0"/>
              <a:t> Define another function test2</a:t>
            </a:r>
          </a:p>
          <a:p>
            <a:r>
              <a:rPr lang="en-US" sz="2000" dirty="0"/>
              <a:t> Define local variables a, b and initialize them with values 22, 44 respectively</a:t>
            </a:r>
          </a:p>
          <a:p>
            <a:r>
              <a:rPr lang="en-US" sz="2000" dirty="0"/>
              <a:t> Print a, b</a:t>
            </a:r>
          </a:p>
          <a:p>
            <a:r>
              <a:rPr lang="en-US" sz="2000" dirty="0"/>
              <a:t> Call the functions test1 and test2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3E39F-9596-9721-FA33-E48E27A2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506680"/>
            <a:ext cx="5695210" cy="28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4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296D-9563-6FE4-2451-E0FB8C0A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the previous code we have a functions test1(), test2() in these functions local variables are declared with same variable names a and b but they are stored in different part of memory and treated as different variables.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the program is executed: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call to test1() makes the control pass to test1. Here the local variables of test1() are created.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print statement of test1 is executed and values printed.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control returns back ,at this point the local variables of test1 are destroyed.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call to test2() makes the control pass to test2. Here the local variables of test2() are created.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print statement of test2 is executed and values printed.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control returns back ,at this point the local variables of test2 are destroyed.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8563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4704-6F3C-969D-6BD7-20328671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597277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Global variables:</a:t>
            </a:r>
          </a:p>
          <a:p>
            <a:r>
              <a:rPr lang="en-US" sz="2400" dirty="0"/>
              <a:t>A global variable is visible to every function and can be used by any piece of code.</a:t>
            </a:r>
          </a:p>
          <a:p>
            <a:r>
              <a:rPr lang="en-US" sz="2400" dirty="0"/>
              <a:t>Unlike local variable, global variables retain their values between function calls and throughout the program execution.</a:t>
            </a:r>
          </a:p>
          <a:p>
            <a:r>
              <a:rPr lang="en-US" sz="2400" dirty="0"/>
              <a:t>If we have a local variable defined with the same name as global variable , the local variable takes precedence over the global variable.</a:t>
            </a:r>
          </a:p>
          <a:p>
            <a:r>
              <a:rPr lang="en-US" sz="2400" dirty="0"/>
              <a:t>When using a global variable inside a function, that variable needs to be declared as global, else a local variable with the same name will be created.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702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E4871-09D9-E8B4-6E62-E2E39E43A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46" y="151320"/>
            <a:ext cx="8156683" cy="4260881"/>
          </a:xfrm>
        </p:spPr>
      </p:pic>
    </p:spTree>
    <p:extLst>
      <p:ext uri="{BB962C8B-B14F-4D97-AF65-F5344CB8AC3E}">
        <p14:creationId xmlns:p14="http://schemas.microsoft.com/office/powerpoint/2010/main" val="390609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0A2F-DEB8-10F4-3A9B-C9012BDF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Follow these instructions and write the missing code in the below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Define a function test1()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Assign </a:t>
            </a:r>
            <a:r>
              <a:rPr lang="en-US" sz="2000" dirty="0" err="1"/>
              <a:t>globvar</a:t>
            </a:r>
            <a:r>
              <a:rPr lang="en-US" sz="2000" dirty="0"/>
              <a:t> = Good Morning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Define a function test2()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Assign </a:t>
            </a:r>
            <a:r>
              <a:rPr lang="en-US" sz="2000" dirty="0" err="1"/>
              <a:t>globvar</a:t>
            </a:r>
            <a:r>
              <a:rPr lang="en-US" sz="2000" dirty="0"/>
              <a:t> = Night </a:t>
            </a:r>
            <a:r>
              <a:rPr lang="en-US" sz="2000" dirty="0" err="1"/>
              <a:t>Night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Call the function test1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Call the function test2</a:t>
            </a:r>
          </a:p>
          <a:p>
            <a:pPr marL="0" indent="0">
              <a:buNone/>
            </a:pPr>
            <a:r>
              <a:rPr lang="en-US" sz="2000" dirty="0"/>
              <a:t>Note : Notice Calling test2 has no effect on the global </a:t>
            </a:r>
            <a:r>
              <a:rPr lang="en-US" sz="2000" dirty="0" err="1"/>
              <a:t>globvar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EF4ED-1623-F74C-E42F-F5BA569F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05" y="3429000"/>
            <a:ext cx="6399350" cy="3189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89EDF3-2557-3EF6-17CA-9AB4046A4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329" y="4838894"/>
            <a:ext cx="2933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93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0C85-CCC7-4ADF-98D7-CF391051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580"/>
            <a:ext cx="10515600" cy="5878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#Program to illustrate Global variable access</a:t>
            </a:r>
          </a:p>
          <a:p>
            <a:pPr marL="0" indent="0">
              <a:buNone/>
            </a:pPr>
            <a:r>
              <a:rPr lang="en-US" dirty="0" err="1"/>
              <a:t>globvar</a:t>
            </a:r>
            <a:r>
              <a:rPr lang="en-US" dirty="0"/>
              <a:t> = "Hello"</a:t>
            </a:r>
          </a:p>
          <a:p>
            <a:pPr marL="0" indent="0">
              <a:buNone/>
            </a:pPr>
            <a:r>
              <a:rPr lang="en-US" dirty="0"/>
              <a:t>def test1():</a:t>
            </a:r>
          </a:p>
          <a:p>
            <a:pPr marL="0" indent="0">
              <a:buNone/>
            </a:pPr>
            <a:r>
              <a:rPr lang="en-US" dirty="0"/>
              <a:t>	global </a:t>
            </a:r>
            <a:r>
              <a:rPr lang="en-US" dirty="0" err="1"/>
              <a:t>globvar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globvar</a:t>
            </a:r>
            <a:r>
              <a:rPr lang="en-US" dirty="0"/>
              <a:t> = "Good Morning" </a:t>
            </a:r>
          </a:p>
          <a:p>
            <a:pPr marL="0" indent="0">
              <a:buNone/>
            </a:pPr>
            <a:r>
              <a:rPr lang="en-US" dirty="0"/>
              <a:t>def test2():</a:t>
            </a:r>
          </a:p>
          <a:p>
            <a:pPr marL="0" indent="0">
              <a:buNone/>
            </a:pPr>
            <a:r>
              <a:rPr lang="en-US" dirty="0"/>
              <a:t>	# Here this is a local variable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globvar</a:t>
            </a:r>
            <a:r>
              <a:rPr lang="en-US" dirty="0"/>
              <a:t> = "Night </a:t>
            </a:r>
            <a:r>
              <a:rPr lang="en-US" dirty="0" err="1"/>
              <a:t>Night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globvar</a:t>
            </a:r>
            <a:r>
              <a:rPr lang="en-US" dirty="0"/>
              <a:t>) # The first value "Hello" is printed</a:t>
            </a:r>
          </a:p>
          <a:p>
            <a:pPr marL="0" indent="0">
              <a:buNone/>
            </a:pPr>
            <a:r>
              <a:rPr lang="en-US" dirty="0"/>
              <a:t>test1()</a:t>
            </a:r>
          </a:p>
          <a:p>
            <a:pPr marL="0" indent="0">
              <a:buNone/>
            </a:pPr>
            <a:r>
              <a:rPr lang="en-US" dirty="0"/>
              <a:t>test2()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globvar</a:t>
            </a:r>
            <a:r>
              <a:rPr lang="en-US" dirty="0"/>
              <a:t>) # The updated value of test1 is printed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324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36836-FD72-18B0-C287-691AD2794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02" y="363408"/>
            <a:ext cx="8934450" cy="3286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84A17-3323-F6EC-E0C7-0B979476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01" y="3649533"/>
            <a:ext cx="8830841" cy="28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91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6D8A-7066-90BA-316E-325EC487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894"/>
            <a:ext cx="10515600" cy="58130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#Program to illustrate Global and Local Variables</a:t>
            </a:r>
          </a:p>
          <a:p>
            <a:pPr marL="0" indent="0">
              <a:buNone/>
            </a:pPr>
            <a:r>
              <a:rPr lang="en-US" dirty="0"/>
              <a:t>a = int(input("a: "))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changeglobal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global a</a:t>
            </a:r>
          </a:p>
          <a:p>
            <a:pPr marL="0" indent="0">
              <a:buNone/>
            </a:pPr>
            <a:r>
              <a:rPr lang="en-US" dirty="0"/>
              <a:t>	a = 200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changelocal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a = 500</a:t>
            </a:r>
          </a:p>
          <a:p>
            <a:pPr marL="0" indent="0">
              <a:buNone/>
            </a:pPr>
            <a:r>
              <a:rPr lang="en-US" dirty="0"/>
              <a:t>	print("local a value:", a)</a:t>
            </a:r>
          </a:p>
          <a:p>
            <a:pPr marL="0" indent="0">
              <a:buNone/>
            </a:pPr>
            <a:r>
              <a:rPr lang="en-US" dirty="0"/>
              <a:t>print("global a before function call:", a)</a:t>
            </a:r>
          </a:p>
          <a:p>
            <a:pPr marL="0" indent="0">
              <a:buNone/>
            </a:pPr>
            <a:r>
              <a:rPr lang="en-US" dirty="0" err="1"/>
              <a:t>changeglobal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changelocal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print("global a after function call:", 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42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E983-3954-174F-D79E-DC88C7FE9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012" y="514905"/>
            <a:ext cx="10360239" cy="4320620"/>
          </a:xfrm>
        </p:spPr>
      </p:pic>
    </p:spTree>
    <p:extLst>
      <p:ext uri="{BB962C8B-B14F-4D97-AF65-F5344CB8AC3E}">
        <p14:creationId xmlns:p14="http://schemas.microsoft.com/office/powerpoint/2010/main" val="244034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D4DE-F951-851A-0730-5D1791D5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04"/>
            <a:ext cx="10515600" cy="59623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Function composition: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combines functions in a way that the return value of each function is passed as an argument of the next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consider an example:</a:t>
            </a:r>
          </a:p>
          <a:p>
            <a:r>
              <a:rPr lang="en-US" dirty="0"/>
              <a:t>Consider two functions f_1 and f_2.</a:t>
            </a:r>
          </a:p>
          <a:p>
            <a:r>
              <a:rPr lang="en-US" dirty="0"/>
              <a:t>Composition of two functions f_1 and f_2 is denoted f_1(f_2(x)).</a:t>
            </a:r>
          </a:p>
          <a:p>
            <a:r>
              <a:rPr lang="en-US" dirty="0"/>
              <a:t> x is the argument of f_2.</a:t>
            </a:r>
          </a:p>
          <a:p>
            <a:r>
              <a:rPr lang="en-US" dirty="0"/>
              <a:t>The return value of f_2 is passed as an argument to f_1.</a:t>
            </a:r>
          </a:p>
          <a:p>
            <a:r>
              <a:rPr lang="en-US" dirty="0"/>
              <a:t>The result of the composition is the return value of f_1.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958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21097-0E1A-AEB9-EC48-5A9DFDE67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091" y="406352"/>
            <a:ext cx="9306995" cy="22342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B87A6-AA8D-CE54-FEDA-0253A130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1" y="3047222"/>
            <a:ext cx="930699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35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19D1-E411-EB3E-93DE-F5D8592F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584106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def square(x):</a:t>
            </a:r>
          </a:p>
          <a:p>
            <a:pPr marL="0" indent="0">
              <a:buNone/>
            </a:pPr>
            <a:r>
              <a:rPr lang="en-US" dirty="0"/>
              <a:t>	x = x * x</a:t>
            </a:r>
          </a:p>
          <a:p>
            <a:pPr marL="0" indent="0">
              <a:buNone/>
            </a:pPr>
            <a:r>
              <a:rPr lang="en-US" dirty="0"/>
              <a:t>	return x</a:t>
            </a:r>
          </a:p>
          <a:p>
            <a:pPr marL="0" indent="0">
              <a:buNone/>
            </a:pPr>
            <a:r>
              <a:rPr lang="en-US" dirty="0"/>
              <a:t>def double(x):</a:t>
            </a:r>
          </a:p>
          <a:p>
            <a:pPr marL="0" indent="0">
              <a:buNone/>
            </a:pPr>
            <a:r>
              <a:rPr lang="en-US" dirty="0"/>
              <a:t>	x = x * 2</a:t>
            </a:r>
          </a:p>
          <a:p>
            <a:pPr marL="0" indent="0">
              <a:buNone/>
            </a:pPr>
            <a:r>
              <a:rPr lang="en-US" dirty="0"/>
              <a:t>	return x</a:t>
            </a:r>
          </a:p>
          <a:p>
            <a:pPr marL="0" indent="0">
              <a:buNone/>
            </a:pPr>
            <a:r>
              <a:rPr lang="en-US" dirty="0"/>
              <a:t>num = int(input("num: "))</a:t>
            </a:r>
          </a:p>
          <a:p>
            <a:pPr marL="0" indent="0">
              <a:buNone/>
            </a:pPr>
            <a:r>
              <a:rPr lang="en-US" dirty="0"/>
              <a:t>print("double, squaring the value:", square(double(num)))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824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1578-3700-28D2-CF64-CB1ABDD93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563"/>
            <a:ext cx="10515600" cy="5822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program that uses function composition by following the steps given below.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 arguments are variable in length. These are used to pass a variable number of arguments to a function, this means that each time you call the function, you can pass any number of arguments to a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we pass arguments as functions. The functions have to be called in reverse order.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793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7D7B-C316-4D3F-A40B-3784A2F8B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0"/>
            <a:ext cx="10515600" cy="641013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sz="3500" dirty="0"/>
              <a:t>def compose (*functions):  </a:t>
            </a:r>
          </a:p>
          <a:p>
            <a:pPr marL="0" indent="0">
              <a:buNone/>
            </a:pPr>
            <a:r>
              <a:rPr lang="en-US" sz="3500" dirty="0"/>
              <a:t>	def inner(</a:t>
            </a:r>
            <a:r>
              <a:rPr lang="en-US" sz="3500" dirty="0" err="1"/>
              <a:t>arg</a:t>
            </a:r>
            <a:r>
              <a:rPr lang="en-US" sz="3500" dirty="0"/>
              <a:t>):</a:t>
            </a:r>
          </a:p>
          <a:p>
            <a:pPr marL="0" indent="0">
              <a:buNone/>
            </a:pPr>
            <a:r>
              <a:rPr lang="en-US" sz="3500" dirty="0"/>
              <a:t>		for f in reversed(functions):</a:t>
            </a:r>
          </a:p>
          <a:p>
            <a:pPr marL="0" indent="0">
              <a:buNone/>
            </a:pPr>
            <a:r>
              <a:rPr lang="en-US" sz="3500" dirty="0"/>
              <a:t>			</a:t>
            </a:r>
            <a:r>
              <a:rPr lang="en-US" sz="3500" dirty="0" err="1"/>
              <a:t>arg</a:t>
            </a:r>
            <a:r>
              <a:rPr lang="en-US" sz="3500" dirty="0"/>
              <a:t> = f(</a:t>
            </a:r>
            <a:r>
              <a:rPr lang="en-US" sz="3500" dirty="0" err="1"/>
              <a:t>arg</a:t>
            </a:r>
            <a:r>
              <a:rPr lang="en-US" sz="3500" dirty="0"/>
              <a:t>)</a:t>
            </a:r>
          </a:p>
          <a:p>
            <a:pPr marL="0" indent="0">
              <a:buNone/>
            </a:pPr>
            <a:r>
              <a:rPr lang="en-US" sz="3500" dirty="0"/>
              <a:t>		return </a:t>
            </a:r>
            <a:r>
              <a:rPr lang="en-US" sz="3500" dirty="0" err="1"/>
              <a:t>arg</a:t>
            </a:r>
            <a:endParaRPr lang="en-US" sz="3500" dirty="0"/>
          </a:p>
          <a:p>
            <a:pPr marL="0" indent="0">
              <a:buNone/>
            </a:pPr>
            <a:r>
              <a:rPr lang="en-US" sz="3500" dirty="0"/>
              <a:t>	return inner</a:t>
            </a:r>
          </a:p>
          <a:p>
            <a:pPr marL="0" indent="0">
              <a:buNone/>
            </a:pPr>
            <a:r>
              <a:rPr lang="en-US" sz="3500" dirty="0"/>
              <a:t>#Define three functions</a:t>
            </a:r>
          </a:p>
          <a:p>
            <a:pPr marL="0" indent="0">
              <a:buNone/>
            </a:pPr>
            <a:r>
              <a:rPr lang="en-US" sz="3500" dirty="0"/>
              <a:t>def square (x):</a:t>
            </a:r>
          </a:p>
          <a:p>
            <a:pPr marL="0" indent="0">
              <a:buNone/>
            </a:pPr>
            <a:r>
              <a:rPr lang="en-US" sz="3500" dirty="0"/>
              <a:t>	return x ** 2</a:t>
            </a:r>
          </a:p>
          <a:p>
            <a:pPr marL="0" indent="0">
              <a:buNone/>
            </a:pPr>
            <a:r>
              <a:rPr lang="en-US" sz="3500" dirty="0"/>
              <a:t>def increment (x):</a:t>
            </a:r>
          </a:p>
          <a:p>
            <a:pPr marL="0" indent="0">
              <a:buNone/>
            </a:pPr>
            <a:r>
              <a:rPr lang="en-US" sz="3500" dirty="0"/>
              <a:t>	return x + 1</a:t>
            </a:r>
          </a:p>
          <a:p>
            <a:pPr marL="0" indent="0">
              <a:buNone/>
            </a:pPr>
            <a:r>
              <a:rPr lang="en-US" sz="3500" dirty="0"/>
              <a:t>def half (x):</a:t>
            </a:r>
          </a:p>
          <a:p>
            <a:pPr marL="0" indent="0">
              <a:buNone/>
            </a:pPr>
            <a:r>
              <a:rPr lang="en-US" sz="3500" dirty="0"/>
              <a:t>	return x / 2</a:t>
            </a:r>
          </a:p>
          <a:p>
            <a:pPr marL="0" indent="0">
              <a:buNone/>
            </a:pPr>
            <a:r>
              <a:rPr lang="en-US" sz="3500" dirty="0"/>
              <a:t># call with 3 functions</a:t>
            </a:r>
          </a:p>
          <a:p>
            <a:pPr marL="0" indent="0">
              <a:buNone/>
            </a:pPr>
            <a:r>
              <a:rPr lang="en-US" sz="3500" dirty="0"/>
              <a:t>composed = compose(square, increment, half) # square(increment(half(x)))</a:t>
            </a:r>
          </a:p>
          <a:p>
            <a:pPr marL="0" indent="0">
              <a:buNone/>
            </a:pPr>
            <a:r>
              <a:rPr lang="en-US" sz="3500" dirty="0"/>
              <a:t>print(composed(5)) # square(increment(half(5))) = square(increment(2.5)) = square(3.5) = 12.25# call with 2 functions</a:t>
            </a:r>
          </a:p>
          <a:p>
            <a:pPr marL="0" indent="0">
              <a:buNone/>
            </a:pPr>
            <a:r>
              <a:rPr lang="en-US" sz="3500" dirty="0"/>
              <a:t>composed = compose(square, increment) #square(increment(5)) = square(6) = 36</a:t>
            </a:r>
          </a:p>
          <a:p>
            <a:pPr marL="0" indent="0">
              <a:buNone/>
            </a:pPr>
            <a:r>
              <a:rPr lang="en-US" sz="3500" dirty="0"/>
              <a:t>print(composed(5))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12.25</a:t>
            </a:r>
          </a:p>
          <a:p>
            <a:pPr marL="0" indent="0">
              <a:buNone/>
            </a:pPr>
            <a:r>
              <a:rPr lang="en-IN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45329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C5CD-673E-E247-5922-8BB2E562B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tax = lambda salary: salary * 20 / 100</a:t>
            </a:r>
          </a:p>
          <a:p>
            <a:pPr marL="0" indent="0">
              <a:buNone/>
            </a:pPr>
            <a:r>
              <a:rPr lang="en-US" dirty="0"/>
              <a:t>salary = int(input("Please enter your salary: "))</a:t>
            </a:r>
          </a:p>
          <a:p>
            <a:pPr marL="0" indent="0">
              <a:buNone/>
            </a:pPr>
            <a:r>
              <a:rPr lang="en-US" dirty="0"/>
              <a:t>print("Tax to be paid is", tax(salary))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98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A12B4-22CC-A9A2-32A6-B020FDC10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969" y="1083076"/>
            <a:ext cx="10484527" cy="3324618"/>
          </a:xfrm>
        </p:spPr>
      </p:pic>
    </p:spTree>
    <p:extLst>
      <p:ext uri="{BB962C8B-B14F-4D97-AF65-F5344CB8AC3E}">
        <p14:creationId xmlns:p14="http://schemas.microsoft.com/office/powerpoint/2010/main" val="175425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0D73-3F1F-E3E0-8922-3C403670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617"/>
            <a:ext cx="10515600" cy="5786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 err="1"/>
              <a:t>doublenum</a:t>
            </a:r>
            <a:r>
              <a:rPr lang="en-IN" dirty="0"/>
              <a:t> = lambda x: x * 2</a:t>
            </a:r>
          </a:p>
          <a:p>
            <a:pPr marL="0" indent="0">
              <a:buNone/>
            </a:pPr>
            <a:r>
              <a:rPr lang="en-IN" dirty="0"/>
              <a:t>a = int(input("a: "))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doublenum</a:t>
            </a:r>
            <a:r>
              <a:rPr lang="en-IN" dirty="0"/>
              <a:t>(a))</a:t>
            </a:r>
          </a:p>
        </p:txBody>
      </p:sp>
    </p:spTree>
    <p:extLst>
      <p:ext uri="{BB962C8B-B14F-4D97-AF65-F5344CB8AC3E}">
        <p14:creationId xmlns:p14="http://schemas.microsoft.com/office/powerpoint/2010/main" val="197202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518F-DDE1-5F09-4951-67CC9FB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48489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Map function:</a:t>
            </a:r>
          </a:p>
          <a:p>
            <a:pPr marL="0" indent="0">
              <a:buNone/>
            </a:pPr>
            <a:r>
              <a:rPr lang="en-US" sz="2000" dirty="0"/>
              <a:t>The map(f, sequence) function applies a function f to each element of a sequence and returns a transformed list.</a:t>
            </a:r>
          </a:p>
          <a:p>
            <a:pPr marL="0" indent="0">
              <a:buNone/>
            </a:pPr>
            <a:r>
              <a:rPr lang="en-US" sz="2000" dirty="0"/>
              <a:t>If a sequence = [a1, a2, a3, a4,....,an] and a function f is given, then</a:t>
            </a:r>
          </a:p>
          <a:p>
            <a:pPr marL="0" indent="0">
              <a:buNone/>
            </a:pPr>
            <a:r>
              <a:rPr lang="en-US" sz="2000" dirty="0"/>
              <a:t>map(f, sequence) =&gt; iterator over [f(a1), f(a2), f(a3),....,f(an)]</a:t>
            </a:r>
          </a:p>
          <a:p>
            <a:pPr marL="0" indent="0">
              <a:buNone/>
            </a:pPr>
            <a:r>
              <a:rPr lang="en-US" sz="2000" dirty="0"/>
              <a:t>Follow the instructions given in comment lines and write the missing code in the given program.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0F786-943E-E551-EBAC-AFCCAB33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2" y="2556770"/>
            <a:ext cx="7501631" cy="40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3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51D9-0C7D-EEB3-8EE0-EA9ADD09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def squares(x):</a:t>
            </a:r>
          </a:p>
          <a:p>
            <a:pPr marL="0" indent="0">
              <a:buNone/>
            </a:pPr>
            <a:r>
              <a:rPr lang="en-IN" dirty="0"/>
              <a:t>	return x ** 2</a:t>
            </a:r>
          </a:p>
          <a:p>
            <a:pPr marL="0" indent="0">
              <a:buNone/>
            </a:pPr>
            <a:r>
              <a:rPr lang="en-IN" dirty="0"/>
              <a:t>list1 = [1, 2, 3, 4, 5]</a:t>
            </a:r>
          </a:p>
          <a:p>
            <a:pPr marL="0" indent="0">
              <a:buNone/>
            </a:pPr>
            <a:r>
              <a:rPr lang="en-IN" dirty="0"/>
              <a:t>#using the squares </a:t>
            </a:r>
            <a:r>
              <a:rPr lang="en-IN" dirty="0" err="1"/>
              <a:t>func</a:t>
            </a:r>
            <a:r>
              <a:rPr lang="en-IN" dirty="0"/>
              <a:t> inside map function</a:t>
            </a:r>
          </a:p>
          <a:p>
            <a:pPr marL="0" indent="0">
              <a:buNone/>
            </a:pPr>
            <a:r>
              <a:rPr lang="en-IN" dirty="0"/>
              <a:t>print(list(map(squares,list1)))</a:t>
            </a:r>
          </a:p>
          <a:p>
            <a:pPr marL="0" indent="0">
              <a:buNone/>
            </a:pPr>
            <a:r>
              <a:rPr lang="en-IN" dirty="0"/>
              <a:t>#using the lambda </a:t>
            </a:r>
            <a:r>
              <a:rPr lang="en-IN" dirty="0" err="1"/>
              <a:t>func</a:t>
            </a:r>
            <a:r>
              <a:rPr lang="en-IN" dirty="0"/>
              <a:t> inside map function</a:t>
            </a:r>
          </a:p>
          <a:p>
            <a:pPr marL="0" indent="0">
              <a:buNone/>
            </a:pPr>
            <a:r>
              <a:rPr lang="en-IN" dirty="0"/>
              <a:t>print(list(map(lambda x: x ** 2, list1)))</a:t>
            </a:r>
          </a:p>
          <a:p>
            <a:pPr marL="0" indent="0">
              <a:buNone/>
            </a:pPr>
            <a:r>
              <a:rPr lang="en-IN" dirty="0"/>
              <a:t>#using list comprehension to get equivalent behaviour as map</a:t>
            </a:r>
          </a:p>
          <a:p>
            <a:pPr marL="0" indent="0">
              <a:buNone/>
            </a:pPr>
            <a:r>
              <a:rPr lang="en-IN" dirty="0"/>
              <a:t>print([x ** 2 for x in list1])</a:t>
            </a:r>
          </a:p>
        </p:txBody>
      </p:sp>
    </p:spTree>
    <p:extLst>
      <p:ext uri="{BB962C8B-B14F-4D97-AF65-F5344CB8AC3E}">
        <p14:creationId xmlns:p14="http://schemas.microsoft.com/office/powerpoint/2010/main" val="214329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5EE5-024D-A58C-9D70-D455A5F3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The filter(f, sequence) </a:t>
            </a:r>
            <a:r>
              <a:rPr lang="en-US" dirty="0"/>
              <a:t>function applies the function f to each element in the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function returns an iterator to a sequence of elements where each element satisfies the condition in the function 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consider an example:</a:t>
            </a:r>
          </a:p>
          <a:p>
            <a:pPr marL="0" indent="0">
              <a:buNone/>
            </a:pPr>
            <a:r>
              <a:rPr lang="en-US" dirty="0"/>
              <a:t>consider two lists</a:t>
            </a:r>
          </a:p>
          <a:p>
            <a:pPr marL="0" indent="0">
              <a:buNone/>
            </a:pPr>
            <a:r>
              <a:rPr lang="en-US" dirty="0"/>
              <a:t>a = [1, 2, 3, 5, 7, 9]</a:t>
            </a:r>
          </a:p>
          <a:p>
            <a:pPr marL="0" indent="0">
              <a:buNone/>
            </a:pPr>
            <a:r>
              <a:rPr lang="en-US" dirty="0"/>
              <a:t>b = [2, 3, 6, 7, 9, 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filter function can be applied by using lambda function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print(list(filter(lambda x : x in a, b)))</a:t>
            </a:r>
          </a:p>
          <a:p>
            <a:pPr marL="0" indent="0">
              <a:buNone/>
            </a:pPr>
            <a:r>
              <a:rPr lang="en-US" b="1" dirty="0"/>
              <a:t>A list comprehension can be written using :</a:t>
            </a:r>
          </a:p>
          <a:p>
            <a:pPr marL="0" indent="0">
              <a:buNone/>
            </a:pPr>
            <a:r>
              <a:rPr lang="en-US" dirty="0"/>
              <a:t>print([x for x in a if x in b])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96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2118</Words>
  <Application>Microsoft Office PowerPoint</Application>
  <PresentationFormat>Widescreen</PresentationFormat>
  <Paragraphs>231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L4,L5,L6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L4,L5,L6,L7</dc:title>
  <dc:creator>Salil Batra</dc:creator>
  <cp:lastModifiedBy>satyakumarchaudhary603@outlook.com</cp:lastModifiedBy>
  <cp:revision>5</cp:revision>
  <dcterms:created xsi:type="dcterms:W3CDTF">2022-10-11T04:30:32Z</dcterms:created>
  <dcterms:modified xsi:type="dcterms:W3CDTF">2023-03-25T11:10:34Z</dcterms:modified>
</cp:coreProperties>
</file>